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FBFC-57D9-48BD-A63E-310061F85CA2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DB774-BC56-4E2B-BA6D-C4A15D03D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727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FBFC-57D9-48BD-A63E-310061F85CA2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DB774-BC56-4E2B-BA6D-C4A15D03D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404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FBFC-57D9-48BD-A63E-310061F85CA2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DB774-BC56-4E2B-BA6D-C4A15D03D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523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FBFC-57D9-48BD-A63E-310061F85CA2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DB774-BC56-4E2B-BA6D-C4A15D03D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097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FBFC-57D9-48BD-A63E-310061F85CA2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DB774-BC56-4E2B-BA6D-C4A15D03D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742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FBFC-57D9-48BD-A63E-310061F85CA2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DB774-BC56-4E2B-BA6D-C4A15D03D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014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FBFC-57D9-48BD-A63E-310061F85CA2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DB774-BC56-4E2B-BA6D-C4A15D03D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744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FBFC-57D9-48BD-A63E-310061F85CA2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DB774-BC56-4E2B-BA6D-C4A15D03D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937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FBFC-57D9-48BD-A63E-310061F85CA2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DB774-BC56-4E2B-BA6D-C4A15D03D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111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FBFC-57D9-48BD-A63E-310061F85CA2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DB774-BC56-4E2B-BA6D-C4A15D03D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032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FBFC-57D9-48BD-A63E-310061F85CA2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DB774-BC56-4E2B-BA6D-C4A15D03D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91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FBFC-57D9-48BD-A63E-310061F85CA2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DB774-BC56-4E2B-BA6D-C4A15D03D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189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стя\Desktop\6-20220108_193244-2048x15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«Актуальность и проблемы использования инновационных технологий в работе с детьми дошкольного возраста с ОВЗ»</a:t>
            </a:r>
          </a:p>
          <a:p>
            <a:pPr marL="0" indent="0" algn="ctr">
              <a:buNone/>
            </a:pP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педагог-психолог</a:t>
            </a:r>
          </a:p>
          <a:p>
            <a:pPr marL="0" indent="0" algn="r">
              <a:buNone/>
            </a:pP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№152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г.Макеевки</a:t>
            </a:r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С. Даценко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8694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Настя\Desktop\6-20220108_193244-2048x15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Инновационные технологии – это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методов, приёмов и способов обучения, объединённых в системы и направленных на достижение высоких образовательных результатов посредством динамичных изменений в личностном развитии ребёнка в современных условиях.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C:\Users\Настя\Downloads\IMG_67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294" y="3140968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240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Настя\Desktop\6-20220108_193244-2048x15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 descr="F:\IMG_15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052736"/>
            <a:ext cx="6960096" cy="5220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06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1588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F:\IMG_15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316" y="476672"/>
            <a:ext cx="7488832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610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Настя\Desktop\6-20220108_193244-2048x15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проектной деятельности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F:\IMG_15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34" y="1268760"/>
            <a:ext cx="3888432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IMG_15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048" y="1268760"/>
            <a:ext cx="3888432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713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1588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 descr="C:\Users\Настя\AppData\Local\Temp\Rar$DIa0.606\IMG_17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8480942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908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1588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 descr="C:\Users\Настя\AppData\Local\Temp\Rar$DIa0.701\IMG_17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92696"/>
            <a:ext cx="7631832" cy="572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635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1588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 descr="C:\Users\Настя\AppData\Local\Temp\Rar$DIa0.499\IMG_178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9397"/>
            <a:ext cx="9144000" cy="507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9203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1588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Информационно-коммуникативные технологии</a:t>
            </a:r>
            <a:endParaRPr lang="ru-RU" dirty="0"/>
          </a:p>
        </p:txBody>
      </p:sp>
      <p:pic>
        <p:nvPicPr>
          <p:cNvPr id="9218" name="Picture 2" descr="C:\Users\Настя\Downloads\IMG_15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4896544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Настя\Downloads\IMG_15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508" y="1556792"/>
            <a:ext cx="3942542" cy="4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16342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572" y="-1547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6672"/>
            <a:ext cx="7331968" cy="549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24484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572" y="-1547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Технологии, которые использую я в своей работе.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Балансировочная доска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Бильгоу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на балансировочной доске улучшает силу мышц, развивает равновесие, координацию и моторные навыки у детей. Занятия на этом тренажёре показаны детям с задержками в развитии (как физическом, так и психическом), Кроме того, балансировочная доска показана детям с нарушением внимания,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гиперактивностью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расстройствами аутистического спектра, СДВГ, при логопедических нарушениях, повышенной утомляемости и др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327011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1588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 descr="C:\Users\Настя\AppData\Local\Temp\Rar$DIa0.753\IMG_15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900" y="908720"/>
            <a:ext cx="6912768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9255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572" y="-1547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 descr="C:\Users\Настя\AppData\Local\Temp\Rar$DIa0.035\IMG_15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7644341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001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572" y="-5439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Песочная терапия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8064896" cy="1210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551372"/>
            <a:ext cx="7572375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1191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572" y="-1547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 descr="C:\Users\Настя\Downloads\IMG_20240210_153920_7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7200800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532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1588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indent="0">
              <a:spcAft>
                <a:spcPts val="0"/>
              </a:spcAft>
              <a:buNone/>
            </a:pPr>
            <a:r>
              <a:rPr lang="ru-RU" dirty="0" smtClean="0">
                <a:solidFill>
                  <a:srgbClr val="111111"/>
                </a:solidFill>
                <a:effectLst/>
                <a:latin typeface="Times New Roman"/>
                <a:ea typeface="Times New Roman"/>
              </a:rPr>
              <a:t>С педагогами и родителями проводятся различные упражнения на релаксацию, тренинги по эмоциональному выгоранию, круглые столы, </a:t>
            </a:r>
            <a:r>
              <a:rPr lang="ru-RU" dirty="0" err="1" smtClean="0">
                <a:solidFill>
                  <a:srgbClr val="111111"/>
                </a:solidFill>
                <a:effectLst/>
                <a:latin typeface="Times New Roman"/>
                <a:ea typeface="Times New Roman"/>
              </a:rPr>
              <a:t>квест</a:t>
            </a:r>
            <a:r>
              <a:rPr lang="ru-RU" dirty="0" smtClean="0">
                <a:solidFill>
                  <a:srgbClr val="111111"/>
                </a:solidFill>
                <a:effectLst/>
                <a:latin typeface="Times New Roman"/>
                <a:ea typeface="Times New Roman"/>
              </a:rPr>
              <a:t>-игры.</a:t>
            </a:r>
          </a:p>
          <a:p>
            <a:pPr indent="0">
              <a:spcAft>
                <a:spcPts val="0"/>
              </a:spcAft>
              <a:buNone/>
            </a:pP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indent="0">
              <a:spcAft>
                <a:spcPts val="0"/>
              </a:spcAft>
              <a:buNone/>
            </a:pP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5" name="Picture 5" descr="C:\Users\Настя\AppData\Local\Temp\Rar$DIa0.544\IMG_07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9" y="2663534"/>
            <a:ext cx="5400600" cy="405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271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572" y="-1547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C:\Users\Настя\AppData\Local\Temp\Rar$DIa0.181\IMG_68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4716016" cy="353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C:\Users\Настя\AppData\Local\Temp\Rar$DIa0.103\IMG_688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520" y="3653644"/>
            <a:ext cx="4140968" cy="310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8910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 descr="C:\Users\Настя\Downloads\IMG_66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4050450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Настя\Downloads\IMG_691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054" y="620688"/>
            <a:ext cx="4050450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99317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1588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1052736"/>
            <a:ext cx="784887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  <a:p>
            <a:pPr algn="ctr"/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играют важную роль в учебном процессе, особенно для детей с ОВЗ. Они помогают детям обучаться  более эффективно, развивать социальные навыки и достигать успеха .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8145311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189</Words>
  <Application>Microsoft Office PowerPoint</Application>
  <PresentationFormat>Экран (4:3)</PresentationFormat>
  <Paragraphs>20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Технологии проектной деятельности</vt:lpstr>
      <vt:lpstr>Презентация PowerPoint</vt:lpstr>
      <vt:lpstr>Презентация PowerPoint</vt:lpstr>
      <vt:lpstr>Презентация PowerPoint</vt:lpstr>
      <vt:lpstr>Информационно-коммуникативные технологии</vt:lpstr>
      <vt:lpstr>Презентация PowerPoint</vt:lpstr>
      <vt:lpstr> Технологии, которые использую я в своей работе. </vt:lpstr>
      <vt:lpstr>Презентация PowerPoint</vt:lpstr>
      <vt:lpstr>Презентация PowerPoint</vt:lpstr>
      <vt:lpstr>Песочная терапия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Настя</dc:creator>
  <cp:lastModifiedBy>Настя</cp:lastModifiedBy>
  <cp:revision>10</cp:revision>
  <dcterms:created xsi:type="dcterms:W3CDTF">2024-03-03T10:22:05Z</dcterms:created>
  <dcterms:modified xsi:type="dcterms:W3CDTF">2024-03-03T11:51:54Z</dcterms:modified>
</cp:coreProperties>
</file>