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notesMasterIdLst>
    <p:notesMasterId r:id="rId14"/>
  </p:notesMasterIdLst>
  <p:sldIdLst>
    <p:sldId id="1052" r:id="rId2"/>
    <p:sldId id="290" r:id="rId3"/>
    <p:sldId id="1065" r:id="rId4"/>
    <p:sldId id="1056" r:id="rId5"/>
    <p:sldId id="300" r:id="rId6"/>
    <p:sldId id="907" r:id="rId7"/>
    <p:sldId id="1053" r:id="rId8"/>
    <p:sldId id="1057" r:id="rId9"/>
    <p:sldId id="1063" r:id="rId10"/>
    <p:sldId id="1064" r:id="rId11"/>
    <p:sldId id="1062" r:id="rId12"/>
    <p:sldId id="105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4D3398"/>
    <a:srgbClr val="462ABE"/>
    <a:srgbClr val="1C5688"/>
    <a:srgbClr val="4472C4"/>
    <a:srgbClr val="5E85CA"/>
    <a:srgbClr val="6B71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07" autoAdjust="0"/>
    <p:restoredTop sz="99657" autoAdjust="0"/>
  </p:normalViewPr>
  <p:slideViewPr>
    <p:cSldViewPr snapToGrid="0" showGuides="1">
      <p:cViewPr>
        <p:scale>
          <a:sx n="100" d="100"/>
          <a:sy n="100" d="100"/>
        </p:scale>
        <p:origin x="-6" y="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159F5A-B891-428E-8731-9CCB307E85AE}" type="datetimeFigureOut">
              <a:rPr lang="vi-VN" smtClean="0"/>
              <a:t>19/11/2024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0513E9-CE5E-4BFE-B71D-B542AF679F8A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14869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554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109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663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217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2771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326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599880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434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="" xmlns:a16="http://schemas.microsoft.com/office/drawing/2014/main" id="{1102B929-21A5-43AB-B6EF-FC7AF7E5B27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905546" y="1071870"/>
            <a:ext cx="8380908" cy="4714261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5D9111D6-96B7-4816-B51B-0EEAE38E63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5738277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A20B2645-B7AD-4F5D-A7FB-30EC90BBBBE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6189" y="894557"/>
            <a:ext cx="5068226" cy="5068886"/>
          </a:xfrm>
          <a:custGeom>
            <a:avLst/>
            <a:gdLst>
              <a:gd name="connsiteX0" fmla="*/ 5943601 w 11887200"/>
              <a:gd name="connsiteY0" fmla="*/ 0 h 11887200"/>
              <a:gd name="connsiteX1" fmla="*/ 11887200 w 11887200"/>
              <a:gd name="connsiteY1" fmla="*/ 5943600 h 11887200"/>
              <a:gd name="connsiteX2" fmla="*/ 5943601 w 11887200"/>
              <a:gd name="connsiteY2" fmla="*/ 11887200 h 11887200"/>
              <a:gd name="connsiteX3" fmla="*/ 0 w 11887200"/>
              <a:gd name="connsiteY3" fmla="*/ 5943600 h 1188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87200" h="11887200">
                <a:moveTo>
                  <a:pt x="5943601" y="0"/>
                </a:moveTo>
                <a:lnTo>
                  <a:pt x="11887200" y="5943600"/>
                </a:lnTo>
                <a:lnTo>
                  <a:pt x="5943601" y="11887200"/>
                </a:lnTo>
                <a:lnTo>
                  <a:pt x="0" y="59436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98825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58300102-E53F-419C-9ACC-282239D7C1B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117024" cy="6858000"/>
          </a:xfrm>
          <a:custGeom>
            <a:avLst/>
            <a:gdLst>
              <a:gd name="connsiteX0" fmla="*/ 0 w 12193589"/>
              <a:gd name="connsiteY0" fmla="*/ 0 h 13716000"/>
              <a:gd name="connsiteX1" fmla="*/ 9517301 w 12193589"/>
              <a:gd name="connsiteY1" fmla="*/ 0 h 13716000"/>
              <a:gd name="connsiteX2" fmla="*/ 9562041 w 12193589"/>
              <a:gd name="connsiteY2" fmla="*/ 46926 h 13716000"/>
              <a:gd name="connsiteX3" fmla="*/ 12193589 w 12193589"/>
              <a:gd name="connsiteY3" fmla="*/ 6858000 h 13716000"/>
              <a:gd name="connsiteX4" fmla="*/ 9562041 w 12193589"/>
              <a:gd name="connsiteY4" fmla="*/ 13669074 h 13716000"/>
              <a:gd name="connsiteX5" fmla="*/ 9517301 w 12193589"/>
              <a:gd name="connsiteY5" fmla="*/ 13716000 h 13716000"/>
              <a:gd name="connsiteX6" fmla="*/ 0 w 12193589"/>
              <a:gd name="connsiteY6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3589" h="13716000">
                <a:moveTo>
                  <a:pt x="0" y="0"/>
                </a:moveTo>
                <a:lnTo>
                  <a:pt x="9517301" y="0"/>
                </a:lnTo>
                <a:lnTo>
                  <a:pt x="9562041" y="46926"/>
                </a:lnTo>
                <a:cubicBezTo>
                  <a:pt x="11197067" y="1845855"/>
                  <a:pt x="12193589" y="4235553"/>
                  <a:pt x="12193589" y="6858000"/>
                </a:cubicBezTo>
                <a:cubicBezTo>
                  <a:pt x="12193589" y="9480448"/>
                  <a:pt x="11197067" y="11870145"/>
                  <a:pt x="9562041" y="13669074"/>
                </a:cubicBezTo>
                <a:lnTo>
                  <a:pt x="9517301" y="13716000"/>
                </a:lnTo>
                <a:lnTo>
                  <a:pt x="0" y="1371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17024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4A6446E3-E099-4D87-B2D5-D5E355DB8F1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4692" y="2176187"/>
            <a:ext cx="4042618" cy="3168036"/>
          </a:xfrm>
          <a:custGeom>
            <a:avLst/>
            <a:gdLst>
              <a:gd name="connsiteX0" fmla="*/ 2598370 w 8086288"/>
              <a:gd name="connsiteY0" fmla="*/ 2178167 h 6336071"/>
              <a:gd name="connsiteX1" fmla="*/ 2616570 w 8086288"/>
              <a:gd name="connsiteY1" fmla="*/ 2178167 h 6336071"/>
              <a:gd name="connsiteX2" fmla="*/ 2634486 w 8086288"/>
              <a:gd name="connsiteY2" fmla="*/ 2178451 h 6336071"/>
              <a:gd name="connsiteX3" fmla="*/ 2652117 w 8086288"/>
              <a:gd name="connsiteY3" fmla="*/ 2179589 h 6336071"/>
              <a:gd name="connsiteX4" fmla="*/ 2669464 w 8086288"/>
              <a:gd name="connsiteY4" fmla="*/ 2181011 h 6336071"/>
              <a:gd name="connsiteX5" fmla="*/ 2686527 w 8086288"/>
              <a:gd name="connsiteY5" fmla="*/ 2183286 h 6336071"/>
              <a:gd name="connsiteX6" fmla="*/ 2703306 w 8086288"/>
              <a:gd name="connsiteY6" fmla="*/ 2186414 h 6336071"/>
              <a:gd name="connsiteX7" fmla="*/ 2719800 w 8086288"/>
              <a:gd name="connsiteY7" fmla="*/ 2189258 h 6336071"/>
              <a:gd name="connsiteX8" fmla="*/ 2736578 w 8086288"/>
              <a:gd name="connsiteY8" fmla="*/ 2192955 h 6336071"/>
              <a:gd name="connsiteX9" fmla="*/ 2752503 w 8086288"/>
              <a:gd name="connsiteY9" fmla="*/ 2197505 h 6336071"/>
              <a:gd name="connsiteX10" fmla="*/ 2768144 w 8086288"/>
              <a:gd name="connsiteY10" fmla="*/ 2202908 h 6336071"/>
              <a:gd name="connsiteX11" fmla="*/ 2783216 w 8086288"/>
              <a:gd name="connsiteY11" fmla="*/ 2208311 h 6336071"/>
              <a:gd name="connsiteX12" fmla="*/ 2798288 w 8086288"/>
              <a:gd name="connsiteY12" fmla="*/ 2214283 h 6336071"/>
              <a:gd name="connsiteX13" fmla="*/ 2812791 w 8086288"/>
              <a:gd name="connsiteY13" fmla="*/ 2220824 h 6336071"/>
              <a:gd name="connsiteX14" fmla="*/ 2827010 w 8086288"/>
              <a:gd name="connsiteY14" fmla="*/ 2228218 h 6336071"/>
              <a:gd name="connsiteX15" fmla="*/ 2840661 w 8086288"/>
              <a:gd name="connsiteY15" fmla="*/ 2236180 h 6336071"/>
              <a:gd name="connsiteX16" fmla="*/ 2853742 w 8086288"/>
              <a:gd name="connsiteY16" fmla="*/ 2244712 h 6336071"/>
              <a:gd name="connsiteX17" fmla="*/ 2866255 w 8086288"/>
              <a:gd name="connsiteY17" fmla="*/ 2253243 h 6336071"/>
              <a:gd name="connsiteX18" fmla="*/ 2878767 w 8086288"/>
              <a:gd name="connsiteY18" fmla="*/ 2262912 h 6336071"/>
              <a:gd name="connsiteX19" fmla="*/ 2890143 w 8086288"/>
              <a:gd name="connsiteY19" fmla="*/ 2272581 h 6336071"/>
              <a:gd name="connsiteX20" fmla="*/ 2901233 w 8086288"/>
              <a:gd name="connsiteY20" fmla="*/ 2283103 h 6336071"/>
              <a:gd name="connsiteX21" fmla="*/ 2910333 w 8086288"/>
              <a:gd name="connsiteY21" fmla="*/ 2292772 h 6336071"/>
              <a:gd name="connsiteX22" fmla="*/ 2919434 w 8086288"/>
              <a:gd name="connsiteY22" fmla="*/ 2303578 h 6336071"/>
              <a:gd name="connsiteX23" fmla="*/ 2927681 w 8086288"/>
              <a:gd name="connsiteY23" fmla="*/ 2314100 h 6336071"/>
              <a:gd name="connsiteX24" fmla="*/ 2935359 w 8086288"/>
              <a:gd name="connsiteY24" fmla="*/ 2324622 h 6336071"/>
              <a:gd name="connsiteX25" fmla="*/ 2942753 w 8086288"/>
              <a:gd name="connsiteY25" fmla="*/ 2335997 h 6336071"/>
              <a:gd name="connsiteX26" fmla="*/ 2949293 w 8086288"/>
              <a:gd name="connsiteY26" fmla="*/ 2347657 h 6336071"/>
              <a:gd name="connsiteX27" fmla="*/ 2955550 w 8086288"/>
              <a:gd name="connsiteY27" fmla="*/ 2359032 h 6336071"/>
              <a:gd name="connsiteX28" fmla="*/ 2960953 w 8086288"/>
              <a:gd name="connsiteY28" fmla="*/ 2371260 h 6336071"/>
              <a:gd name="connsiteX29" fmla="*/ 2963228 w 8086288"/>
              <a:gd name="connsiteY29" fmla="*/ 2379223 h 6336071"/>
              <a:gd name="connsiteX30" fmla="*/ 2966356 w 8086288"/>
              <a:gd name="connsiteY30" fmla="*/ 2387470 h 6336071"/>
              <a:gd name="connsiteX31" fmla="*/ 2968915 w 8086288"/>
              <a:gd name="connsiteY31" fmla="*/ 2397423 h 6336071"/>
              <a:gd name="connsiteX32" fmla="*/ 2971191 w 8086288"/>
              <a:gd name="connsiteY32" fmla="*/ 2407092 h 6336071"/>
              <a:gd name="connsiteX33" fmla="*/ 2972897 w 8086288"/>
              <a:gd name="connsiteY33" fmla="*/ 2417898 h 6336071"/>
              <a:gd name="connsiteX34" fmla="*/ 2974603 w 8086288"/>
              <a:gd name="connsiteY34" fmla="*/ 2429842 h 6336071"/>
              <a:gd name="connsiteX35" fmla="*/ 2976594 w 8086288"/>
              <a:gd name="connsiteY35" fmla="*/ 2442071 h 6336071"/>
              <a:gd name="connsiteX36" fmla="*/ 2977731 w 8086288"/>
              <a:gd name="connsiteY36" fmla="*/ 2455152 h 6336071"/>
              <a:gd name="connsiteX37" fmla="*/ 2979722 w 8086288"/>
              <a:gd name="connsiteY37" fmla="*/ 2483306 h 6336071"/>
              <a:gd name="connsiteX38" fmla="*/ 2980859 w 8086288"/>
              <a:gd name="connsiteY38" fmla="*/ 2514587 h 6336071"/>
              <a:gd name="connsiteX39" fmla="*/ 2981713 w 8086288"/>
              <a:gd name="connsiteY39" fmla="*/ 2547860 h 6336071"/>
              <a:gd name="connsiteX40" fmla="*/ 2981428 w 8086288"/>
              <a:gd name="connsiteY40" fmla="*/ 2582838 h 6336071"/>
              <a:gd name="connsiteX41" fmla="*/ 2980291 w 8086288"/>
              <a:gd name="connsiteY41" fmla="*/ 2620376 h 6336071"/>
              <a:gd name="connsiteX42" fmla="*/ 2978016 w 8086288"/>
              <a:gd name="connsiteY42" fmla="*/ 2659620 h 6336071"/>
              <a:gd name="connsiteX43" fmla="*/ 2975456 w 8086288"/>
              <a:gd name="connsiteY43" fmla="*/ 2699718 h 6336071"/>
              <a:gd name="connsiteX44" fmla="*/ 2971191 w 8086288"/>
              <a:gd name="connsiteY44" fmla="*/ 2741522 h 6336071"/>
              <a:gd name="connsiteX45" fmla="*/ 2966925 w 8086288"/>
              <a:gd name="connsiteY45" fmla="*/ 2785032 h 6336071"/>
              <a:gd name="connsiteX46" fmla="*/ 2961522 w 8086288"/>
              <a:gd name="connsiteY46" fmla="*/ 2829110 h 6336071"/>
              <a:gd name="connsiteX47" fmla="*/ 2955550 w 8086288"/>
              <a:gd name="connsiteY47" fmla="*/ 2874326 h 6336071"/>
              <a:gd name="connsiteX48" fmla="*/ 2948156 w 8086288"/>
              <a:gd name="connsiteY48" fmla="*/ 2919827 h 6336071"/>
              <a:gd name="connsiteX49" fmla="*/ 2946450 w 8086288"/>
              <a:gd name="connsiteY49" fmla="*/ 2932340 h 6336071"/>
              <a:gd name="connsiteX50" fmla="*/ 2944743 w 8086288"/>
              <a:gd name="connsiteY50" fmla="*/ 2945421 h 6336071"/>
              <a:gd name="connsiteX51" fmla="*/ 2943606 w 8086288"/>
              <a:gd name="connsiteY51" fmla="*/ 2957934 h 6336071"/>
              <a:gd name="connsiteX52" fmla="*/ 2942468 w 8086288"/>
              <a:gd name="connsiteY52" fmla="*/ 2969878 h 6336071"/>
              <a:gd name="connsiteX53" fmla="*/ 2942184 w 8086288"/>
              <a:gd name="connsiteY53" fmla="*/ 2982675 h 6336071"/>
              <a:gd name="connsiteX54" fmla="*/ 2941899 w 8086288"/>
              <a:gd name="connsiteY54" fmla="*/ 2994334 h 6336071"/>
              <a:gd name="connsiteX55" fmla="*/ 2941331 w 8086288"/>
              <a:gd name="connsiteY55" fmla="*/ 3006847 h 6336071"/>
              <a:gd name="connsiteX56" fmla="*/ 2941899 w 8086288"/>
              <a:gd name="connsiteY56" fmla="*/ 3018791 h 6336071"/>
              <a:gd name="connsiteX57" fmla="*/ 2942468 w 8086288"/>
              <a:gd name="connsiteY57" fmla="*/ 3030735 h 6336071"/>
              <a:gd name="connsiteX58" fmla="*/ 2943606 w 8086288"/>
              <a:gd name="connsiteY58" fmla="*/ 3042110 h 6336071"/>
              <a:gd name="connsiteX59" fmla="*/ 2944743 w 8086288"/>
              <a:gd name="connsiteY59" fmla="*/ 3054054 h 6336071"/>
              <a:gd name="connsiteX60" fmla="*/ 2946165 w 8086288"/>
              <a:gd name="connsiteY60" fmla="*/ 3065145 h 6336071"/>
              <a:gd name="connsiteX61" fmla="*/ 2947871 w 8086288"/>
              <a:gd name="connsiteY61" fmla="*/ 3076520 h 6336071"/>
              <a:gd name="connsiteX62" fmla="*/ 2949578 w 8086288"/>
              <a:gd name="connsiteY62" fmla="*/ 3087326 h 6336071"/>
              <a:gd name="connsiteX63" fmla="*/ 2952137 w 8086288"/>
              <a:gd name="connsiteY63" fmla="*/ 3098417 h 6336071"/>
              <a:gd name="connsiteX64" fmla="*/ 2954981 w 8086288"/>
              <a:gd name="connsiteY64" fmla="*/ 3109224 h 6336071"/>
              <a:gd name="connsiteX65" fmla="*/ 2958109 w 8086288"/>
              <a:gd name="connsiteY65" fmla="*/ 3119746 h 6336071"/>
              <a:gd name="connsiteX66" fmla="*/ 2960953 w 8086288"/>
              <a:gd name="connsiteY66" fmla="*/ 3130552 h 6336071"/>
              <a:gd name="connsiteX67" fmla="*/ 2964081 w 8086288"/>
              <a:gd name="connsiteY67" fmla="*/ 3140505 h 6336071"/>
              <a:gd name="connsiteX68" fmla="*/ 2968631 w 8086288"/>
              <a:gd name="connsiteY68" fmla="*/ 3150743 h 6336071"/>
              <a:gd name="connsiteX69" fmla="*/ 2972328 w 8086288"/>
              <a:gd name="connsiteY69" fmla="*/ 3160696 h 6336071"/>
              <a:gd name="connsiteX70" fmla="*/ 2976878 w 8086288"/>
              <a:gd name="connsiteY70" fmla="*/ 3170365 h 6336071"/>
              <a:gd name="connsiteX71" fmla="*/ 2981428 w 8086288"/>
              <a:gd name="connsiteY71" fmla="*/ 3179465 h 6336071"/>
              <a:gd name="connsiteX72" fmla="*/ 2986263 w 8086288"/>
              <a:gd name="connsiteY72" fmla="*/ 3188850 h 6336071"/>
              <a:gd name="connsiteX73" fmla="*/ 2991381 w 8086288"/>
              <a:gd name="connsiteY73" fmla="*/ 3197950 h 6336071"/>
              <a:gd name="connsiteX74" fmla="*/ 2997069 w 8086288"/>
              <a:gd name="connsiteY74" fmla="*/ 3206481 h 6336071"/>
              <a:gd name="connsiteX75" fmla="*/ 3002757 w 8086288"/>
              <a:gd name="connsiteY75" fmla="*/ 3215012 h 6336071"/>
              <a:gd name="connsiteX76" fmla="*/ 3009013 w 8086288"/>
              <a:gd name="connsiteY76" fmla="*/ 3223544 h 6336071"/>
              <a:gd name="connsiteX77" fmla="*/ 3014985 w 8086288"/>
              <a:gd name="connsiteY77" fmla="*/ 3231791 h 6336071"/>
              <a:gd name="connsiteX78" fmla="*/ 3021526 w 8086288"/>
              <a:gd name="connsiteY78" fmla="*/ 3239469 h 6336071"/>
              <a:gd name="connsiteX79" fmla="*/ 3028635 w 8086288"/>
              <a:gd name="connsiteY79" fmla="*/ 3247147 h 6336071"/>
              <a:gd name="connsiteX80" fmla="*/ 3035744 w 8086288"/>
              <a:gd name="connsiteY80" fmla="*/ 3254826 h 6336071"/>
              <a:gd name="connsiteX81" fmla="*/ 3042285 w 8086288"/>
              <a:gd name="connsiteY81" fmla="*/ 3260797 h 6336071"/>
              <a:gd name="connsiteX82" fmla="*/ 3048826 w 8086288"/>
              <a:gd name="connsiteY82" fmla="*/ 3267338 h 6336071"/>
              <a:gd name="connsiteX83" fmla="*/ 3055935 w 8086288"/>
              <a:gd name="connsiteY83" fmla="*/ 3272741 h 6336071"/>
              <a:gd name="connsiteX84" fmla="*/ 3062476 w 8086288"/>
              <a:gd name="connsiteY84" fmla="*/ 3278145 h 6336071"/>
              <a:gd name="connsiteX85" fmla="*/ 3069870 w 8086288"/>
              <a:gd name="connsiteY85" fmla="*/ 3283832 h 6336071"/>
              <a:gd name="connsiteX86" fmla="*/ 3076979 w 8086288"/>
              <a:gd name="connsiteY86" fmla="*/ 3288667 h 6336071"/>
              <a:gd name="connsiteX87" fmla="*/ 3084658 w 8086288"/>
              <a:gd name="connsiteY87" fmla="*/ 3294070 h 6336071"/>
              <a:gd name="connsiteX88" fmla="*/ 3092052 w 8086288"/>
              <a:gd name="connsiteY88" fmla="*/ 3298620 h 6336071"/>
              <a:gd name="connsiteX89" fmla="*/ 3099730 w 8086288"/>
              <a:gd name="connsiteY89" fmla="*/ 3302886 h 6336071"/>
              <a:gd name="connsiteX90" fmla="*/ 3107408 w 8086288"/>
              <a:gd name="connsiteY90" fmla="*/ 3307151 h 6336071"/>
              <a:gd name="connsiteX91" fmla="*/ 3115655 w 8086288"/>
              <a:gd name="connsiteY91" fmla="*/ 3310848 h 6336071"/>
              <a:gd name="connsiteX92" fmla="*/ 3124186 w 8086288"/>
              <a:gd name="connsiteY92" fmla="*/ 3314829 h 6336071"/>
              <a:gd name="connsiteX93" fmla="*/ 3132433 w 8086288"/>
              <a:gd name="connsiteY93" fmla="*/ 3318526 h 6336071"/>
              <a:gd name="connsiteX94" fmla="*/ 3140680 w 8086288"/>
              <a:gd name="connsiteY94" fmla="*/ 3321655 h 6336071"/>
              <a:gd name="connsiteX95" fmla="*/ 3149496 w 8086288"/>
              <a:gd name="connsiteY95" fmla="*/ 3324783 h 6336071"/>
              <a:gd name="connsiteX96" fmla="*/ 3158027 w 8086288"/>
              <a:gd name="connsiteY96" fmla="*/ 3327626 h 6336071"/>
              <a:gd name="connsiteX97" fmla="*/ 3167128 w 8086288"/>
              <a:gd name="connsiteY97" fmla="*/ 3329902 h 6336071"/>
              <a:gd name="connsiteX98" fmla="*/ 3176228 w 8086288"/>
              <a:gd name="connsiteY98" fmla="*/ 3332176 h 6336071"/>
              <a:gd name="connsiteX99" fmla="*/ 3185328 w 8086288"/>
              <a:gd name="connsiteY99" fmla="*/ 3334452 h 6336071"/>
              <a:gd name="connsiteX100" fmla="*/ 3194144 w 8086288"/>
              <a:gd name="connsiteY100" fmla="*/ 3335873 h 6336071"/>
              <a:gd name="connsiteX101" fmla="*/ 3213197 w 8086288"/>
              <a:gd name="connsiteY101" fmla="*/ 3339002 h 6336071"/>
              <a:gd name="connsiteX102" fmla="*/ 3232819 w 8086288"/>
              <a:gd name="connsiteY102" fmla="*/ 3340424 h 6336071"/>
              <a:gd name="connsiteX103" fmla="*/ 3252726 w 8086288"/>
              <a:gd name="connsiteY103" fmla="*/ 3341561 h 6336071"/>
              <a:gd name="connsiteX104" fmla="*/ 3273201 w 8086288"/>
              <a:gd name="connsiteY104" fmla="*/ 3341561 h 6336071"/>
              <a:gd name="connsiteX105" fmla="*/ 3293676 w 8086288"/>
              <a:gd name="connsiteY105" fmla="*/ 3340423 h 6336071"/>
              <a:gd name="connsiteX106" fmla="*/ 3315005 w 8086288"/>
              <a:gd name="connsiteY106" fmla="*/ 3337864 h 6336071"/>
              <a:gd name="connsiteX107" fmla="*/ 3358799 w 8086288"/>
              <a:gd name="connsiteY107" fmla="*/ 3332745 h 6336071"/>
              <a:gd name="connsiteX108" fmla="*/ 3402878 w 8086288"/>
              <a:gd name="connsiteY108" fmla="*/ 3326205 h 6336071"/>
              <a:gd name="connsiteX109" fmla="*/ 3446956 w 8086288"/>
              <a:gd name="connsiteY109" fmla="*/ 3320801 h 6336071"/>
              <a:gd name="connsiteX110" fmla="*/ 3490751 w 8086288"/>
              <a:gd name="connsiteY110" fmla="*/ 3313976 h 6336071"/>
              <a:gd name="connsiteX111" fmla="*/ 3534829 w 8086288"/>
              <a:gd name="connsiteY111" fmla="*/ 3307436 h 6336071"/>
              <a:gd name="connsiteX112" fmla="*/ 3578908 w 8086288"/>
              <a:gd name="connsiteY112" fmla="*/ 3300326 h 6336071"/>
              <a:gd name="connsiteX113" fmla="*/ 3622418 w 8086288"/>
              <a:gd name="connsiteY113" fmla="*/ 3292648 h 6336071"/>
              <a:gd name="connsiteX114" fmla="*/ 3666497 w 8086288"/>
              <a:gd name="connsiteY114" fmla="*/ 3284970 h 6336071"/>
              <a:gd name="connsiteX115" fmla="*/ 3710576 w 8086288"/>
              <a:gd name="connsiteY115" fmla="*/ 3277291 h 6336071"/>
              <a:gd name="connsiteX116" fmla="*/ 3753801 w 8086288"/>
              <a:gd name="connsiteY116" fmla="*/ 3269329 h 6336071"/>
              <a:gd name="connsiteX117" fmla="*/ 3797596 w 8086288"/>
              <a:gd name="connsiteY117" fmla="*/ 3260229 h 6336071"/>
              <a:gd name="connsiteX118" fmla="*/ 3841390 w 8086288"/>
              <a:gd name="connsiteY118" fmla="*/ 3251697 h 6336071"/>
              <a:gd name="connsiteX119" fmla="*/ 3884616 w 8086288"/>
              <a:gd name="connsiteY119" fmla="*/ 3242597 h 6336071"/>
              <a:gd name="connsiteX120" fmla="*/ 3928126 w 8086288"/>
              <a:gd name="connsiteY120" fmla="*/ 3233213 h 6336071"/>
              <a:gd name="connsiteX121" fmla="*/ 3971351 w 8086288"/>
              <a:gd name="connsiteY121" fmla="*/ 3223544 h 6336071"/>
              <a:gd name="connsiteX122" fmla="*/ 4014577 w 8086288"/>
              <a:gd name="connsiteY122" fmla="*/ 3213306 h 6336071"/>
              <a:gd name="connsiteX123" fmla="*/ 4024530 w 8086288"/>
              <a:gd name="connsiteY123" fmla="*/ 3256247 h 6336071"/>
              <a:gd name="connsiteX124" fmla="*/ 4034483 w 8086288"/>
              <a:gd name="connsiteY124" fmla="*/ 3299189 h 6336071"/>
              <a:gd name="connsiteX125" fmla="*/ 4043583 w 8086288"/>
              <a:gd name="connsiteY125" fmla="*/ 3342414 h 6336071"/>
              <a:gd name="connsiteX126" fmla="*/ 4052399 w 8086288"/>
              <a:gd name="connsiteY126" fmla="*/ 3385355 h 6336071"/>
              <a:gd name="connsiteX127" fmla="*/ 4060930 w 8086288"/>
              <a:gd name="connsiteY127" fmla="*/ 3428581 h 6336071"/>
              <a:gd name="connsiteX128" fmla="*/ 4069462 w 8086288"/>
              <a:gd name="connsiteY128" fmla="*/ 3471807 h 6336071"/>
              <a:gd name="connsiteX129" fmla="*/ 4077424 w 8086288"/>
              <a:gd name="connsiteY129" fmla="*/ 3515032 h 6336071"/>
              <a:gd name="connsiteX130" fmla="*/ 4085387 w 8086288"/>
              <a:gd name="connsiteY130" fmla="*/ 3558258 h 6336071"/>
              <a:gd name="connsiteX131" fmla="*/ 4093065 w 8086288"/>
              <a:gd name="connsiteY131" fmla="*/ 3601768 h 6336071"/>
              <a:gd name="connsiteX132" fmla="*/ 4100459 w 8086288"/>
              <a:gd name="connsiteY132" fmla="*/ 3644993 h 6336071"/>
              <a:gd name="connsiteX133" fmla="*/ 4107000 w 8086288"/>
              <a:gd name="connsiteY133" fmla="*/ 3687934 h 6336071"/>
              <a:gd name="connsiteX134" fmla="*/ 4113825 w 8086288"/>
              <a:gd name="connsiteY134" fmla="*/ 3731729 h 6336071"/>
              <a:gd name="connsiteX135" fmla="*/ 4120366 w 8086288"/>
              <a:gd name="connsiteY135" fmla="*/ 3775239 h 6336071"/>
              <a:gd name="connsiteX136" fmla="*/ 4126338 w 8086288"/>
              <a:gd name="connsiteY136" fmla="*/ 3818180 h 6336071"/>
              <a:gd name="connsiteX137" fmla="*/ 4132025 w 8086288"/>
              <a:gd name="connsiteY137" fmla="*/ 3861406 h 6336071"/>
              <a:gd name="connsiteX138" fmla="*/ 4137428 w 8086288"/>
              <a:gd name="connsiteY138" fmla="*/ 3904916 h 6336071"/>
              <a:gd name="connsiteX139" fmla="*/ 4139135 w 8086288"/>
              <a:gd name="connsiteY139" fmla="*/ 3921410 h 6336071"/>
              <a:gd name="connsiteX140" fmla="*/ 4139703 w 8086288"/>
              <a:gd name="connsiteY140" fmla="*/ 3937904 h 6336071"/>
              <a:gd name="connsiteX141" fmla="*/ 4139988 w 8086288"/>
              <a:gd name="connsiteY141" fmla="*/ 3954113 h 6336071"/>
              <a:gd name="connsiteX142" fmla="*/ 4139419 w 8086288"/>
              <a:gd name="connsiteY142" fmla="*/ 3970038 h 6336071"/>
              <a:gd name="connsiteX143" fmla="*/ 4138281 w 8086288"/>
              <a:gd name="connsiteY143" fmla="*/ 3985395 h 6336071"/>
              <a:gd name="connsiteX144" fmla="*/ 4135438 w 8086288"/>
              <a:gd name="connsiteY144" fmla="*/ 4000183 h 6336071"/>
              <a:gd name="connsiteX145" fmla="*/ 4133163 w 8086288"/>
              <a:gd name="connsiteY145" fmla="*/ 4014970 h 6336071"/>
              <a:gd name="connsiteX146" fmla="*/ 4129181 w 8086288"/>
              <a:gd name="connsiteY146" fmla="*/ 4028621 h 6336071"/>
              <a:gd name="connsiteX147" fmla="*/ 4124631 w 8086288"/>
              <a:gd name="connsiteY147" fmla="*/ 4042270 h 6336071"/>
              <a:gd name="connsiteX148" fmla="*/ 4119512 w 8086288"/>
              <a:gd name="connsiteY148" fmla="*/ 4055352 h 6336071"/>
              <a:gd name="connsiteX149" fmla="*/ 4113541 w 8086288"/>
              <a:gd name="connsiteY149" fmla="*/ 4068149 h 6336071"/>
              <a:gd name="connsiteX150" fmla="*/ 4107000 w 8086288"/>
              <a:gd name="connsiteY150" fmla="*/ 4080377 h 6336071"/>
              <a:gd name="connsiteX151" fmla="*/ 4099322 w 8086288"/>
              <a:gd name="connsiteY151" fmla="*/ 4091468 h 6336071"/>
              <a:gd name="connsiteX152" fmla="*/ 4091359 w 8086288"/>
              <a:gd name="connsiteY152" fmla="*/ 4102274 h 6336071"/>
              <a:gd name="connsiteX153" fmla="*/ 4082259 w 8086288"/>
              <a:gd name="connsiteY153" fmla="*/ 4113081 h 6336071"/>
              <a:gd name="connsiteX154" fmla="*/ 4072874 w 8086288"/>
              <a:gd name="connsiteY154" fmla="*/ 4122465 h 6336071"/>
              <a:gd name="connsiteX155" fmla="*/ 4067187 w 8086288"/>
              <a:gd name="connsiteY155" fmla="*/ 4128153 h 6336071"/>
              <a:gd name="connsiteX156" fmla="*/ 4061215 w 8086288"/>
              <a:gd name="connsiteY156" fmla="*/ 4133556 h 6336071"/>
              <a:gd name="connsiteX157" fmla="*/ 4055243 w 8086288"/>
              <a:gd name="connsiteY157" fmla="*/ 4137822 h 6336071"/>
              <a:gd name="connsiteX158" fmla="*/ 4048702 w 8086288"/>
              <a:gd name="connsiteY158" fmla="*/ 4142656 h 6336071"/>
              <a:gd name="connsiteX159" fmla="*/ 4042161 w 8086288"/>
              <a:gd name="connsiteY159" fmla="*/ 4146922 h 6336071"/>
              <a:gd name="connsiteX160" fmla="*/ 4035621 w 8086288"/>
              <a:gd name="connsiteY160" fmla="*/ 4151756 h 6336071"/>
              <a:gd name="connsiteX161" fmla="*/ 4028511 w 8086288"/>
              <a:gd name="connsiteY161" fmla="*/ 4155453 h 6336071"/>
              <a:gd name="connsiteX162" fmla="*/ 4021686 w 8086288"/>
              <a:gd name="connsiteY162" fmla="*/ 4159435 h 6336071"/>
              <a:gd name="connsiteX163" fmla="*/ 4006898 w 8086288"/>
              <a:gd name="connsiteY163" fmla="*/ 4166828 h 6336071"/>
              <a:gd name="connsiteX164" fmla="*/ 3990973 w 8086288"/>
              <a:gd name="connsiteY164" fmla="*/ 4172516 h 6336071"/>
              <a:gd name="connsiteX165" fmla="*/ 3975332 w 8086288"/>
              <a:gd name="connsiteY165" fmla="*/ 4177919 h 6336071"/>
              <a:gd name="connsiteX166" fmla="*/ 3958838 w 8086288"/>
              <a:gd name="connsiteY166" fmla="*/ 4182469 h 6336071"/>
              <a:gd name="connsiteX167" fmla="*/ 3941491 w 8086288"/>
              <a:gd name="connsiteY167" fmla="*/ 4186166 h 6336071"/>
              <a:gd name="connsiteX168" fmla="*/ 3923575 w 8086288"/>
              <a:gd name="connsiteY168" fmla="*/ 4188725 h 6336071"/>
              <a:gd name="connsiteX169" fmla="*/ 3905091 w 8086288"/>
              <a:gd name="connsiteY169" fmla="*/ 4190716 h 6336071"/>
              <a:gd name="connsiteX170" fmla="*/ 3886037 w 8086288"/>
              <a:gd name="connsiteY170" fmla="*/ 4191569 h 6336071"/>
              <a:gd name="connsiteX171" fmla="*/ 3867268 w 8086288"/>
              <a:gd name="connsiteY171" fmla="*/ 4191569 h 6336071"/>
              <a:gd name="connsiteX172" fmla="*/ 3847362 w 8086288"/>
              <a:gd name="connsiteY172" fmla="*/ 4190432 h 6336071"/>
              <a:gd name="connsiteX173" fmla="*/ 3827740 w 8086288"/>
              <a:gd name="connsiteY173" fmla="*/ 4189010 h 6336071"/>
              <a:gd name="connsiteX174" fmla="*/ 3807549 w 8086288"/>
              <a:gd name="connsiteY174" fmla="*/ 4185882 h 6336071"/>
              <a:gd name="connsiteX175" fmla="*/ 3768589 w 8086288"/>
              <a:gd name="connsiteY175" fmla="*/ 4180478 h 6336071"/>
              <a:gd name="connsiteX176" fmla="*/ 3728776 w 8086288"/>
              <a:gd name="connsiteY176" fmla="*/ 4174222 h 6336071"/>
              <a:gd name="connsiteX177" fmla="*/ 3687541 w 8086288"/>
              <a:gd name="connsiteY177" fmla="*/ 4169388 h 6336071"/>
              <a:gd name="connsiteX178" fmla="*/ 3645737 w 8086288"/>
              <a:gd name="connsiteY178" fmla="*/ 4164553 h 6336071"/>
              <a:gd name="connsiteX179" fmla="*/ 3603365 w 8086288"/>
              <a:gd name="connsiteY179" fmla="*/ 4160856 h 6336071"/>
              <a:gd name="connsiteX180" fmla="*/ 3561561 w 8086288"/>
              <a:gd name="connsiteY180" fmla="*/ 4157159 h 6336071"/>
              <a:gd name="connsiteX181" fmla="*/ 3519757 w 8086288"/>
              <a:gd name="connsiteY181" fmla="*/ 4154600 h 6336071"/>
              <a:gd name="connsiteX182" fmla="*/ 3478807 w 8086288"/>
              <a:gd name="connsiteY182" fmla="*/ 4152894 h 6336071"/>
              <a:gd name="connsiteX183" fmla="*/ 3438709 w 8086288"/>
              <a:gd name="connsiteY183" fmla="*/ 4152041 h 6336071"/>
              <a:gd name="connsiteX184" fmla="*/ 3400034 w 8086288"/>
              <a:gd name="connsiteY184" fmla="*/ 4152041 h 6336071"/>
              <a:gd name="connsiteX185" fmla="*/ 3381549 w 8086288"/>
              <a:gd name="connsiteY185" fmla="*/ 4152894 h 6336071"/>
              <a:gd name="connsiteX186" fmla="*/ 3363349 w 8086288"/>
              <a:gd name="connsiteY186" fmla="*/ 4153463 h 6336071"/>
              <a:gd name="connsiteX187" fmla="*/ 3346002 w 8086288"/>
              <a:gd name="connsiteY187" fmla="*/ 4154316 h 6336071"/>
              <a:gd name="connsiteX188" fmla="*/ 3328655 w 8086288"/>
              <a:gd name="connsiteY188" fmla="*/ 4155738 h 6336071"/>
              <a:gd name="connsiteX189" fmla="*/ 3312161 w 8086288"/>
              <a:gd name="connsiteY189" fmla="*/ 4157444 h 6336071"/>
              <a:gd name="connsiteX190" fmla="*/ 3296236 w 8086288"/>
              <a:gd name="connsiteY190" fmla="*/ 4159719 h 6336071"/>
              <a:gd name="connsiteX191" fmla="*/ 3280879 w 8086288"/>
              <a:gd name="connsiteY191" fmla="*/ 4161994 h 6336071"/>
              <a:gd name="connsiteX192" fmla="*/ 3266376 w 8086288"/>
              <a:gd name="connsiteY192" fmla="*/ 4164553 h 6336071"/>
              <a:gd name="connsiteX193" fmla="*/ 3252726 w 8086288"/>
              <a:gd name="connsiteY193" fmla="*/ 4167397 h 6336071"/>
              <a:gd name="connsiteX194" fmla="*/ 3240497 w 8086288"/>
              <a:gd name="connsiteY194" fmla="*/ 4171094 h 6336071"/>
              <a:gd name="connsiteX195" fmla="*/ 3228269 w 8086288"/>
              <a:gd name="connsiteY195" fmla="*/ 4174791 h 6336071"/>
              <a:gd name="connsiteX196" fmla="*/ 3217463 w 8086288"/>
              <a:gd name="connsiteY196" fmla="*/ 4178772 h 6336071"/>
              <a:gd name="connsiteX197" fmla="*/ 3196987 w 8086288"/>
              <a:gd name="connsiteY197" fmla="*/ 4187872 h 6336071"/>
              <a:gd name="connsiteX198" fmla="*/ 3177365 w 8086288"/>
              <a:gd name="connsiteY198" fmla="*/ 4198394 h 6336071"/>
              <a:gd name="connsiteX199" fmla="*/ 3158312 w 8086288"/>
              <a:gd name="connsiteY199" fmla="*/ 4210623 h 6336071"/>
              <a:gd name="connsiteX200" fmla="*/ 3140680 w 8086288"/>
              <a:gd name="connsiteY200" fmla="*/ 4223135 h 6336071"/>
              <a:gd name="connsiteX201" fmla="*/ 3123902 w 8086288"/>
              <a:gd name="connsiteY201" fmla="*/ 4237070 h 6336071"/>
              <a:gd name="connsiteX202" fmla="*/ 3107124 w 8086288"/>
              <a:gd name="connsiteY202" fmla="*/ 4252142 h 6336071"/>
              <a:gd name="connsiteX203" fmla="*/ 3092052 w 8086288"/>
              <a:gd name="connsiteY203" fmla="*/ 4267783 h 6336071"/>
              <a:gd name="connsiteX204" fmla="*/ 3077833 w 8086288"/>
              <a:gd name="connsiteY204" fmla="*/ 4285414 h 6336071"/>
              <a:gd name="connsiteX205" fmla="*/ 3064182 w 8086288"/>
              <a:gd name="connsiteY205" fmla="*/ 4302477 h 6336071"/>
              <a:gd name="connsiteX206" fmla="*/ 3051670 w 8086288"/>
              <a:gd name="connsiteY206" fmla="*/ 4321246 h 6336071"/>
              <a:gd name="connsiteX207" fmla="*/ 3040295 w 8086288"/>
              <a:gd name="connsiteY207" fmla="*/ 4341153 h 6336071"/>
              <a:gd name="connsiteX208" fmla="*/ 3028919 w 8086288"/>
              <a:gd name="connsiteY208" fmla="*/ 4361059 h 6336071"/>
              <a:gd name="connsiteX209" fmla="*/ 3019251 w 8086288"/>
              <a:gd name="connsiteY209" fmla="*/ 4382103 h 6336071"/>
              <a:gd name="connsiteX210" fmla="*/ 3010719 w 8086288"/>
              <a:gd name="connsiteY210" fmla="*/ 4403716 h 6336071"/>
              <a:gd name="connsiteX211" fmla="*/ 3002757 w 8086288"/>
              <a:gd name="connsiteY211" fmla="*/ 4425897 h 6336071"/>
              <a:gd name="connsiteX212" fmla="*/ 2995931 w 8086288"/>
              <a:gd name="connsiteY212" fmla="*/ 4448648 h 6336071"/>
              <a:gd name="connsiteX213" fmla="*/ 2990244 w 8086288"/>
              <a:gd name="connsiteY213" fmla="*/ 4472536 h 6336071"/>
              <a:gd name="connsiteX214" fmla="*/ 2985409 w 8086288"/>
              <a:gd name="connsiteY214" fmla="*/ 4496139 h 6336071"/>
              <a:gd name="connsiteX215" fmla="*/ 2981144 w 8086288"/>
              <a:gd name="connsiteY215" fmla="*/ 4520880 h 6336071"/>
              <a:gd name="connsiteX216" fmla="*/ 2978300 w 8086288"/>
              <a:gd name="connsiteY216" fmla="*/ 4545905 h 6336071"/>
              <a:gd name="connsiteX217" fmla="*/ 2976594 w 8086288"/>
              <a:gd name="connsiteY217" fmla="*/ 4570931 h 6336071"/>
              <a:gd name="connsiteX218" fmla="*/ 2976309 w 8086288"/>
              <a:gd name="connsiteY218" fmla="*/ 4596241 h 6336071"/>
              <a:gd name="connsiteX219" fmla="*/ 2976594 w 8086288"/>
              <a:gd name="connsiteY219" fmla="*/ 4622688 h 6336071"/>
              <a:gd name="connsiteX220" fmla="*/ 2977731 w 8086288"/>
              <a:gd name="connsiteY220" fmla="*/ 4648282 h 6336071"/>
              <a:gd name="connsiteX221" fmla="*/ 2980006 w 8086288"/>
              <a:gd name="connsiteY221" fmla="*/ 4675014 h 6336071"/>
              <a:gd name="connsiteX222" fmla="*/ 2983703 w 8086288"/>
              <a:gd name="connsiteY222" fmla="*/ 4701461 h 6336071"/>
              <a:gd name="connsiteX223" fmla="*/ 2988538 w 8086288"/>
              <a:gd name="connsiteY223" fmla="*/ 4727908 h 6336071"/>
              <a:gd name="connsiteX224" fmla="*/ 2994225 w 8086288"/>
              <a:gd name="connsiteY224" fmla="*/ 4754640 h 6336071"/>
              <a:gd name="connsiteX225" fmla="*/ 3001335 w 8086288"/>
              <a:gd name="connsiteY225" fmla="*/ 4781656 h 6336071"/>
              <a:gd name="connsiteX226" fmla="*/ 3009582 w 8086288"/>
              <a:gd name="connsiteY226" fmla="*/ 4808672 h 6336071"/>
              <a:gd name="connsiteX227" fmla="*/ 3018966 w 8086288"/>
              <a:gd name="connsiteY227" fmla="*/ 4835119 h 6336071"/>
              <a:gd name="connsiteX228" fmla="*/ 3029204 w 8086288"/>
              <a:gd name="connsiteY228" fmla="*/ 4862419 h 6336071"/>
              <a:gd name="connsiteX229" fmla="*/ 3036029 w 8086288"/>
              <a:gd name="connsiteY229" fmla="*/ 4877207 h 6336071"/>
              <a:gd name="connsiteX230" fmla="*/ 3043138 w 8086288"/>
              <a:gd name="connsiteY230" fmla="*/ 4892848 h 6336071"/>
              <a:gd name="connsiteX231" fmla="*/ 3050532 w 8086288"/>
              <a:gd name="connsiteY231" fmla="*/ 4908204 h 6336071"/>
              <a:gd name="connsiteX232" fmla="*/ 3058495 w 8086288"/>
              <a:gd name="connsiteY232" fmla="*/ 4922992 h 6336071"/>
              <a:gd name="connsiteX233" fmla="*/ 3066742 w 8086288"/>
              <a:gd name="connsiteY233" fmla="*/ 4938064 h 6336071"/>
              <a:gd name="connsiteX234" fmla="*/ 3074989 w 8086288"/>
              <a:gd name="connsiteY234" fmla="*/ 4952567 h 6336071"/>
              <a:gd name="connsiteX235" fmla="*/ 3084089 w 8086288"/>
              <a:gd name="connsiteY235" fmla="*/ 4966786 h 6336071"/>
              <a:gd name="connsiteX236" fmla="*/ 3093189 w 8086288"/>
              <a:gd name="connsiteY236" fmla="*/ 4981005 h 6336071"/>
              <a:gd name="connsiteX237" fmla="*/ 3102005 w 8086288"/>
              <a:gd name="connsiteY237" fmla="*/ 4994371 h 6336071"/>
              <a:gd name="connsiteX238" fmla="*/ 3111958 w 8086288"/>
              <a:gd name="connsiteY238" fmla="*/ 5008305 h 6336071"/>
              <a:gd name="connsiteX239" fmla="*/ 3122196 w 8086288"/>
              <a:gd name="connsiteY239" fmla="*/ 5021387 h 6336071"/>
              <a:gd name="connsiteX240" fmla="*/ 3132149 w 8086288"/>
              <a:gd name="connsiteY240" fmla="*/ 5034753 h 6336071"/>
              <a:gd name="connsiteX241" fmla="*/ 3142102 w 8086288"/>
              <a:gd name="connsiteY241" fmla="*/ 5046981 h 6336071"/>
              <a:gd name="connsiteX242" fmla="*/ 3153477 w 8086288"/>
              <a:gd name="connsiteY242" fmla="*/ 5059494 h 6336071"/>
              <a:gd name="connsiteX243" fmla="*/ 3164284 w 8086288"/>
              <a:gd name="connsiteY243" fmla="*/ 5070869 h 6336071"/>
              <a:gd name="connsiteX244" fmla="*/ 3175943 w 8086288"/>
              <a:gd name="connsiteY244" fmla="*/ 5082528 h 6336071"/>
              <a:gd name="connsiteX245" fmla="*/ 3189025 w 8086288"/>
              <a:gd name="connsiteY245" fmla="*/ 5095610 h 6336071"/>
              <a:gd name="connsiteX246" fmla="*/ 3202675 w 8086288"/>
              <a:gd name="connsiteY246" fmla="*/ 5108123 h 6336071"/>
              <a:gd name="connsiteX247" fmla="*/ 3216041 w 8086288"/>
              <a:gd name="connsiteY247" fmla="*/ 5119782 h 6336071"/>
              <a:gd name="connsiteX248" fmla="*/ 3230260 w 8086288"/>
              <a:gd name="connsiteY248" fmla="*/ 5131157 h 6336071"/>
              <a:gd name="connsiteX249" fmla="*/ 3243910 w 8086288"/>
              <a:gd name="connsiteY249" fmla="*/ 5141964 h 6336071"/>
              <a:gd name="connsiteX250" fmla="*/ 3258413 w 8086288"/>
              <a:gd name="connsiteY250" fmla="*/ 5151917 h 6336071"/>
              <a:gd name="connsiteX251" fmla="*/ 3272632 w 8086288"/>
              <a:gd name="connsiteY251" fmla="*/ 5161586 h 6336071"/>
              <a:gd name="connsiteX252" fmla="*/ 3287420 w 8086288"/>
              <a:gd name="connsiteY252" fmla="*/ 5170117 h 6336071"/>
              <a:gd name="connsiteX253" fmla="*/ 3302208 w 8086288"/>
              <a:gd name="connsiteY253" fmla="*/ 5178649 h 6336071"/>
              <a:gd name="connsiteX254" fmla="*/ 3316711 w 8086288"/>
              <a:gd name="connsiteY254" fmla="*/ 5186895 h 6336071"/>
              <a:gd name="connsiteX255" fmla="*/ 3331783 w 8086288"/>
              <a:gd name="connsiteY255" fmla="*/ 5194005 h 6336071"/>
              <a:gd name="connsiteX256" fmla="*/ 3346571 w 8086288"/>
              <a:gd name="connsiteY256" fmla="*/ 5200830 h 6336071"/>
              <a:gd name="connsiteX257" fmla="*/ 3361643 w 8086288"/>
              <a:gd name="connsiteY257" fmla="*/ 5206802 h 6336071"/>
              <a:gd name="connsiteX258" fmla="*/ 3377284 w 8086288"/>
              <a:gd name="connsiteY258" fmla="*/ 5212205 h 6336071"/>
              <a:gd name="connsiteX259" fmla="*/ 3392356 w 8086288"/>
              <a:gd name="connsiteY259" fmla="*/ 5217608 h 6336071"/>
              <a:gd name="connsiteX260" fmla="*/ 3407996 w 8086288"/>
              <a:gd name="connsiteY260" fmla="*/ 5221874 h 6336071"/>
              <a:gd name="connsiteX261" fmla="*/ 3423069 w 8086288"/>
              <a:gd name="connsiteY261" fmla="*/ 5225571 h 6336071"/>
              <a:gd name="connsiteX262" fmla="*/ 3438141 w 8086288"/>
              <a:gd name="connsiteY262" fmla="*/ 5228699 h 6336071"/>
              <a:gd name="connsiteX263" fmla="*/ 3453213 w 8086288"/>
              <a:gd name="connsiteY263" fmla="*/ 5231259 h 6336071"/>
              <a:gd name="connsiteX264" fmla="*/ 3468569 w 8086288"/>
              <a:gd name="connsiteY264" fmla="*/ 5233534 h 6336071"/>
              <a:gd name="connsiteX265" fmla="*/ 3483926 w 8086288"/>
              <a:gd name="connsiteY265" fmla="*/ 5234671 h 6336071"/>
              <a:gd name="connsiteX266" fmla="*/ 3498998 w 8086288"/>
              <a:gd name="connsiteY266" fmla="*/ 5235524 h 6336071"/>
              <a:gd name="connsiteX267" fmla="*/ 3514639 w 8086288"/>
              <a:gd name="connsiteY267" fmla="*/ 5235809 h 6336071"/>
              <a:gd name="connsiteX268" fmla="*/ 3529142 w 8086288"/>
              <a:gd name="connsiteY268" fmla="*/ 5235524 h 6336071"/>
              <a:gd name="connsiteX269" fmla="*/ 3544783 w 8086288"/>
              <a:gd name="connsiteY269" fmla="*/ 5234102 h 6336071"/>
              <a:gd name="connsiteX270" fmla="*/ 3559570 w 8086288"/>
              <a:gd name="connsiteY270" fmla="*/ 5232396 h 6336071"/>
              <a:gd name="connsiteX271" fmla="*/ 3574358 w 8086288"/>
              <a:gd name="connsiteY271" fmla="*/ 5230121 h 6336071"/>
              <a:gd name="connsiteX272" fmla="*/ 3588861 w 8086288"/>
              <a:gd name="connsiteY272" fmla="*/ 5226993 h 6336071"/>
              <a:gd name="connsiteX273" fmla="*/ 3603649 w 8086288"/>
              <a:gd name="connsiteY273" fmla="*/ 5223580 h 6336071"/>
              <a:gd name="connsiteX274" fmla="*/ 3617868 w 8086288"/>
              <a:gd name="connsiteY274" fmla="*/ 5219030 h 6336071"/>
              <a:gd name="connsiteX275" fmla="*/ 3632087 w 8086288"/>
              <a:gd name="connsiteY275" fmla="*/ 5214480 h 6336071"/>
              <a:gd name="connsiteX276" fmla="*/ 3646590 w 8086288"/>
              <a:gd name="connsiteY276" fmla="*/ 5208508 h 6336071"/>
              <a:gd name="connsiteX277" fmla="*/ 3655122 w 8086288"/>
              <a:gd name="connsiteY277" fmla="*/ 5205096 h 6336071"/>
              <a:gd name="connsiteX278" fmla="*/ 3665075 w 8086288"/>
              <a:gd name="connsiteY278" fmla="*/ 5201399 h 6336071"/>
              <a:gd name="connsiteX279" fmla="*/ 3675028 w 8086288"/>
              <a:gd name="connsiteY279" fmla="*/ 5197133 h 6336071"/>
              <a:gd name="connsiteX280" fmla="*/ 3686403 w 8086288"/>
              <a:gd name="connsiteY280" fmla="*/ 5192583 h 6336071"/>
              <a:gd name="connsiteX281" fmla="*/ 3697779 w 8086288"/>
              <a:gd name="connsiteY281" fmla="*/ 5188033 h 6336071"/>
              <a:gd name="connsiteX282" fmla="*/ 3710291 w 8086288"/>
              <a:gd name="connsiteY282" fmla="*/ 5183483 h 6336071"/>
              <a:gd name="connsiteX283" fmla="*/ 3722804 w 8086288"/>
              <a:gd name="connsiteY283" fmla="*/ 5178364 h 6336071"/>
              <a:gd name="connsiteX284" fmla="*/ 3736170 w 8086288"/>
              <a:gd name="connsiteY284" fmla="*/ 5172961 h 6336071"/>
              <a:gd name="connsiteX285" fmla="*/ 3758351 w 8086288"/>
              <a:gd name="connsiteY285" fmla="*/ 5164430 h 6336071"/>
              <a:gd name="connsiteX286" fmla="*/ 3782239 w 8086288"/>
              <a:gd name="connsiteY286" fmla="*/ 5154761 h 6336071"/>
              <a:gd name="connsiteX287" fmla="*/ 3806696 w 8086288"/>
              <a:gd name="connsiteY287" fmla="*/ 5145661 h 6336071"/>
              <a:gd name="connsiteX288" fmla="*/ 3832290 w 8086288"/>
              <a:gd name="connsiteY288" fmla="*/ 5134854 h 6336071"/>
              <a:gd name="connsiteX289" fmla="*/ 3859590 w 8086288"/>
              <a:gd name="connsiteY289" fmla="*/ 5124616 h 6336071"/>
              <a:gd name="connsiteX290" fmla="*/ 3886606 w 8086288"/>
              <a:gd name="connsiteY290" fmla="*/ 5112957 h 6336071"/>
              <a:gd name="connsiteX291" fmla="*/ 3915044 w 8086288"/>
              <a:gd name="connsiteY291" fmla="*/ 5101582 h 6336071"/>
              <a:gd name="connsiteX292" fmla="*/ 3944051 w 8086288"/>
              <a:gd name="connsiteY292" fmla="*/ 5089638 h 6336071"/>
              <a:gd name="connsiteX293" fmla="*/ 3952013 w 8086288"/>
              <a:gd name="connsiteY293" fmla="*/ 5086225 h 6336071"/>
              <a:gd name="connsiteX294" fmla="*/ 3961113 w 8086288"/>
              <a:gd name="connsiteY294" fmla="*/ 5083381 h 6336071"/>
              <a:gd name="connsiteX295" fmla="*/ 3969929 w 8086288"/>
              <a:gd name="connsiteY295" fmla="*/ 5080253 h 6336071"/>
              <a:gd name="connsiteX296" fmla="*/ 3979598 w 8086288"/>
              <a:gd name="connsiteY296" fmla="*/ 5077978 h 6336071"/>
              <a:gd name="connsiteX297" fmla="*/ 3989267 w 8086288"/>
              <a:gd name="connsiteY297" fmla="*/ 5076272 h 6336071"/>
              <a:gd name="connsiteX298" fmla="*/ 3998936 w 8086288"/>
              <a:gd name="connsiteY298" fmla="*/ 5074566 h 6336071"/>
              <a:gd name="connsiteX299" fmla="*/ 4009174 w 8086288"/>
              <a:gd name="connsiteY299" fmla="*/ 5073428 h 6336071"/>
              <a:gd name="connsiteX300" fmla="*/ 4019411 w 8086288"/>
              <a:gd name="connsiteY300" fmla="*/ 5073997 h 6336071"/>
              <a:gd name="connsiteX301" fmla="*/ 4029649 w 8086288"/>
              <a:gd name="connsiteY301" fmla="*/ 5073997 h 6336071"/>
              <a:gd name="connsiteX302" fmla="*/ 4039886 w 8086288"/>
              <a:gd name="connsiteY302" fmla="*/ 5076272 h 6336071"/>
              <a:gd name="connsiteX303" fmla="*/ 4049840 w 8086288"/>
              <a:gd name="connsiteY303" fmla="*/ 5078831 h 6336071"/>
              <a:gd name="connsiteX304" fmla="*/ 4060077 w 8086288"/>
              <a:gd name="connsiteY304" fmla="*/ 5082244 h 6336071"/>
              <a:gd name="connsiteX305" fmla="*/ 4065196 w 8086288"/>
              <a:gd name="connsiteY305" fmla="*/ 5083950 h 6336071"/>
              <a:gd name="connsiteX306" fmla="*/ 4070030 w 8086288"/>
              <a:gd name="connsiteY306" fmla="*/ 5086510 h 6336071"/>
              <a:gd name="connsiteX307" fmla="*/ 4074865 w 8086288"/>
              <a:gd name="connsiteY307" fmla="*/ 5089069 h 6336071"/>
              <a:gd name="connsiteX308" fmla="*/ 4079700 w 8086288"/>
              <a:gd name="connsiteY308" fmla="*/ 5092766 h 6336071"/>
              <a:gd name="connsiteX309" fmla="*/ 4084249 w 8086288"/>
              <a:gd name="connsiteY309" fmla="*/ 5095610 h 6336071"/>
              <a:gd name="connsiteX310" fmla="*/ 4089653 w 8086288"/>
              <a:gd name="connsiteY310" fmla="*/ 5099307 h 6336071"/>
              <a:gd name="connsiteX311" fmla="*/ 4093918 w 8086288"/>
              <a:gd name="connsiteY311" fmla="*/ 5103572 h 6336071"/>
              <a:gd name="connsiteX312" fmla="*/ 4098753 w 8086288"/>
              <a:gd name="connsiteY312" fmla="*/ 5107838 h 6336071"/>
              <a:gd name="connsiteX313" fmla="*/ 4106715 w 8086288"/>
              <a:gd name="connsiteY313" fmla="*/ 5116370 h 6336071"/>
              <a:gd name="connsiteX314" fmla="*/ 4114109 w 8086288"/>
              <a:gd name="connsiteY314" fmla="*/ 5126038 h 6336071"/>
              <a:gd name="connsiteX315" fmla="*/ 4120934 w 8086288"/>
              <a:gd name="connsiteY315" fmla="*/ 5136845 h 6336071"/>
              <a:gd name="connsiteX316" fmla="*/ 4126906 w 8086288"/>
              <a:gd name="connsiteY316" fmla="*/ 5147936 h 6336071"/>
              <a:gd name="connsiteX317" fmla="*/ 4132594 w 8086288"/>
              <a:gd name="connsiteY317" fmla="*/ 5160448 h 6336071"/>
              <a:gd name="connsiteX318" fmla="*/ 4137997 w 8086288"/>
              <a:gd name="connsiteY318" fmla="*/ 5173245 h 6336071"/>
              <a:gd name="connsiteX319" fmla="*/ 4142547 w 8086288"/>
              <a:gd name="connsiteY319" fmla="*/ 5186895 h 6336071"/>
              <a:gd name="connsiteX320" fmla="*/ 4145960 w 8086288"/>
              <a:gd name="connsiteY320" fmla="*/ 5201114 h 6336071"/>
              <a:gd name="connsiteX321" fmla="*/ 4149088 w 8086288"/>
              <a:gd name="connsiteY321" fmla="*/ 5216186 h 6336071"/>
              <a:gd name="connsiteX322" fmla="*/ 4151363 w 8086288"/>
              <a:gd name="connsiteY322" fmla="*/ 5232112 h 6336071"/>
              <a:gd name="connsiteX323" fmla="*/ 4153354 w 8086288"/>
              <a:gd name="connsiteY323" fmla="*/ 5248321 h 6336071"/>
              <a:gd name="connsiteX324" fmla="*/ 4154491 w 8086288"/>
              <a:gd name="connsiteY324" fmla="*/ 5265384 h 6336071"/>
              <a:gd name="connsiteX325" fmla="*/ 4155344 w 8086288"/>
              <a:gd name="connsiteY325" fmla="*/ 5282731 h 6336071"/>
              <a:gd name="connsiteX326" fmla="*/ 4155060 w 8086288"/>
              <a:gd name="connsiteY326" fmla="*/ 5300647 h 6336071"/>
              <a:gd name="connsiteX327" fmla="*/ 4153922 w 8086288"/>
              <a:gd name="connsiteY327" fmla="*/ 5319416 h 6336071"/>
              <a:gd name="connsiteX328" fmla="*/ 4152500 w 8086288"/>
              <a:gd name="connsiteY328" fmla="*/ 5337901 h 6336071"/>
              <a:gd name="connsiteX329" fmla="*/ 4146813 w 8086288"/>
              <a:gd name="connsiteY329" fmla="*/ 5391933 h 6336071"/>
              <a:gd name="connsiteX330" fmla="*/ 4140841 w 8086288"/>
              <a:gd name="connsiteY330" fmla="*/ 5445680 h 6336071"/>
              <a:gd name="connsiteX331" fmla="*/ 4134016 w 8086288"/>
              <a:gd name="connsiteY331" fmla="*/ 5499143 h 6336071"/>
              <a:gd name="connsiteX332" fmla="*/ 4127191 w 8086288"/>
              <a:gd name="connsiteY332" fmla="*/ 5552607 h 6336071"/>
              <a:gd name="connsiteX333" fmla="*/ 4119797 w 8086288"/>
              <a:gd name="connsiteY333" fmla="*/ 5606639 h 6336071"/>
              <a:gd name="connsiteX334" fmla="*/ 4112403 w 8086288"/>
              <a:gd name="connsiteY334" fmla="*/ 5660102 h 6336071"/>
              <a:gd name="connsiteX335" fmla="*/ 4104156 w 8086288"/>
              <a:gd name="connsiteY335" fmla="*/ 5713850 h 6336071"/>
              <a:gd name="connsiteX336" fmla="*/ 4095340 w 8086288"/>
              <a:gd name="connsiteY336" fmla="*/ 5767028 h 6336071"/>
              <a:gd name="connsiteX337" fmla="*/ 4086240 w 8086288"/>
              <a:gd name="connsiteY337" fmla="*/ 5820492 h 6336071"/>
              <a:gd name="connsiteX338" fmla="*/ 4076287 w 8086288"/>
              <a:gd name="connsiteY338" fmla="*/ 5873671 h 6336071"/>
              <a:gd name="connsiteX339" fmla="*/ 4066049 w 8086288"/>
              <a:gd name="connsiteY339" fmla="*/ 5927134 h 6336071"/>
              <a:gd name="connsiteX340" fmla="*/ 4055812 w 8086288"/>
              <a:gd name="connsiteY340" fmla="*/ 5980028 h 6336071"/>
              <a:gd name="connsiteX341" fmla="*/ 4045290 w 8086288"/>
              <a:gd name="connsiteY341" fmla="*/ 6032638 h 6336071"/>
              <a:gd name="connsiteX342" fmla="*/ 4033914 w 8086288"/>
              <a:gd name="connsiteY342" fmla="*/ 6085533 h 6336071"/>
              <a:gd name="connsiteX343" fmla="*/ 4021686 w 8086288"/>
              <a:gd name="connsiteY343" fmla="*/ 6138143 h 6336071"/>
              <a:gd name="connsiteX344" fmla="*/ 4010027 w 8086288"/>
              <a:gd name="connsiteY344" fmla="*/ 6190753 h 6336071"/>
              <a:gd name="connsiteX345" fmla="*/ 3965948 w 8086288"/>
              <a:gd name="connsiteY345" fmla="*/ 6200706 h 6336071"/>
              <a:gd name="connsiteX346" fmla="*/ 3921869 w 8086288"/>
              <a:gd name="connsiteY346" fmla="*/ 6211228 h 6336071"/>
              <a:gd name="connsiteX347" fmla="*/ 3877790 w 8086288"/>
              <a:gd name="connsiteY347" fmla="*/ 6220613 h 6336071"/>
              <a:gd name="connsiteX348" fmla="*/ 3833712 w 8086288"/>
              <a:gd name="connsiteY348" fmla="*/ 6229997 h 6336071"/>
              <a:gd name="connsiteX349" fmla="*/ 3789349 w 8086288"/>
              <a:gd name="connsiteY349" fmla="*/ 6238529 h 6336071"/>
              <a:gd name="connsiteX350" fmla="*/ 3745270 w 8086288"/>
              <a:gd name="connsiteY350" fmla="*/ 6247344 h 6336071"/>
              <a:gd name="connsiteX351" fmla="*/ 3701191 w 8086288"/>
              <a:gd name="connsiteY351" fmla="*/ 6256160 h 6336071"/>
              <a:gd name="connsiteX352" fmla="*/ 3657112 w 8086288"/>
              <a:gd name="connsiteY352" fmla="*/ 6263839 h 6336071"/>
              <a:gd name="connsiteX353" fmla="*/ 3612465 w 8086288"/>
              <a:gd name="connsiteY353" fmla="*/ 6271517 h 6336071"/>
              <a:gd name="connsiteX354" fmla="*/ 3568102 w 8086288"/>
              <a:gd name="connsiteY354" fmla="*/ 6278911 h 6336071"/>
              <a:gd name="connsiteX355" fmla="*/ 3523739 w 8086288"/>
              <a:gd name="connsiteY355" fmla="*/ 6286304 h 6336071"/>
              <a:gd name="connsiteX356" fmla="*/ 3479660 w 8086288"/>
              <a:gd name="connsiteY356" fmla="*/ 6292845 h 6336071"/>
              <a:gd name="connsiteX357" fmla="*/ 3435297 w 8086288"/>
              <a:gd name="connsiteY357" fmla="*/ 6299670 h 6336071"/>
              <a:gd name="connsiteX358" fmla="*/ 3391503 w 8086288"/>
              <a:gd name="connsiteY358" fmla="*/ 6305358 h 6336071"/>
              <a:gd name="connsiteX359" fmla="*/ 3347139 w 8086288"/>
              <a:gd name="connsiteY359" fmla="*/ 6311614 h 6336071"/>
              <a:gd name="connsiteX360" fmla="*/ 3303345 w 8086288"/>
              <a:gd name="connsiteY360" fmla="*/ 6316733 h 6336071"/>
              <a:gd name="connsiteX361" fmla="*/ 3286282 w 8086288"/>
              <a:gd name="connsiteY361" fmla="*/ 6319008 h 6336071"/>
              <a:gd name="connsiteX362" fmla="*/ 3270357 w 8086288"/>
              <a:gd name="connsiteY362" fmla="*/ 6319577 h 6336071"/>
              <a:gd name="connsiteX363" fmla="*/ 3254148 w 8086288"/>
              <a:gd name="connsiteY363" fmla="*/ 6319861 h 6336071"/>
              <a:gd name="connsiteX364" fmla="*/ 3239075 w 8086288"/>
              <a:gd name="connsiteY364" fmla="*/ 6319577 h 6336071"/>
              <a:gd name="connsiteX365" fmla="*/ 3223719 w 8086288"/>
              <a:gd name="connsiteY365" fmla="*/ 6317870 h 6336071"/>
              <a:gd name="connsiteX366" fmla="*/ 3208931 w 8086288"/>
              <a:gd name="connsiteY366" fmla="*/ 6316164 h 6336071"/>
              <a:gd name="connsiteX367" fmla="*/ 3194712 w 8086288"/>
              <a:gd name="connsiteY367" fmla="*/ 6313320 h 6336071"/>
              <a:gd name="connsiteX368" fmla="*/ 3180778 w 8086288"/>
              <a:gd name="connsiteY368" fmla="*/ 6309623 h 6336071"/>
              <a:gd name="connsiteX369" fmla="*/ 3167696 w 8086288"/>
              <a:gd name="connsiteY369" fmla="*/ 6305642 h 6336071"/>
              <a:gd name="connsiteX370" fmla="*/ 3154899 w 8086288"/>
              <a:gd name="connsiteY370" fmla="*/ 6300239 h 6336071"/>
              <a:gd name="connsiteX371" fmla="*/ 3142387 w 8086288"/>
              <a:gd name="connsiteY371" fmla="*/ 6294551 h 6336071"/>
              <a:gd name="connsiteX372" fmla="*/ 3130443 w 8086288"/>
              <a:gd name="connsiteY372" fmla="*/ 6288295 h 6336071"/>
              <a:gd name="connsiteX373" fmla="*/ 3118783 w 8086288"/>
              <a:gd name="connsiteY373" fmla="*/ 6281186 h 6336071"/>
              <a:gd name="connsiteX374" fmla="*/ 3107977 w 8086288"/>
              <a:gd name="connsiteY374" fmla="*/ 6273223 h 6336071"/>
              <a:gd name="connsiteX375" fmla="*/ 3097455 w 8086288"/>
              <a:gd name="connsiteY375" fmla="*/ 6264976 h 6336071"/>
              <a:gd name="connsiteX376" fmla="*/ 3087786 w 8086288"/>
              <a:gd name="connsiteY376" fmla="*/ 6255876 h 6336071"/>
              <a:gd name="connsiteX377" fmla="*/ 3082383 w 8086288"/>
              <a:gd name="connsiteY377" fmla="*/ 6249904 h 6336071"/>
              <a:gd name="connsiteX378" fmla="*/ 3076980 w 8086288"/>
              <a:gd name="connsiteY378" fmla="*/ 6243932 h 6336071"/>
              <a:gd name="connsiteX379" fmla="*/ 3072429 w 8086288"/>
              <a:gd name="connsiteY379" fmla="*/ 6238244 h 6336071"/>
              <a:gd name="connsiteX380" fmla="*/ 3067311 w 8086288"/>
              <a:gd name="connsiteY380" fmla="*/ 6231988 h 6336071"/>
              <a:gd name="connsiteX381" fmla="*/ 3062760 w 8086288"/>
              <a:gd name="connsiteY381" fmla="*/ 6225163 h 6336071"/>
              <a:gd name="connsiteX382" fmla="*/ 3058210 w 8086288"/>
              <a:gd name="connsiteY382" fmla="*/ 6218338 h 6336071"/>
              <a:gd name="connsiteX383" fmla="*/ 3053660 w 8086288"/>
              <a:gd name="connsiteY383" fmla="*/ 6211513 h 6336071"/>
              <a:gd name="connsiteX384" fmla="*/ 3049963 w 8086288"/>
              <a:gd name="connsiteY384" fmla="*/ 6204403 h 6336071"/>
              <a:gd name="connsiteX385" fmla="*/ 3046267 w 8086288"/>
              <a:gd name="connsiteY385" fmla="*/ 6197294 h 6336071"/>
              <a:gd name="connsiteX386" fmla="*/ 3042570 w 8086288"/>
              <a:gd name="connsiteY386" fmla="*/ 6189615 h 6336071"/>
              <a:gd name="connsiteX387" fmla="*/ 3039441 w 8086288"/>
              <a:gd name="connsiteY387" fmla="*/ 6181937 h 6336071"/>
              <a:gd name="connsiteX388" fmla="*/ 3036029 w 8086288"/>
              <a:gd name="connsiteY388" fmla="*/ 6173975 h 6336071"/>
              <a:gd name="connsiteX389" fmla="*/ 3030910 w 8086288"/>
              <a:gd name="connsiteY389" fmla="*/ 6157481 h 6336071"/>
              <a:gd name="connsiteX390" fmla="*/ 3026360 w 8086288"/>
              <a:gd name="connsiteY390" fmla="*/ 6140987 h 6336071"/>
              <a:gd name="connsiteX391" fmla="*/ 3022663 w 8086288"/>
              <a:gd name="connsiteY391" fmla="*/ 6123640 h 6336071"/>
              <a:gd name="connsiteX392" fmla="*/ 3019251 w 8086288"/>
              <a:gd name="connsiteY392" fmla="*/ 6105439 h 6336071"/>
              <a:gd name="connsiteX393" fmla="*/ 3017544 w 8086288"/>
              <a:gd name="connsiteY393" fmla="*/ 6087239 h 6336071"/>
              <a:gd name="connsiteX394" fmla="*/ 3016407 w 8086288"/>
              <a:gd name="connsiteY394" fmla="*/ 6067901 h 6336071"/>
              <a:gd name="connsiteX395" fmla="*/ 3016975 w 8086288"/>
              <a:gd name="connsiteY395" fmla="*/ 6048564 h 6336071"/>
              <a:gd name="connsiteX396" fmla="*/ 3017260 w 8086288"/>
              <a:gd name="connsiteY396" fmla="*/ 6028373 h 6336071"/>
              <a:gd name="connsiteX397" fmla="*/ 3019251 w 8086288"/>
              <a:gd name="connsiteY397" fmla="*/ 6008182 h 6336071"/>
              <a:gd name="connsiteX398" fmla="*/ 3022379 w 8086288"/>
              <a:gd name="connsiteY398" fmla="*/ 5987422 h 6336071"/>
              <a:gd name="connsiteX399" fmla="*/ 3028351 w 8086288"/>
              <a:gd name="connsiteY399" fmla="*/ 5949031 h 6336071"/>
              <a:gd name="connsiteX400" fmla="*/ 3034038 w 8086288"/>
              <a:gd name="connsiteY400" fmla="*/ 5908649 h 6336071"/>
              <a:gd name="connsiteX401" fmla="*/ 3039157 w 8086288"/>
              <a:gd name="connsiteY401" fmla="*/ 5867130 h 6336071"/>
              <a:gd name="connsiteX402" fmla="*/ 3043707 w 8086288"/>
              <a:gd name="connsiteY402" fmla="*/ 5825611 h 6336071"/>
              <a:gd name="connsiteX403" fmla="*/ 3047689 w 8086288"/>
              <a:gd name="connsiteY403" fmla="*/ 5782954 h 6336071"/>
              <a:gd name="connsiteX404" fmla="*/ 3051385 w 8086288"/>
              <a:gd name="connsiteY404" fmla="*/ 5741150 h 6336071"/>
              <a:gd name="connsiteX405" fmla="*/ 3053945 w 8086288"/>
              <a:gd name="connsiteY405" fmla="*/ 5699346 h 6336071"/>
              <a:gd name="connsiteX406" fmla="*/ 3055935 w 8086288"/>
              <a:gd name="connsiteY406" fmla="*/ 5658111 h 6336071"/>
              <a:gd name="connsiteX407" fmla="*/ 3056504 w 8086288"/>
              <a:gd name="connsiteY407" fmla="*/ 5618298 h 6336071"/>
              <a:gd name="connsiteX408" fmla="*/ 3056220 w 8086288"/>
              <a:gd name="connsiteY408" fmla="*/ 5579338 h 6336071"/>
              <a:gd name="connsiteX409" fmla="*/ 3055935 w 8086288"/>
              <a:gd name="connsiteY409" fmla="*/ 5560854 h 6336071"/>
              <a:gd name="connsiteX410" fmla="*/ 3055082 w 8086288"/>
              <a:gd name="connsiteY410" fmla="*/ 5542938 h 6336071"/>
              <a:gd name="connsiteX411" fmla="*/ 3053945 w 8086288"/>
              <a:gd name="connsiteY411" fmla="*/ 5525306 h 6336071"/>
              <a:gd name="connsiteX412" fmla="*/ 3052807 w 8086288"/>
              <a:gd name="connsiteY412" fmla="*/ 5508244 h 6336071"/>
              <a:gd name="connsiteX413" fmla="*/ 3051385 w 8086288"/>
              <a:gd name="connsiteY413" fmla="*/ 5491465 h 6336071"/>
              <a:gd name="connsiteX414" fmla="*/ 3049110 w 8086288"/>
              <a:gd name="connsiteY414" fmla="*/ 5475540 h 6336071"/>
              <a:gd name="connsiteX415" fmla="*/ 3046835 w 8086288"/>
              <a:gd name="connsiteY415" fmla="*/ 5460752 h 6336071"/>
              <a:gd name="connsiteX416" fmla="*/ 3044276 w 8086288"/>
              <a:gd name="connsiteY416" fmla="*/ 5446818 h 6336071"/>
              <a:gd name="connsiteX417" fmla="*/ 3041432 w 8086288"/>
              <a:gd name="connsiteY417" fmla="*/ 5433168 h 6336071"/>
              <a:gd name="connsiteX418" fmla="*/ 3037451 w 8086288"/>
              <a:gd name="connsiteY418" fmla="*/ 5420086 h 6336071"/>
              <a:gd name="connsiteX419" fmla="*/ 3034038 w 8086288"/>
              <a:gd name="connsiteY419" fmla="*/ 5408711 h 6336071"/>
              <a:gd name="connsiteX420" fmla="*/ 3029773 w 8086288"/>
              <a:gd name="connsiteY420" fmla="*/ 5397620 h 6336071"/>
              <a:gd name="connsiteX421" fmla="*/ 3022948 w 8086288"/>
              <a:gd name="connsiteY421" fmla="*/ 5382264 h 6336071"/>
              <a:gd name="connsiteX422" fmla="*/ 3014985 w 8086288"/>
              <a:gd name="connsiteY422" fmla="*/ 5366907 h 6336071"/>
              <a:gd name="connsiteX423" fmla="*/ 3006453 w 8086288"/>
              <a:gd name="connsiteY423" fmla="*/ 5351551 h 6336071"/>
              <a:gd name="connsiteX424" fmla="*/ 2997069 w 8086288"/>
              <a:gd name="connsiteY424" fmla="*/ 5337616 h 6336071"/>
              <a:gd name="connsiteX425" fmla="*/ 2987400 w 8086288"/>
              <a:gd name="connsiteY425" fmla="*/ 5323397 h 6336071"/>
              <a:gd name="connsiteX426" fmla="*/ 2976594 w 8086288"/>
              <a:gd name="connsiteY426" fmla="*/ 5309747 h 6336071"/>
              <a:gd name="connsiteX427" fmla="*/ 2965503 w 8086288"/>
              <a:gd name="connsiteY427" fmla="*/ 5296950 h 6336071"/>
              <a:gd name="connsiteX428" fmla="*/ 2953275 w 8086288"/>
              <a:gd name="connsiteY428" fmla="*/ 5284153 h 6336071"/>
              <a:gd name="connsiteX429" fmla="*/ 2940193 w 8086288"/>
              <a:gd name="connsiteY429" fmla="*/ 5271640 h 6336071"/>
              <a:gd name="connsiteX430" fmla="*/ 2926259 w 8086288"/>
              <a:gd name="connsiteY430" fmla="*/ 5259981 h 6336071"/>
              <a:gd name="connsiteX431" fmla="*/ 2911471 w 8086288"/>
              <a:gd name="connsiteY431" fmla="*/ 5248606 h 6336071"/>
              <a:gd name="connsiteX432" fmla="*/ 2896967 w 8086288"/>
              <a:gd name="connsiteY432" fmla="*/ 5237515 h 6336071"/>
              <a:gd name="connsiteX433" fmla="*/ 2881611 w 8086288"/>
              <a:gd name="connsiteY433" fmla="*/ 5227277 h 6336071"/>
              <a:gd name="connsiteX434" fmla="*/ 2865686 w 8086288"/>
              <a:gd name="connsiteY434" fmla="*/ 5218177 h 6336071"/>
              <a:gd name="connsiteX435" fmla="*/ 2848908 w 8086288"/>
              <a:gd name="connsiteY435" fmla="*/ 5209361 h 6336071"/>
              <a:gd name="connsiteX436" fmla="*/ 2831845 w 8086288"/>
              <a:gd name="connsiteY436" fmla="*/ 5201399 h 6336071"/>
              <a:gd name="connsiteX437" fmla="*/ 2814498 w 8086288"/>
              <a:gd name="connsiteY437" fmla="*/ 5193721 h 6336071"/>
              <a:gd name="connsiteX438" fmla="*/ 2796582 w 8086288"/>
              <a:gd name="connsiteY438" fmla="*/ 5187180 h 6336071"/>
              <a:gd name="connsiteX439" fmla="*/ 2778382 w 8086288"/>
              <a:gd name="connsiteY439" fmla="*/ 5180924 h 6336071"/>
              <a:gd name="connsiteX440" fmla="*/ 2760181 w 8086288"/>
              <a:gd name="connsiteY440" fmla="*/ 5175236 h 6336071"/>
              <a:gd name="connsiteX441" fmla="*/ 2741128 w 8086288"/>
              <a:gd name="connsiteY441" fmla="*/ 5170970 h 6336071"/>
              <a:gd name="connsiteX442" fmla="*/ 2722074 w 8086288"/>
              <a:gd name="connsiteY442" fmla="*/ 5166705 h 6336071"/>
              <a:gd name="connsiteX443" fmla="*/ 2702452 w 8086288"/>
              <a:gd name="connsiteY443" fmla="*/ 5163008 h 6336071"/>
              <a:gd name="connsiteX444" fmla="*/ 2682261 w 8086288"/>
              <a:gd name="connsiteY444" fmla="*/ 5160448 h 6336071"/>
              <a:gd name="connsiteX445" fmla="*/ 2662355 w 8086288"/>
              <a:gd name="connsiteY445" fmla="*/ 5158173 h 6336071"/>
              <a:gd name="connsiteX446" fmla="*/ 2641880 w 8086288"/>
              <a:gd name="connsiteY446" fmla="*/ 5157036 h 6336071"/>
              <a:gd name="connsiteX447" fmla="*/ 2621689 w 8086288"/>
              <a:gd name="connsiteY447" fmla="*/ 5156183 h 6336071"/>
              <a:gd name="connsiteX448" fmla="*/ 2601214 w 8086288"/>
              <a:gd name="connsiteY448" fmla="*/ 5156183 h 6336071"/>
              <a:gd name="connsiteX449" fmla="*/ 2580169 w 8086288"/>
              <a:gd name="connsiteY449" fmla="*/ 5156751 h 6336071"/>
              <a:gd name="connsiteX450" fmla="*/ 2559410 w 8086288"/>
              <a:gd name="connsiteY450" fmla="*/ 5158173 h 6336071"/>
              <a:gd name="connsiteX451" fmla="*/ 2537797 w 8086288"/>
              <a:gd name="connsiteY451" fmla="*/ 5159879 h 6336071"/>
              <a:gd name="connsiteX452" fmla="*/ 2516753 w 8086288"/>
              <a:gd name="connsiteY452" fmla="*/ 5162723 h 6336071"/>
              <a:gd name="connsiteX453" fmla="*/ 2495709 w 8086288"/>
              <a:gd name="connsiteY453" fmla="*/ 5166136 h 6336071"/>
              <a:gd name="connsiteX454" fmla="*/ 2474380 w 8086288"/>
              <a:gd name="connsiteY454" fmla="*/ 5170401 h 6336071"/>
              <a:gd name="connsiteX455" fmla="*/ 2453052 w 8086288"/>
              <a:gd name="connsiteY455" fmla="*/ 5175236 h 6336071"/>
              <a:gd name="connsiteX456" fmla="*/ 2431724 w 8086288"/>
              <a:gd name="connsiteY456" fmla="*/ 5180639 h 6336071"/>
              <a:gd name="connsiteX457" fmla="*/ 2410395 w 8086288"/>
              <a:gd name="connsiteY457" fmla="*/ 5187180 h 6336071"/>
              <a:gd name="connsiteX458" fmla="*/ 2389351 w 8086288"/>
              <a:gd name="connsiteY458" fmla="*/ 5194005 h 6336071"/>
              <a:gd name="connsiteX459" fmla="*/ 2367738 w 8086288"/>
              <a:gd name="connsiteY459" fmla="*/ 5201968 h 6336071"/>
              <a:gd name="connsiteX460" fmla="*/ 2346694 w 8086288"/>
              <a:gd name="connsiteY460" fmla="*/ 5209930 h 6336071"/>
              <a:gd name="connsiteX461" fmla="*/ 2320532 w 8086288"/>
              <a:gd name="connsiteY461" fmla="*/ 5221874 h 6336071"/>
              <a:gd name="connsiteX462" fmla="*/ 2294937 w 8086288"/>
              <a:gd name="connsiteY462" fmla="*/ 5233818 h 6336071"/>
              <a:gd name="connsiteX463" fmla="*/ 2269912 w 8086288"/>
              <a:gd name="connsiteY463" fmla="*/ 5247468 h 6336071"/>
              <a:gd name="connsiteX464" fmla="*/ 2246877 w 8086288"/>
              <a:gd name="connsiteY464" fmla="*/ 5261971 h 6336071"/>
              <a:gd name="connsiteX465" fmla="*/ 2223843 w 8086288"/>
              <a:gd name="connsiteY465" fmla="*/ 5276475 h 6336071"/>
              <a:gd name="connsiteX466" fmla="*/ 2201377 w 8086288"/>
              <a:gd name="connsiteY466" fmla="*/ 5292116 h 6336071"/>
              <a:gd name="connsiteX467" fmla="*/ 2180333 w 8086288"/>
              <a:gd name="connsiteY467" fmla="*/ 5308610 h 6336071"/>
              <a:gd name="connsiteX468" fmla="*/ 2159573 w 8086288"/>
              <a:gd name="connsiteY468" fmla="*/ 5325388 h 6336071"/>
              <a:gd name="connsiteX469" fmla="*/ 2140520 w 8086288"/>
              <a:gd name="connsiteY469" fmla="*/ 5343304 h 6336071"/>
              <a:gd name="connsiteX470" fmla="*/ 2122035 w 8086288"/>
              <a:gd name="connsiteY470" fmla="*/ 5361220 h 6336071"/>
              <a:gd name="connsiteX471" fmla="*/ 2104404 w 8086288"/>
              <a:gd name="connsiteY471" fmla="*/ 5379989 h 6336071"/>
              <a:gd name="connsiteX472" fmla="*/ 2087625 w 8086288"/>
              <a:gd name="connsiteY472" fmla="*/ 5399042 h 6336071"/>
              <a:gd name="connsiteX473" fmla="*/ 2072553 w 8086288"/>
              <a:gd name="connsiteY473" fmla="*/ 5418664 h 6336071"/>
              <a:gd name="connsiteX474" fmla="*/ 2057765 w 8086288"/>
              <a:gd name="connsiteY474" fmla="*/ 5438571 h 6336071"/>
              <a:gd name="connsiteX475" fmla="*/ 2044684 w 8086288"/>
              <a:gd name="connsiteY475" fmla="*/ 5459615 h 6336071"/>
              <a:gd name="connsiteX476" fmla="*/ 2032171 w 8086288"/>
              <a:gd name="connsiteY476" fmla="*/ 5480090 h 6336071"/>
              <a:gd name="connsiteX477" fmla="*/ 2020796 w 8086288"/>
              <a:gd name="connsiteY477" fmla="*/ 5501134 h 6336071"/>
              <a:gd name="connsiteX478" fmla="*/ 2010559 w 8086288"/>
              <a:gd name="connsiteY478" fmla="*/ 5522747 h 6336071"/>
              <a:gd name="connsiteX479" fmla="*/ 2002027 w 8086288"/>
              <a:gd name="connsiteY479" fmla="*/ 5544360 h 6336071"/>
              <a:gd name="connsiteX480" fmla="*/ 1994065 w 8086288"/>
              <a:gd name="connsiteY480" fmla="*/ 5565972 h 6336071"/>
              <a:gd name="connsiteX481" fmla="*/ 1987808 w 8086288"/>
              <a:gd name="connsiteY481" fmla="*/ 5588154 h 6336071"/>
              <a:gd name="connsiteX482" fmla="*/ 1982121 w 8086288"/>
              <a:gd name="connsiteY482" fmla="*/ 5610336 h 6336071"/>
              <a:gd name="connsiteX483" fmla="*/ 1977855 w 8086288"/>
              <a:gd name="connsiteY483" fmla="*/ 5631664 h 6336071"/>
              <a:gd name="connsiteX484" fmla="*/ 1974727 w 8086288"/>
              <a:gd name="connsiteY484" fmla="*/ 5654699 h 6336071"/>
              <a:gd name="connsiteX485" fmla="*/ 1973021 w 8086288"/>
              <a:gd name="connsiteY485" fmla="*/ 5676312 h 6336071"/>
              <a:gd name="connsiteX486" fmla="*/ 1973021 w 8086288"/>
              <a:gd name="connsiteY486" fmla="*/ 5698493 h 6336071"/>
              <a:gd name="connsiteX487" fmla="*/ 1973589 w 8086288"/>
              <a:gd name="connsiteY487" fmla="*/ 5720675 h 6336071"/>
              <a:gd name="connsiteX488" fmla="*/ 1976149 w 8086288"/>
              <a:gd name="connsiteY488" fmla="*/ 5742003 h 6336071"/>
              <a:gd name="connsiteX489" fmla="*/ 1979846 w 8086288"/>
              <a:gd name="connsiteY489" fmla="*/ 5763900 h 6336071"/>
              <a:gd name="connsiteX490" fmla="*/ 1984964 w 8086288"/>
              <a:gd name="connsiteY490" fmla="*/ 5785513 h 6336071"/>
              <a:gd name="connsiteX491" fmla="*/ 1991790 w 8086288"/>
              <a:gd name="connsiteY491" fmla="*/ 5806557 h 6336071"/>
              <a:gd name="connsiteX492" fmla="*/ 1999183 w 8086288"/>
              <a:gd name="connsiteY492" fmla="*/ 5827601 h 6336071"/>
              <a:gd name="connsiteX493" fmla="*/ 2003449 w 8086288"/>
              <a:gd name="connsiteY493" fmla="*/ 5836986 h 6336071"/>
              <a:gd name="connsiteX494" fmla="*/ 2007146 w 8086288"/>
              <a:gd name="connsiteY494" fmla="*/ 5846939 h 6336071"/>
              <a:gd name="connsiteX495" fmla="*/ 2011981 w 8086288"/>
              <a:gd name="connsiteY495" fmla="*/ 5857461 h 6336071"/>
              <a:gd name="connsiteX496" fmla="*/ 2015962 w 8086288"/>
              <a:gd name="connsiteY496" fmla="*/ 5869405 h 6336071"/>
              <a:gd name="connsiteX497" fmla="*/ 2021081 w 8086288"/>
              <a:gd name="connsiteY497" fmla="*/ 5881918 h 6336071"/>
              <a:gd name="connsiteX498" fmla="*/ 2026484 w 8086288"/>
              <a:gd name="connsiteY498" fmla="*/ 5894715 h 6336071"/>
              <a:gd name="connsiteX499" fmla="*/ 2031603 w 8086288"/>
              <a:gd name="connsiteY499" fmla="*/ 5908365 h 6336071"/>
              <a:gd name="connsiteX500" fmla="*/ 2037290 w 8086288"/>
              <a:gd name="connsiteY500" fmla="*/ 5922015 h 6336071"/>
              <a:gd name="connsiteX501" fmla="*/ 2045537 w 8086288"/>
              <a:gd name="connsiteY501" fmla="*/ 5943912 h 6336071"/>
              <a:gd name="connsiteX502" fmla="*/ 2054922 w 8086288"/>
              <a:gd name="connsiteY502" fmla="*/ 5966947 h 6336071"/>
              <a:gd name="connsiteX503" fmla="*/ 2064306 w 8086288"/>
              <a:gd name="connsiteY503" fmla="*/ 5991688 h 6336071"/>
              <a:gd name="connsiteX504" fmla="*/ 2074259 w 8086288"/>
              <a:gd name="connsiteY504" fmla="*/ 6016429 h 6336071"/>
              <a:gd name="connsiteX505" fmla="*/ 2085066 w 8086288"/>
              <a:gd name="connsiteY505" fmla="*/ 6042592 h 6336071"/>
              <a:gd name="connsiteX506" fmla="*/ 2095872 w 8086288"/>
              <a:gd name="connsiteY506" fmla="*/ 6069323 h 6336071"/>
              <a:gd name="connsiteX507" fmla="*/ 2106963 w 8086288"/>
              <a:gd name="connsiteY507" fmla="*/ 6096908 h 6336071"/>
              <a:gd name="connsiteX508" fmla="*/ 2118338 w 8086288"/>
              <a:gd name="connsiteY508" fmla="*/ 6124777 h 6336071"/>
              <a:gd name="connsiteX509" fmla="*/ 2121182 w 8086288"/>
              <a:gd name="connsiteY509" fmla="*/ 6132171 h 6336071"/>
              <a:gd name="connsiteX510" fmla="*/ 2124310 w 8086288"/>
              <a:gd name="connsiteY510" fmla="*/ 6139849 h 6336071"/>
              <a:gd name="connsiteX511" fmla="*/ 2126585 w 8086288"/>
              <a:gd name="connsiteY511" fmla="*/ 6147812 h 6336071"/>
              <a:gd name="connsiteX512" fmla="*/ 2129145 w 8086288"/>
              <a:gd name="connsiteY512" fmla="*/ 6156628 h 6336071"/>
              <a:gd name="connsiteX513" fmla="*/ 2131420 w 8086288"/>
              <a:gd name="connsiteY513" fmla="*/ 6165159 h 6336071"/>
              <a:gd name="connsiteX514" fmla="*/ 2132557 w 8086288"/>
              <a:gd name="connsiteY514" fmla="*/ 6173690 h 6336071"/>
              <a:gd name="connsiteX515" fmla="*/ 2133695 w 8086288"/>
              <a:gd name="connsiteY515" fmla="*/ 6183359 h 6336071"/>
              <a:gd name="connsiteX516" fmla="*/ 2134548 w 8086288"/>
              <a:gd name="connsiteY516" fmla="*/ 6192175 h 6336071"/>
              <a:gd name="connsiteX517" fmla="*/ 2134548 w 8086288"/>
              <a:gd name="connsiteY517" fmla="*/ 6201275 h 6336071"/>
              <a:gd name="connsiteX518" fmla="*/ 2133126 w 8086288"/>
              <a:gd name="connsiteY518" fmla="*/ 6210659 h 6336071"/>
              <a:gd name="connsiteX519" fmla="*/ 2132273 w 8086288"/>
              <a:gd name="connsiteY519" fmla="*/ 6220044 h 6336071"/>
              <a:gd name="connsiteX520" fmla="*/ 2129998 w 8086288"/>
              <a:gd name="connsiteY520" fmla="*/ 6229144 h 6336071"/>
              <a:gd name="connsiteX521" fmla="*/ 2126869 w 8086288"/>
              <a:gd name="connsiteY521" fmla="*/ 6237960 h 6336071"/>
              <a:gd name="connsiteX522" fmla="*/ 2122888 w 8086288"/>
              <a:gd name="connsiteY522" fmla="*/ 6247629 h 6336071"/>
              <a:gd name="connsiteX523" fmla="*/ 2118338 w 8086288"/>
              <a:gd name="connsiteY523" fmla="*/ 6256729 h 6336071"/>
              <a:gd name="connsiteX524" fmla="*/ 2112082 w 8086288"/>
              <a:gd name="connsiteY524" fmla="*/ 6265829 h 6336071"/>
              <a:gd name="connsiteX525" fmla="*/ 2108385 w 8086288"/>
              <a:gd name="connsiteY525" fmla="*/ 6270095 h 6336071"/>
              <a:gd name="connsiteX526" fmla="*/ 2104404 w 8086288"/>
              <a:gd name="connsiteY526" fmla="*/ 6275214 h 6336071"/>
              <a:gd name="connsiteX527" fmla="*/ 2099854 w 8086288"/>
              <a:gd name="connsiteY527" fmla="*/ 6279764 h 6336071"/>
              <a:gd name="connsiteX528" fmla="*/ 2095019 w 8086288"/>
              <a:gd name="connsiteY528" fmla="*/ 6284598 h 6336071"/>
              <a:gd name="connsiteX529" fmla="*/ 2089900 w 8086288"/>
              <a:gd name="connsiteY529" fmla="*/ 6288579 h 6336071"/>
              <a:gd name="connsiteX530" fmla="*/ 2084781 w 8086288"/>
              <a:gd name="connsiteY530" fmla="*/ 6292561 h 6336071"/>
              <a:gd name="connsiteX531" fmla="*/ 2079094 w 8086288"/>
              <a:gd name="connsiteY531" fmla="*/ 6296542 h 6336071"/>
              <a:gd name="connsiteX532" fmla="*/ 2073406 w 8086288"/>
              <a:gd name="connsiteY532" fmla="*/ 6299955 h 6336071"/>
              <a:gd name="connsiteX533" fmla="*/ 2067434 w 8086288"/>
              <a:gd name="connsiteY533" fmla="*/ 6303651 h 6336071"/>
              <a:gd name="connsiteX534" fmla="*/ 2060894 w 8086288"/>
              <a:gd name="connsiteY534" fmla="*/ 6307348 h 6336071"/>
              <a:gd name="connsiteX535" fmla="*/ 2054353 w 8086288"/>
              <a:gd name="connsiteY535" fmla="*/ 6310477 h 6336071"/>
              <a:gd name="connsiteX536" fmla="*/ 2047812 w 8086288"/>
              <a:gd name="connsiteY536" fmla="*/ 6313605 h 6336071"/>
              <a:gd name="connsiteX537" fmla="*/ 2033309 w 8086288"/>
              <a:gd name="connsiteY537" fmla="*/ 6319008 h 6336071"/>
              <a:gd name="connsiteX538" fmla="*/ 2017952 w 8086288"/>
              <a:gd name="connsiteY538" fmla="*/ 6323558 h 6336071"/>
              <a:gd name="connsiteX539" fmla="*/ 2002027 w 8086288"/>
              <a:gd name="connsiteY539" fmla="*/ 6327539 h 6336071"/>
              <a:gd name="connsiteX540" fmla="*/ 1984964 w 8086288"/>
              <a:gd name="connsiteY540" fmla="*/ 6330952 h 6336071"/>
              <a:gd name="connsiteX541" fmla="*/ 1967902 w 8086288"/>
              <a:gd name="connsiteY541" fmla="*/ 6333227 h 6336071"/>
              <a:gd name="connsiteX542" fmla="*/ 1949417 w 8086288"/>
              <a:gd name="connsiteY542" fmla="*/ 6335217 h 6336071"/>
              <a:gd name="connsiteX543" fmla="*/ 1930364 w 8086288"/>
              <a:gd name="connsiteY543" fmla="*/ 6336071 h 6336071"/>
              <a:gd name="connsiteX544" fmla="*/ 1910741 w 8086288"/>
              <a:gd name="connsiteY544" fmla="*/ 6335786 h 6336071"/>
              <a:gd name="connsiteX545" fmla="*/ 1890266 w 8086288"/>
              <a:gd name="connsiteY545" fmla="*/ 6335218 h 6336071"/>
              <a:gd name="connsiteX546" fmla="*/ 1870076 w 8086288"/>
              <a:gd name="connsiteY546" fmla="*/ 6333796 h 6336071"/>
              <a:gd name="connsiteX547" fmla="*/ 1816896 w 8086288"/>
              <a:gd name="connsiteY547" fmla="*/ 6327824 h 6336071"/>
              <a:gd name="connsiteX548" fmla="*/ 1764286 w 8086288"/>
              <a:gd name="connsiteY548" fmla="*/ 6322420 h 6336071"/>
              <a:gd name="connsiteX549" fmla="*/ 1712245 w 8086288"/>
              <a:gd name="connsiteY549" fmla="*/ 6315880 h 6336071"/>
              <a:gd name="connsiteX550" fmla="*/ 1659351 w 8086288"/>
              <a:gd name="connsiteY550" fmla="*/ 6309055 h 6336071"/>
              <a:gd name="connsiteX551" fmla="*/ 1606740 w 8086288"/>
              <a:gd name="connsiteY551" fmla="*/ 6301945 h 6336071"/>
              <a:gd name="connsiteX552" fmla="*/ 1554415 w 8086288"/>
              <a:gd name="connsiteY552" fmla="*/ 6293982 h 6336071"/>
              <a:gd name="connsiteX553" fmla="*/ 1502089 w 8086288"/>
              <a:gd name="connsiteY553" fmla="*/ 6286020 h 6336071"/>
              <a:gd name="connsiteX554" fmla="*/ 1449763 w 8086288"/>
              <a:gd name="connsiteY554" fmla="*/ 6277489 h 6336071"/>
              <a:gd name="connsiteX555" fmla="*/ 1397438 w 8086288"/>
              <a:gd name="connsiteY555" fmla="*/ 6268957 h 6336071"/>
              <a:gd name="connsiteX556" fmla="*/ 1345112 w 8086288"/>
              <a:gd name="connsiteY556" fmla="*/ 6259857 h 6336071"/>
              <a:gd name="connsiteX557" fmla="*/ 1293355 w 8086288"/>
              <a:gd name="connsiteY557" fmla="*/ 6250188 h 6336071"/>
              <a:gd name="connsiteX558" fmla="*/ 1241598 w 8086288"/>
              <a:gd name="connsiteY558" fmla="*/ 6239951 h 6336071"/>
              <a:gd name="connsiteX559" fmla="*/ 1189557 w 8086288"/>
              <a:gd name="connsiteY559" fmla="*/ 6229428 h 6336071"/>
              <a:gd name="connsiteX560" fmla="*/ 1138084 w 8086288"/>
              <a:gd name="connsiteY560" fmla="*/ 6218906 h 6336071"/>
              <a:gd name="connsiteX561" fmla="*/ 1086612 w 8086288"/>
              <a:gd name="connsiteY561" fmla="*/ 6207247 h 6336071"/>
              <a:gd name="connsiteX562" fmla="*/ 1035708 w 8086288"/>
              <a:gd name="connsiteY562" fmla="*/ 6195588 h 6336071"/>
              <a:gd name="connsiteX563" fmla="*/ 1047652 w 8086288"/>
              <a:gd name="connsiteY563" fmla="*/ 6142693 h 6336071"/>
              <a:gd name="connsiteX564" fmla="*/ 1059596 w 8086288"/>
              <a:gd name="connsiteY564" fmla="*/ 6090367 h 6336071"/>
              <a:gd name="connsiteX565" fmla="*/ 1070971 w 8086288"/>
              <a:gd name="connsiteY565" fmla="*/ 6037473 h 6336071"/>
              <a:gd name="connsiteX566" fmla="*/ 1081493 w 8086288"/>
              <a:gd name="connsiteY566" fmla="*/ 5984863 h 6336071"/>
              <a:gd name="connsiteX567" fmla="*/ 1091730 w 8086288"/>
              <a:gd name="connsiteY567" fmla="*/ 5931968 h 6336071"/>
              <a:gd name="connsiteX568" fmla="*/ 1101684 w 8086288"/>
              <a:gd name="connsiteY568" fmla="*/ 5878221 h 6336071"/>
              <a:gd name="connsiteX569" fmla="*/ 1111637 w 8086288"/>
              <a:gd name="connsiteY569" fmla="*/ 5825611 h 6336071"/>
              <a:gd name="connsiteX570" fmla="*/ 1120453 w 8086288"/>
              <a:gd name="connsiteY570" fmla="*/ 5772432 h 6336071"/>
              <a:gd name="connsiteX571" fmla="*/ 1128700 w 8086288"/>
              <a:gd name="connsiteY571" fmla="*/ 5719253 h 6336071"/>
              <a:gd name="connsiteX572" fmla="*/ 1136947 w 8086288"/>
              <a:gd name="connsiteY572" fmla="*/ 5666074 h 6336071"/>
              <a:gd name="connsiteX573" fmla="*/ 1144625 w 8086288"/>
              <a:gd name="connsiteY573" fmla="*/ 5612895 h 6336071"/>
              <a:gd name="connsiteX574" fmla="*/ 1152587 w 8086288"/>
              <a:gd name="connsiteY574" fmla="*/ 5559432 h 6336071"/>
              <a:gd name="connsiteX575" fmla="*/ 1159413 w 8086288"/>
              <a:gd name="connsiteY575" fmla="*/ 5506537 h 6336071"/>
              <a:gd name="connsiteX576" fmla="*/ 1165100 w 8086288"/>
              <a:gd name="connsiteY576" fmla="*/ 5453074 h 6336071"/>
              <a:gd name="connsiteX577" fmla="*/ 1171641 w 8086288"/>
              <a:gd name="connsiteY577" fmla="*/ 5399895 h 6336071"/>
              <a:gd name="connsiteX578" fmla="*/ 1177328 w 8086288"/>
              <a:gd name="connsiteY578" fmla="*/ 5346432 h 6336071"/>
              <a:gd name="connsiteX579" fmla="*/ 1178750 w 8086288"/>
              <a:gd name="connsiteY579" fmla="*/ 5323397 h 6336071"/>
              <a:gd name="connsiteX580" fmla="*/ 1180172 w 8086288"/>
              <a:gd name="connsiteY580" fmla="*/ 5300363 h 6336071"/>
              <a:gd name="connsiteX581" fmla="*/ 1180172 w 8086288"/>
              <a:gd name="connsiteY581" fmla="*/ 5277612 h 6336071"/>
              <a:gd name="connsiteX582" fmla="*/ 1178750 w 8086288"/>
              <a:gd name="connsiteY582" fmla="*/ 5256284 h 6336071"/>
              <a:gd name="connsiteX583" fmla="*/ 1177328 w 8086288"/>
              <a:gd name="connsiteY583" fmla="*/ 5234956 h 6336071"/>
              <a:gd name="connsiteX584" fmla="*/ 1174769 w 8086288"/>
              <a:gd name="connsiteY584" fmla="*/ 5215333 h 6336071"/>
              <a:gd name="connsiteX585" fmla="*/ 1171356 w 8086288"/>
              <a:gd name="connsiteY585" fmla="*/ 5194858 h 6336071"/>
              <a:gd name="connsiteX586" fmla="*/ 1166806 w 8086288"/>
              <a:gd name="connsiteY586" fmla="*/ 5176089 h 6336071"/>
              <a:gd name="connsiteX587" fmla="*/ 1161403 w 8086288"/>
              <a:gd name="connsiteY587" fmla="*/ 5158173 h 6336071"/>
              <a:gd name="connsiteX588" fmla="*/ 1155147 w 8086288"/>
              <a:gd name="connsiteY588" fmla="*/ 5140542 h 6336071"/>
              <a:gd name="connsiteX589" fmla="*/ 1151734 w 8086288"/>
              <a:gd name="connsiteY589" fmla="*/ 5132579 h 6336071"/>
              <a:gd name="connsiteX590" fmla="*/ 1148037 w 8086288"/>
              <a:gd name="connsiteY590" fmla="*/ 5124332 h 6336071"/>
              <a:gd name="connsiteX591" fmla="*/ 1144625 w 8086288"/>
              <a:gd name="connsiteY591" fmla="*/ 5116370 h 6336071"/>
              <a:gd name="connsiteX592" fmla="*/ 1140643 w 8086288"/>
              <a:gd name="connsiteY592" fmla="*/ 5108407 h 6336071"/>
              <a:gd name="connsiteX593" fmla="*/ 1135809 w 8086288"/>
              <a:gd name="connsiteY593" fmla="*/ 5100729 h 6336071"/>
              <a:gd name="connsiteX594" fmla="*/ 1131828 w 8086288"/>
              <a:gd name="connsiteY594" fmla="*/ 5093904 h 6336071"/>
              <a:gd name="connsiteX595" fmla="*/ 1126709 w 8086288"/>
              <a:gd name="connsiteY595" fmla="*/ 5086510 h 6336071"/>
              <a:gd name="connsiteX596" fmla="*/ 1122159 w 8086288"/>
              <a:gd name="connsiteY596" fmla="*/ 5079685 h 6336071"/>
              <a:gd name="connsiteX597" fmla="*/ 1117040 w 8086288"/>
              <a:gd name="connsiteY597" fmla="*/ 5072860 h 6336071"/>
              <a:gd name="connsiteX598" fmla="*/ 1111637 w 8086288"/>
              <a:gd name="connsiteY598" fmla="*/ 5066888 h 6336071"/>
              <a:gd name="connsiteX599" fmla="*/ 1106234 w 8086288"/>
              <a:gd name="connsiteY599" fmla="*/ 5060347 h 6336071"/>
              <a:gd name="connsiteX600" fmla="*/ 1100830 w 8086288"/>
              <a:gd name="connsiteY600" fmla="*/ 5054375 h 6336071"/>
              <a:gd name="connsiteX601" fmla="*/ 1094859 w 8086288"/>
              <a:gd name="connsiteY601" fmla="*/ 5048972 h 6336071"/>
              <a:gd name="connsiteX602" fmla="*/ 1088886 w 8086288"/>
              <a:gd name="connsiteY602" fmla="*/ 5044137 h 6336071"/>
              <a:gd name="connsiteX603" fmla="*/ 1082915 w 8086288"/>
              <a:gd name="connsiteY603" fmla="*/ 5038734 h 6336071"/>
              <a:gd name="connsiteX604" fmla="*/ 1076658 w 8086288"/>
              <a:gd name="connsiteY604" fmla="*/ 5034184 h 6336071"/>
              <a:gd name="connsiteX605" fmla="*/ 1070402 w 8086288"/>
              <a:gd name="connsiteY605" fmla="*/ 5030203 h 6336071"/>
              <a:gd name="connsiteX606" fmla="*/ 1063861 w 8086288"/>
              <a:gd name="connsiteY606" fmla="*/ 5025937 h 6336071"/>
              <a:gd name="connsiteX607" fmla="*/ 1057320 w 8086288"/>
              <a:gd name="connsiteY607" fmla="*/ 5021671 h 6336071"/>
              <a:gd name="connsiteX608" fmla="*/ 1050780 w 8086288"/>
              <a:gd name="connsiteY608" fmla="*/ 5017974 h 6336071"/>
              <a:gd name="connsiteX609" fmla="*/ 1043955 w 8086288"/>
              <a:gd name="connsiteY609" fmla="*/ 5015131 h 6336071"/>
              <a:gd name="connsiteX610" fmla="*/ 1036277 w 8086288"/>
              <a:gd name="connsiteY610" fmla="*/ 5012002 h 6336071"/>
              <a:gd name="connsiteX611" fmla="*/ 1029736 w 8086288"/>
              <a:gd name="connsiteY611" fmla="*/ 5008874 h 6336071"/>
              <a:gd name="connsiteX612" fmla="*/ 1022626 w 8086288"/>
              <a:gd name="connsiteY612" fmla="*/ 5006884 h 6336071"/>
              <a:gd name="connsiteX613" fmla="*/ 1014948 w 8086288"/>
              <a:gd name="connsiteY613" fmla="*/ 5004893 h 6336071"/>
              <a:gd name="connsiteX614" fmla="*/ 1007839 w 8086288"/>
              <a:gd name="connsiteY614" fmla="*/ 5002902 h 6336071"/>
              <a:gd name="connsiteX615" fmla="*/ 1000160 w 8086288"/>
              <a:gd name="connsiteY615" fmla="*/ 5001480 h 6336071"/>
              <a:gd name="connsiteX616" fmla="*/ 992767 w 8086288"/>
              <a:gd name="connsiteY616" fmla="*/ 4999774 h 6336071"/>
              <a:gd name="connsiteX617" fmla="*/ 985088 w 8086288"/>
              <a:gd name="connsiteY617" fmla="*/ 4998921 h 6336071"/>
              <a:gd name="connsiteX618" fmla="*/ 977126 w 8086288"/>
              <a:gd name="connsiteY618" fmla="*/ 4998352 h 6336071"/>
              <a:gd name="connsiteX619" fmla="*/ 969447 w 8086288"/>
              <a:gd name="connsiteY619" fmla="*/ 4997499 h 6336071"/>
              <a:gd name="connsiteX620" fmla="*/ 961485 w 8086288"/>
              <a:gd name="connsiteY620" fmla="*/ 4998068 h 6336071"/>
              <a:gd name="connsiteX621" fmla="*/ 952953 w 8086288"/>
              <a:gd name="connsiteY621" fmla="*/ 4998068 h 6336071"/>
              <a:gd name="connsiteX622" fmla="*/ 945275 w 8086288"/>
              <a:gd name="connsiteY622" fmla="*/ 4998352 h 6336071"/>
              <a:gd name="connsiteX623" fmla="*/ 937028 w 8086288"/>
              <a:gd name="connsiteY623" fmla="*/ 4999205 h 6336071"/>
              <a:gd name="connsiteX624" fmla="*/ 929066 w 8086288"/>
              <a:gd name="connsiteY624" fmla="*/ 5000343 h 6336071"/>
              <a:gd name="connsiteX625" fmla="*/ 920819 w 8086288"/>
              <a:gd name="connsiteY625" fmla="*/ 5001765 h 6336071"/>
              <a:gd name="connsiteX626" fmla="*/ 912572 w 8086288"/>
              <a:gd name="connsiteY626" fmla="*/ 5003187 h 6336071"/>
              <a:gd name="connsiteX627" fmla="*/ 903756 w 8086288"/>
              <a:gd name="connsiteY627" fmla="*/ 5005177 h 6336071"/>
              <a:gd name="connsiteX628" fmla="*/ 895225 w 8086288"/>
              <a:gd name="connsiteY628" fmla="*/ 5007452 h 6336071"/>
              <a:gd name="connsiteX629" fmla="*/ 886693 w 8086288"/>
              <a:gd name="connsiteY629" fmla="*/ 5010296 h 6336071"/>
              <a:gd name="connsiteX630" fmla="*/ 878446 w 8086288"/>
              <a:gd name="connsiteY630" fmla="*/ 5012856 h 6336071"/>
              <a:gd name="connsiteX631" fmla="*/ 870199 w 8086288"/>
              <a:gd name="connsiteY631" fmla="*/ 5015984 h 6336071"/>
              <a:gd name="connsiteX632" fmla="*/ 861383 w 8086288"/>
              <a:gd name="connsiteY632" fmla="*/ 5019681 h 6336071"/>
              <a:gd name="connsiteX633" fmla="*/ 833230 w 8086288"/>
              <a:gd name="connsiteY633" fmla="*/ 5031340 h 6336071"/>
              <a:gd name="connsiteX634" fmla="*/ 806214 w 8086288"/>
              <a:gd name="connsiteY634" fmla="*/ 5042431 h 6336071"/>
              <a:gd name="connsiteX635" fmla="*/ 778629 w 8086288"/>
              <a:gd name="connsiteY635" fmla="*/ 5053522 h 6336071"/>
              <a:gd name="connsiteX636" fmla="*/ 752751 w 8086288"/>
              <a:gd name="connsiteY636" fmla="*/ 5064044 h 6336071"/>
              <a:gd name="connsiteX637" fmla="*/ 727725 w 8086288"/>
              <a:gd name="connsiteY637" fmla="*/ 5074281 h 6336071"/>
              <a:gd name="connsiteX638" fmla="*/ 702984 w 8086288"/>
              <a:gd name="connsiteY638" fmla="*/ 5083666 h 6336071"/>
              <a:gd name="connsiteX639" fmla="*/ 679950 w 8086288"/>
              <a:gd name="connsiteY639" fmla="*/ 5092482 h 6336071"/>
              <a:gd name="connsiteX640" fmla="*/ 658052 w 8086288"/>
              <a:gd name="connsiteY640" fmla="*/ 5101298 h 6336071"/>
              <a:gd name="connsiteX641" fmla="*/ 644687 w 8086288"/>
              <a:gd name="connsiteY641" fmla="*/ 5106701 h 6336071"/>
              <a:gd name="connsiteX642" fmla="*/ 631037 w 8086288"/>
              <a:gd name="connsiteY642" fmla="*/ 5111819 h 6336071"/>
              <a:gd name="connsiteX643" fmla="*/ 618239 w 8086288"/>
              <a:gd name="connsiteY643" fmla="*/ 5117223 h 6336071"/>
              <a:gd name="connsiteX644" fmla="*/ 606296 w 8086288"/>
              <a:gd name="connsiteY644" fmla="*/ 5121773 h 6336071"/>
              <a:gd name="connsiteX645" fmla="*/ 594920 w 8086288"/>
              <a:gd name="connsiteY645" fmla="*/ 5126323 h 6336071"/>
              <a:gd name="connsiteX646" fmla="*/ 583830 w 8086288"/>
              <a:gd name="connsiteY646" fmla="*/ 5130588 h 6336071"/>
              <a:gd name="connsiteX647" fmla="*/ 573592 w 8086288"/>
              <a:gd name="connsiteY647" fmla="*/ 5134570 h 6336071"/>
              <a:gd name="connsiteX648" fmla="*/ 564207 w 8086288"/>
              <a:gd name="connsiteY648" fmla="*/ 5138835 h 6336071"/>
              <a:gd name="connsiteX649" fmla="*/ 552832 w 8086288"/>
              <a:gd name="connsiteY649" fmla="*/ 5143385 h 6336071"/>
              <a:gd name="connsiteX650" fmla="*/ 541742 w 8086288"/>
              <a:gd name="connsiteY650" fmla="*/ 5147082 h 6336071"/>
              <a:gd name="connsiteX651" fmla="*/ 529798 w 8086288"/>
              <a:gd name="connsiteY651" fmla="*/ 5150495 h 6336071"/>
              <a:gd name="connsiteX652" fmla="*/ 517854 w 8086288"/>
              <a:gd name="connsiteY652" fmla="*/ 5153339 h 6336071"/>
              <a:gd name="connsiteX653" fmla="*/ 506194 w 8086288"/>
              <a:gd name="connsiteY653" fmla="*/ 5155329 h 6336071"/>
              <a:gd name="connsiteX654" fmla="*/ 493966 w 8086288"/>
              <a:gd name="connsiteY654" fmla="*/ 5157320 h 6336071"/>
              <a:gd name="connsiteX655" fmla="*/ 482022 w 8086288"/>
              <a:gd name="connsiteY655" fmla="*/ 5158458 h 6336071"/>
              <a:gd name="connsiteX656" fmla="*/ 469509 w 8086288"/>
              <a:gd name="connsiteY656" fmla="*/ 5159595 h 6336071"/>
              <a:gd name="connsiteX657" fmla="*/ 457565 w 8086288"/>
              <a:gd name="connsiteY657" fmla="*/ 5159595 h 6336071"/>
              <a:gd name="connsiteX658" fmla="*/ 445053 w 8086288"/>
              <a:gd name="connsiteY658" fmla="*/ 5159026 h 6336071"/>
              <a:gd name="connsiteX659" fmla="*/ 432540 w 8086288"/>
              <a:gd name="connsiteY659" fmla="*/ 5158458 h 6336071"/>
              <a:gd name="connsiteX660" fmla="*/ 420312 w 8086288"/>
              <a:gd name="connsiteY660" fmla="*/ 5157036 h 6336071"/>
              <a:gd name="connsiteX661" fmla="*/ 407230 w 8086288"/>
              <a:gd name="connsiteY661" fmla="*/ 5155329 h 6336071"/>
              <a:gd name="connsiteX662" fmla="*/ 395002 w 8086288"/>
              <a:gd name="connsiteY662" fmla="*/ 5152770 h 6336071"/>
              <a:gd name="connsiteX663" fmla="*/ 382489 w 8086288"/>
              <a:gd name="connsiteY663" fmla="*/ 5149926 h 6336071"/>
              <a:gd name="connsiteX664" fmla="*/ 370261 w 8086288"/>
              <a:gd name="connsiteY664" fmla="*/ 5146798 h 6336071"/>
              <a:gd name="connsiteX665" fmla="*/ 357180 w 8086288"/>
              <a:gd name="connsiteY665" fmla="*/ 5142817 h 6336071"/>
              <a:gd name="connsiteX666" fmla="*/ 344667 w 8086288"/>
              <a:gd name="connsiteY666" fmla="*/ 5138835 h 6336071"/>
              <a:gd name="connsiteX667" fmla="*/ 332439 w 8086288"/>
              <a:gd name="connsiteY667" fmla="*/ 5134001 h 6336071"/>
              <a:gd name="connsiteX668" fmla="*/ 320210 w 8086288"/>
              <a:gd name="connsiteY668" fmla="*/ 5128598 h 6336071"/>
              <a:gd name="connsiteX669" fmla="*/ 307698 w 8086288"/>
              <a:gd name="connsiteY669" fmla="*/ 5122910 h 6336071"/>
              <a:gd name="connsiteX670" fmla="*/ 295469 w 8086288"/>
              <a:gd name="connsiteY670" fmla="*/ 5116370 h 6336071"/>
              <a:gd name="connsiteX671" fmla="*/ 282957 w 8086288"/>
              <a:gd name="connsiteY671" fmla="*/ 5110113 h 6336071"/>
              <a:gd name="connsiteX672" fmla="*/ 271013 w 8086288"/>
              <a:gd name="connsiteY672" fmla="*/ 5102719 h 6336071"/>
              <a:gd name="connsiteX673" fmla="*/ 258785 w 8086288"/>
              <a:gd name="connsiteY673" fmla="*/ 5095041 h 6336071"/>
              <a:gd name="connsiteX674" fmla="*/ 247125 w 8086288"/>
              <a:gd name="connsiteY674" fmla="*/ 5087363 h 6336071"/>
              <a:gd name="connsiteX675" fmla="*/ 235181 w 8086288"/>
              <a:gd name="connsiteY675" fmla="*/ 5078831 h 6336071"/>
              <a:gd name="connsiteX676" fmla="*/ 223522 w 8086288"/>
              <a:gd name="connsiteY676" fmla="*/ 5069447 h 6336071"/>
              <a:gd name="connsiteX677" fmla="*/ 211862 w 8086288"/>
              <a:gd name="connsiteY677" fmla="*/ 5060063 h 6336071"/>
              <a:gd name="connsiteX678" fmla="*/ 200487 w 8086288"/>
              <a:gd name="connsiteY678" fmla="*/ 5050394 h 6336071"/>
              <a:gd name="connsiteX679" fmla="*/ 188828 w 8086288"/>
              <a:gd name="connsiteY679" fmla="*/ 5039872 h 6336071"/>
              <a:gd name="connsiteX680" fmla="*/ 178021 w 8086288"/>
              <a:gd name="connsiteY680" fmla="*/ 5029065 h 6336071"/>
              <a:gd name="connsiteX681" fmla="*/ 167784 w 8086288"/>
              <a:gd name="connsiteY681" fmla="*/ 5018828 h 6336071"/>
              <a:gd name="connsiteX682" fmla="*/ 157830 w 8086288"/>
              <a:gd name="connsiteY682" fmla="*/ 5008306 h 6336071"/>
              <a:gd name="connsiteX683" fmla="*/ 148161 w 8086288"/>
              <a:gd name="connsiteY683" fmla="*/ 4997499 h 6336071"/>
              <a:gd name="connsiteX684" fmla="*/ 139346 w 8086288"/>
              <a:gd name="connsiteY684" fmla="*/ 4986408 h 6336071"/>
              <a:gd name="connsiteX685" fmla="*/ 130245 w 8086288"/>
              <a:gd name="connsiteY685" fmla="*/ 4975033 h 6336071"/>
              <a:gd name="connsiteX686" fmla="*/ 121430 w 8086288"/>
              <a:gd name="connsiteY686" fmla="*/ 4962805 h 6336071"/>
              <a:gd name="connsiteX687" fmla="*/ 112614 w 8086288"/>
              <a:gd name="connsiteY687" fmla="*/ 4951145 h 6336071"/>
              <a:gd name="connsiteX688" fmla="*/ 104367 w 8086288"/>
              <a:gd name="connsiteY688" fmla="*/ 4938917 h 6336071"/>
              <a:gd name="connsiteX689" fmla="*/ 96404 w 8086288"/>
              <a:gd name="connsiteY689" fmla="*/ 4926404 h 6336071"/>
              <a:gd name="connsiteX690" fmla="*/ 89011 w 8086288"/>
              <a:gd name="connsiteY690" fmla="*/ 4913892 h 6336071"/>
              <a:gd name="connsiteX691" fmla="*/ 80764 w 8086288"/>
              <a:gd name="connsiteY691" fmla="*/ 4900526 h 6336071"/>
              <a:gd name="connsiteX692" fmla="*/ 73938 w 8086288"/>
              <a:gd name="connsiteY692" fmla="*/ 4887445 h 6336071"/>
              <a:gd name="connsiteX693" fmla="*/ 66829 w 8086288"/>
              <a:gd name="connsiteY693" fmla="*/ 4874648 h 6336071"/>
              <a:gd name="connsiteX694" fmla="*/ 60573 w 8086288"/>
              <a:gd name="connsiteY694" fmla="*/ 4860428 h 6336071"/>
              <a:gd name="connsiteX695" fmla="*/ 54032 w 8086288"/>
              <a:gd name="connsiteY695" fmla="*/ 4847063 h 6336071"/>
              <a:gd name="connsiteX696" fmla="*/ 48060 w 8086288"/>
              <a:gd name="connsiteY696" fmla="*/ 4833128 h 6336071"/>
              <a:gd name="connsiteX697" fmla="*/ 39244 w 8086288"/>
              <a:gd name="connsiteY697" fmla="*/ 4810662 h 6336071"/>
              <a:gd name="connsiteX698" fmla="*/ 30997 w 8086288"/>
              <a:gd name="connsiteY698" fmla="*/ 4787059 h 6336071"/>
              <a:gd name="connsiteX699" fmla="*/ 23604 w 8086288"/>
              <a:gd name="connsiteY699" fmla="*/ 4764308 h 6336071"/>
              <a:gd name="connsiteX700" fmla="*/ 17631 w 8086288"/>
              <a:gd name="connsiteY700" fmla="*/ 4741274 h 6336071"/>
              <a:gd name="connsiteX701" fmla="*/ 12513 w 8086288"/>
              <a:gd name="connsiteY701" fmla="*/ 4717955 h 6336071"/>
              <a:gd name="connsiteX702" fmla="*/ 8247 w 8086288"/>
              <a:gd name="connsiteY702" fmla="*/ 4694920 h 6336071"/>
              <a:gd name="connsiteX703" fmla="*/ 4550 w 8086288"/>
              <a:gd name="connsiteY703" fmla="*/ 4672454 h 6336071"/>
              <a:gd name="connsiteX704" fmla="*/ 2275 w 8086288"/>
              <a:gd name="connsiteY704" fmla="*/ 4649704 h 6336071"/>
              <a:gd name="connsiteX705" fmla="*/ 853 w 8086288"/>
              <a:gd name="connsiteY705" fmla="*/ 4627238 h 6336071"/>
              <a:gd name="connsiteX706" fmla="*/ 0 w 8086288"/>
              <a:gd name="connsiteY706" fmla="*/ 4605341 h 6336071"/>
              <a:gd name="connsiteX707" fmla="*/ 569 w 8086288"/>
              <a:gd name="connsiteY707" fmla="*/ 4583159 h 6336071"/>
              <a:gd name="connsiteX708" fmla="*/ 1706 w 8086288"/>
              <a:gd name="connsiteY708" fmla="*/ 4561546 h 6336071"/>
              <a:gd name="connsiteX709" fmla="*/ 3981 w 8086288"/>
              <a:gd name="connsiteY709" fmla="*/ 4540502 h 6336071"/>
              <a:gd name="connsiteX710" fmla="*/ 6541 w 8086288"/>
              <a:gd name="connsiteY710" fmla="*/ 4519743 h 6336071"/>
              <a:gd name="connsiteX711" fmla="*/ 10238 w 8086288"/>
              <a:gd name="connsiteY711" fmla="*/ 4499552 h 6336071"/>
              <a:gd name="connsiteX712" fmla="*/ 14788 w 8086288"/>
              <a:gd name="connsiteY712" fmla="*/ 4479076 h 6336071"/>
              <a:gd name="connsiteX713" fmla="*/ 20191 w 8086288"/>
              <a:gd name="connsiteY713" fmla="*/ 4459454 h 6336071"/>
              <a:gd name="connsiteX714" fmla="*/ 25878 w 8086288"/>
              <a:gd name="connsiteY714" fmla="*/ 4440685 h 6336071"/>
              <a:gd name="connsiteX715" fmla="*/ 33272 w 8086288"/>
              <a:gd name="connsiteY715" fmla="*/ 4421916 h 6336071"/>
              <a:gd name="connsiteX716" fmla="*/ 41235 w 8086288"/>
              <a:gd name="connsiteY716" fmla="*/ 4404285 h 6336071"/>
              <a:gd name="connsiteX717" fmla="*/ 49766 w 8086288"/>
              <a:gd name="connsiteY717" fmla="*/ 4387222 h 6336071"/>
              <a:gd name="connsiteX718" fmla="*/ 58866 w 8086288"/>
              <a:gd name="connsiteY718" fmla="*/ 4370728 h 6336071"/>
              <a:gd name="connsiteX719" fmla="*/ 69389 w 8086288"/>
              <a:gd name="connsiteY719" fmla="*/ 4355087 h 6336071"/>
              <a:gd name="connsiteX720" fmla="*/ 80195 w 8086288"/>
              <a:gd name="connsiteY720" fmla="*/ 4340299 h 6336071"/>
              <a:gd name="connsiteX721" fmla="*/ 92139 w 8086288"/>
              <a:gd name="connsiteY721" fmla="*/ 4325512 h 6336071"/>
              <a:gd name="connsiteX722" fmla="*/ 104651 w 8086288"/>
              <a:gd name="connsiteY722" fmla="*/ 4312430 h 6336071"/>
              <a:gd name="connsiteX723" fmla="*/ 117733 w 8086288"/>
              <a:gd name="connsiteY723" fmla="*/ 4299918 h 6336071"/>
              <a:gd name="connsiteX724" fmla="*/ 131667 w 8086288"/>
              <a:gd name="connsiteY724" fmla="*/ 4288258 h 6336071"/>
              <a:gd name="connsiteX725" fmla="*/ 146455 w 8086288"/>
              <a:gd name="connsiteY725" fmla="*/ 4277452 h 6336071"/>
              <a:gd name="connsiteX726" fmla="*/ 161527 w 8086288"/>
              <a:gd name="connsiteY726" fmla="*/ 4267498 h 6336071"/>
              <a:gd name="connsiteX727" fmla="*/ 177737 w 8086288"/>
              <a:gd name="connsiteY727" fmla="*/ 4258683 h 6336071"/>
              <a:gd name="connsiteX728" fmla="*/ 194231 w 8086288"/>
              <a:gd name="connsiteY728" fmla="*/ 4251289 h 6336071"/>
              <a:gd name="connsiteX729" fmla="*/ 202193 w 8086288"/>
              <a:gd name="connsiteY729" fmla="*/ 4248445 h 6336071"/>
              <a:gd name="connsiteX730" fmla="*/ 210725 w 8086288"/>
              <a:gd name="connsiteY730" fmla="*/ 4245601 h 6336071"/>
              <a:gd name="connsiteX731" fmla="*/ 220109 w 8086288"/>
              <a:gd name="connsiteY731" fmla="*/ 4243042 h 6336071"/>
              <a:gd name="connsiteX732" fmla="*/ 230063 w 8086288"/>
              <a:gd name="connsiteY732" fmla="*/ 4241051 h 6336071"/>
              <a:gd name="connsiteX733" fmla="*/ 241437 w 8086288"/>
              <a:gd name="connsiteY733" fmla="*/ 4238776 h 6336071"/>
              <a:gd name="connsiteX734" fmla="*/ 253097 w 8086288"/>
              <a:gd name="connsiteY734" fmla="*/ 4236786 h 6336071"/>
              <a:gd name="connsiteX735" fmla="*/ 265325 w 8086288"/>
              <a:gd name="connsiteY735" fmla="*/ 4235364 h 6336071"/>
              <a:gd name="connsiteX736" fmla="*/ 278407 w 8086288"/>
              <a:gd name="connsiteY736" fmla="*/ 4234226 h 6336071"/>
              <a:gd name="connsiteX737" fmla="*/ 306560 w 8086288"/>
              <a:gd name="connsiteY737" fmla="*/ 4231667 h 6336071"/>
              <a:gd name="connsiteX738" fmla="*/ 337273 w 8086288"/>
              <a:gd name="connsiteY738" fmla="*/ 4230529 h 6336071"/>
              <a:gd name="connsiteX739" fmla="*/ 370830 w 8086288"/>
              <a:gd name="connsiteY739" fmla="*/ 4229961 h 6336071"/>
              <a:gd name="connsiteX740" fmla="*/ 405808 w 8086288"/>
              <a:gd name="connsiteY740" fmla="*/ 4230245 h 6336071"/>
              <a:gd name="connsiteX741" fmla="*/ 443062 w 8086288"/>
              <a:gd name="connsiteY741" fmla="*/ 4231667 h 6336071"/>
              <a:gd name="connsiteX742" fmla="*/ 482022 w 8086288"/>
              <a:gd name="connsiteY742" fmla="*/ 4233658 h 6336071"/>
              <a:gd name="connsiteX743" fmla="*/ 522688 w 8086288"/>
              <a:gd name="connsiteY743" fmla="*/ 4236217 h 6336071"/>
              <a:gd name="connsiteX744" fmla="*/ 564492 w 8086288"/>
              <a:gd name="connsiteY744" fmla="*/ 4240483 h 6336071"/>
              <a:gd name="connsiteX745" fmla="*/ 608002 w 8086288"/>
              <a:gd name="connsiteY745" fmla="*/ 4244748 h 6336071"/>
              <a:gd name="connsiteX746" fmla="*/ 652081 w 8086288"/>
              <a:gd name="connsiteY746" fmla="*/ 4250151 h 6336071"/>
              <a:gd name="connsiteX747" fmla="*/ 697297 w 8086288"/>
              <a:gd name="connsiteY747" fmla="*/ 4256123 h 6336071"/>
              <a:gd name="connsiteX748" fmla="*/ 742797 w 8086288"/>
              <a:gd name="connsiteY748" fmla="*/ 4263517 h 6336071"/>
              <a:gd name="connsiteX749" fmla="*/ 755594 w 8086288"/>
              <a:gd name="connsiteY749" fmla="*/ 4264939 h 6336071"/>
              <a:gd name="connsiteX750" fmla="*/ 767823 w 8086288"/>
              <a:gd name="connsiteY750" fmla="*/ 4266361 h 6336071"/>
              <a:gd name="connsiteX751" fmla="*/ 780620 w 8086288"/>
              <a:gd name="connsiteY751" fmla="*/ 4267783 h 6336071"/>
              <a:gd name="connsiteX752" fmla="*/ 792848 w 8086288"/>
              <a:gd name="connsiteY752" fmla="*/ 4268636 h 6336071"/>
              <a:gd name="connsiteX753" fmla="*/ 804792 w 8086288"/>
              <a:gd name="connsiteY753" fmla="*/ 4269774 h 6336071"/>
              <a:gd name="connsiteX754" fmla="*/ 816736 w 8086288"/>
              <a:gd name="connsiteY754" fmla="*/ 4270342 h 6336071"/>
              <a:gd name="connsiteX755" fmla="*/ 828964 w 8086288"/>
              <a:gd name="connsiteY755" fmla="*/ 4270058 h 6336071"/>
              <a:gd name="connsiteX756" fmla="*/ 840624 w 8086288"/>
              <a:gd name="connsiteY756" fmla="*/ 4269773 h 6336071"/>
              <a:gd name="connsiteX757" fmla="*/ 852283 w 8086288"/>
              <a:gd name="connsiteY757" fmla="*/ 4269489 h 6336071"/>
              <a:gd name="connsiteX758" fmla="*/ 863659 w 8086288"/>
              <a:gd name="connsiteY758" fmla="*/ 4268920 h 6336071"/>
              <a:gd name="connsiteX759" fmla="*/ 875318 w 8086288"/>
              <a:gd name="connsiteY759" fmla="*/ 4267498 h 6336071"/>
              <a:gd name="connsiteX760" fmla="*/ 886409 w 8086288"/>
              <a:gd name="connsiteY760" fmla="*/ 4266077 h 6336071"/>
              <a:gd name="connsiteX761" fmla="*/ 897215 w 8086288"/>
              <a:gd name="connsiteY761" fmla="*/ 4264370 h 6336071"/>
              <a:gd name="connsiteX762" fmla="*/ 908306 w 8086288"/>
              <a:gd name="connsiteY762" fmla="*/ 4262380 h 6336071"/>
              <a:gd name="connsiteX763" fmla="*/ 919112 w 8086288"/>
              <a:gd name="connsiteY763" fmla="*/ 4260105 h 6336071"/>
              <a:gd name="connsiteX764" fmla="*/ 929634 w 8086288"/>
              <a:gd name="connsiteY764" fmla="*/ 4257545 h 6336071"/>
              <a:gd name="connsiteX765" fmla="*/ 940156 w 8086288"/>
              <a:gd name="connsiteY765" fmla="*/ 4254986 h 6336071"/>
              <a:gd name="connsiteX766" fmla="*/ 950394 w 8086288"/>
              <a:gd name="connsiteY766" fmla="*/ 4252142 h 6336071"/>
              <a:gd name="connsiteX767" fmla="*/ 960632 w 8086288"/>
              <a:gd name="connsiteY767" fmla="*/ 4248729 h 6336071"/>
              <a:gd name="connsiteX768" fmla="*/ 970300 w 8086288"/>
              <a:gd name="connsiteY768" fmla="*/ 4244748 h 6336071"/>
              <a:gd name="connsiteX769" fmla="*/ 980254 w 8086288"/>
              <a:gd name="connsiteY769" fmla="*/ 4241051 h 6336071"/>
              <a:gd name="connsiteX770" fmla="*/ 989354 w 8086288"/>
              <a:gd name="connsiteY770" fmla="*/ 4237070 h 6336071"/>
              <a:gd name="connsiteX771" fmla="*/ 999023 w 8086288"/>
              <a:gd name="connsiteY771" fmla="*/ 4231951 h 6336071"/>
              <a:gd name="connsiteX772" fmla="*/ 1008123 w 8086288"/>
              <a:gd name="connsiteY772" fmla="*/ 4227401 h 6336071"/>
              <a:gd name="connsiteX773" fmla="*/ 1017223 w 8086288"/>
              <a:gd name="connsiteY773" fmla="*/ 4222282 h 6336071"/>
              <a:gd name="connsiteX774" fmla="*/ 1026039 w 8086288"/>
              <a:gd name="connsiteY774" fmla="*/ 4216879 h 6336071"/>
              <a:gd name="connsiteX775" fmla="*/ 1034570 w 8086288"/>
              <a:gd name="connsiteY775" fmla="*/ 4211760 h 6336071"/>
              <a:gd name="connsiteX776" fmla="*/ 1042817 w 8086288"/>
              <a:gd name="connsiteY776" fmla="*/ 4205788 h 6336071"/>
              <a:gd name="connsiteX777" fmla="*/ 1050495 w 8086288"/>
              <a:gd name="connsiteY777" fmla="*/ 4199248 h 6336071"/>
              <a:gd name="connsiteX778" fmla="*/ 1058458 w 8086288"/>
              <a:gd name="connsiteY778" fmla="*/ 4192991 h 6336071"/>
              <a:gd name="connsiteX779" fmla="*/ 1066705 w 8086288"/>
              <a:gd name="connsiteY779" fmla="*/ 4186451 h 6336071"/>
              <a:gd name="connsiteX780" fmla="*/ 1073814 w 8086288"/>
              <a:gd name="connsiteY780" fmla="*/ 4179341 h 6336071"/>
              <a:gd name="connsiteX781" fmla="*/ 1080355 w 8086288"/>
              <a:gd name="connsiteY781" fmla="*/ 4173369 h 6336071"/>
              <a:gd name="connsiteX782" fmla="*/ 1086611 w 8086288"/>
              <a:gd name="connsiteY782" fmla="*/ 4166544 h 6336071"/>
              <a:gd name="connsiteX783" fmla="*/ 1092299 w 8086288"/>
              <a:gd name="connsiteY783" fmla="*/ 4159719 h 6336071"/>
              <a:gd name="connsiteX784" fmla="*/ 1098271 w 8086288"/>
              <a:gd name="connsiteY784" fmla="*/ 4152610 h 6336071"/>
              <a:gd name="connsiteX785" fmla="*/ 1103959 w 8086288"/>
              <a:gd name="connsiteY785" fmla="*/ 4145216 h 6336071"/>
              <a:gd name="connsiteX786" fmla="*/ 1109077 w 8086288"/>
              <a:gd name="connsiteY786" fmla="*/ 4137822 h 6336071"/>
              <a:gd name="connsiteX787" fmla="*/ 1114481 w 8086288"/>
              <a:gd name="connsiteY787" fmla="*/ 4130144 h 6336071"/>
              <a:gd name="connsiteX788" fmla="*/ 1119031 w 8086288"/>
              <a:gd name="connsiteY788" fmla="*/ 4122750 h 6336071"/>
              <a:gd name="connsiteX789" fmla="*/ 1123581 w 8086288"/>
              <a:gd name="connsiteY789" fmla="*/ 4114787 h 6336071"/>
              <a:gd name="connsiteX790" fmla="*/ 1128131 w 8086288"/>
              <a:gd name="connsiteY790" fmla="*/ 4106824 h 6336071"/>
              <a:gd name="connsiteX791" fmla="*/ 1132396 w 8086288"/>
              <a:gd name="connsiteY791" fmla="*/ 4098578 h 6336071"/>
              <a:gd name="connsiteX792" fmla="*/ 1136093 w 8086288"/>
              <a:gd name="connsiteY792" fmla="*/ 4090330 h 6336071"/>
              <a:gd name="connsiteX793" fmla="*/ 1139790 w 8086288"/>
              <a:gd name="connsiteY793" fmla="*/ 4081515 h 6336071"/>
              <a:gd name="connsiteX794" fmla="*/ 1143203 w 8086288"/>
              <a:gd name="connsiteY794" fmla="*/ 4072983 h 6336071"/>
              <a:gd name="connsiteX795" fmla="*/ 1146331 w 8086288"/>
              <a:gd name="connsiteY795" fmla="*/ 4064168 h 6336071"/>
              <a:gd name="connsiteX796" fmla="*/ 1149175 w 8086288"/>
              <a:gd name="connsiteY796" fmla="*/ 4055636 h 6336071"/>
              <a:gd name="connsiteX797" fmla="*/ 1152019 w 8086288"/>
              <a:gd name="connsiteY797" fmla="*/ 4046536 h 6336071"/>
              <a:gd name="connsiteX798" fmla="*/ 1154294 w 8086288"/>
              <a:gd name="connsiteY798" fmla="*/ 4037436 h 6336071"/>
              <a:gd name="connsiteX799" fmla="*/ 1156284 w 8086288"/>
              <a:gd name="connsiteY799" fmla="*/ 4028052 h 6336071"/>
              <a:gd name="connsiteX800" fmla="*/ 1158275 w 8086288"/>
              <a:gd name="connsiteY800" fmla="*/ 4018667 h 6336071"/>
              <a:gd name="connsiteX801" fmla="*/ 1161688 w 8086288"/>
              <a:gd name="connsiteY801" fmla="*/ 3999330 h 6336071"/>
              <a:gd name="connsiteX802" fmla="*/ 1163394 w 8086288"/>
              <a:gd name="connsiteY802" fmla="*/ 3979423 h 6336071"/>
              <a:gd name="connsiteX803" fmla="*/ 1164531 w 8086288"/>
              <a:gd name="connsiteY803" fmla="*/ 3959516 h 6336071"/>
              <a:gd name="connsiteX804" fmla="*/ 1164247 w 8086288"/>
              <a:gd name="connsiteY804" fmla="*/ 3938757 h 6336071"/>
              <a:gd name="connsiteX805" fmla="*/ 1163394 w 8086288"/>
              <a:gd name="connsiteY805" fmla="*/ 3917428 h 6336071"/>
              <a:gd name="connsiteX806" fmla="*/ 1161119 w 8086288"/>
              <a:gd name="connsiteY806" fmla="*/ 3896384 h 6336071"/>
              <a:gd name="connsiteX807" fmla="*/ 1156000 w 8086288"/>
              <a:gd name="connsiteY807" fmla="*/ 3854296 h 6336071"/>
              <a:gd name="connsiteX808" fmla="*/ 1150312 w 8086288"/>
              <a:gd name="connsiteY808" fmla="*/ 3811639 h 6336071"/>
              <a:gd name="connsiteX809" fmla="*/ 1144340 w 8086288"/>
              <a:gd name="connsiteY809" fmla="*/ 3768698 h 6336071"/>
              <a:gd name="connsiteX810" fmla="*/ 1138368 w 8086288"/>
              <a:gd name="connsiteY810" fmla="*/ 3726326 h 6336071"/>
              <a:gd name="connsiteX811" fmla="*/ 1131828 w 8086288"/>
              <a:gd name="connsiteY811" fmla="*/ 3683953 h 6336071"/>
              <a:gd name="connsiteX812" fmla="*/ 1125287 w 8086288"/>
              <a:gd name="connsiteY812" fmla="*/ 3641581 h 6336071"/>
              <a:gd name="connsiteX813" fmla="*/ 1117893 w 8086288"/>
              <a:gd name="connsiteY813" fmla="*/ 3598924 h 6336071"/>
              <a:gd name="connsiteX814" fmla="*/ 1110784 w 8086288"/>
              <a:gd name="connsiteY814" fmla="*/ 3556551 h 6336071"/>
              <a:gd name="connsiteX815" fmla="*/ 1103106 w 8086288"/>
              <a:gd name="connsiteY815" fmla="*/ 3514179 h 6336071"/>
              <a:gd name="connsiteX816" fmla="*/ 1094858 w 8086288"/>
              <a:gd name="connsiteY816" fmla="*/ 3471807 h 6336071"/>
              <a:gd name="connsiteX817" fmla="*/ 1087180 w 8086288"/>
              <a:gd name="connsiteY817" fmla="*/ 3430003 h 6336071"/>
              <a:gd name="connsiteX818" fmla="*/ 1078933 w 8086288"/>
              <a:gd name="connsiteY818" fmla="*/ 3387630 h 6336071"/>
              <a:gd name="connsiteX819" fmla="*/ 1069833 w 8086288"/>
              <a:gd name="connsiteY819" fmla="*/ 3345542 h 6336071"/>
              <a:gd name="connsiteX820" fmla="*/ 1061017 w 8086288"/>
              <a:gd name="connsiteY820" fmla="*/ 3303739 h 6336071"/>
              <a:gd name="connsiteX821" fmla="*/ 1052202 w 8086288"/>
              <a:gd name="connsiteY821" fmla="*/ 3261366 h 6336071"/>
              <a:gd name="connsiteX822" fmla="*/ 1042248 w 8086288"/>
              <a:gd name="connsiteY822" fmla="*/ 3220131 h 6336071"/>
              <a:gd name="connsiteX823" fmla="*/ 1093721 w 8086288"/>
              <a:gd name="connsiteY823" fmla="*/ 3231222 h 6336071"/>
              <a:gd name="connsiteX824" fmla="*/ 1144909 w 8086288"/>
              <a:gd name="connsiteY824" fmla="*/ 3242597 h 6336071"/>
              <a:gd name="connsiteX825" fmla="*/ 1196382 w 8086288"/>
              <a:gd name="connsiteY825" fmla="*/ 3253119 h 6336071"/>
              <a:gd name="connsiteX826" fmla="*/ 1247286 w 8086288"/>
              <a:gd name="connsiteY826" fmla="*/ 3263641 h 6336071"/>
              <a:gd name="connsiteX827" fmla="*/ 1298758 w 8086288"/>
              <a:gd name="connsiteY827" fmla="*/ 3273595 h 6336071"/>
              <a:gd name="connsiteX828" fmla="*/ 1350231 w 8086288"/>
              <a:gd name="connsiteY828" fmla="*/ 3282979 h 6336071"/>
              <a:gd name="connsiteX829" fmla="*/ 1401703 w 8086288"/>
              <a:gd name="connsiteY829" fmla="*/ 3291795 h 6336071"/>
              <a:gd name="connsiteX830" fmla="*/ 1453176 w 8086288"/>
              <a:gd name="connsiteY830" fmla="*/ 3300611 h 6336071"/>
              <a:gd name="connsiteX831" fmla="*/ 1504649 w 8086288"/>
              <a:gd name="connsiteY831" fmla="*/ 3308858 h 6336071"/>
              <a:gd name="connsiteX832" fmla="*/ 1555837 w 8086288"/>
              <a:gd name="connsiteY832" fmla="*/ 3316251 h 6336071"/>
              <a:gd name="connsiteX833" fmla="*/ 1607309 w 8086288"/>
              <a:gd name="connsiteY833" fmla="*/ 3323930 h 6336071"/>
              <a:gd name="connsiteX834" fmla="*/ 1659066 w 8086288"/>
              <a:gd name="connsiteY834" fmla="*/ 3330755 h 6336071"/>
              <a:gd name="connsiteX835" fmla="*/ 1710539 w 8086288"/>
              <a:gd name="connsiteY835" fmla="*/ 3337295 h 6336071"/>
              <a:gd name="connsiteX836" fmla="*/ 1761727 w 8086288"/>
              <a:gd name="connsiteY836" fmla="*/ 3343552 h 6336071"/>
              <a:gd name="connsiteX837" fmla="*/ 1813484 w 8086288"/>
              <a:gd name="connsiteY837" fmla="*/ 3349239 h 6336071"/>
              <a:gd name="connsiteX838" fmla="*/ 1864672 w 8086288"/>
              <a:gd name="connsiteY838" fmla="*/ 3354358 h 6336071"/>
              <a:gd name="connsiteX839" fmla="*/ 1877754 w 8086288"/>
              <a:gd name="connsiteY839" fmla="*/ 3355496 h 6336071"/>
              <a:gd name="connsiteX840" fmla="*/ 1890551 w 8086288"/>
              <a:gd name="connsiteY840" fmla="*/ 3356349 h 6336071"/>
              <a:gd name="connsiteX841" fmla="*/ 1903632 w 8086288"/>
              <a:gd name="connsiteY841" fmla="*/ 3356917 h 6336071"/>
              <a:gd name="connsiteX842" fmla="*/ 1915860 w 8086288"/>
              <a:gd name="connsiteY842" fmla="*/ 3357202 h 6336071"/>
              <a:gd name="connsiteX843" fmla="*/ 1928657 w 8086288"/>
              <a:gd name="connsiteY843" fmla="*/ 3357486 h 6336071"/>
              <a:gd name="connsiteX844" fmla="*/ 1941170 w 8086288"/>
              <a:gd name="connsiteY844" fmla="*/ 3356917 h 6336071"/>
              <a:gd name="connsiteX845" fmla="*/ 1952830 w 8086288"/>
              <a:gd name="connsiteY845" fmla="*/ 3356633 h 6336071"/>
              <a:gd name="connsiteX846" fmla="*/ 1965058 w 8086288"/>
              <a:gd name="connsiteY846" fmla="*/ 3355780 h 6336071"/>
              <a:gd name="connsiteX847" fmla="*/ 1976718 w 8086288"/>
              <a:gd name="connsiteY847" fmla="*/ 3354927 h 6336071"/>
              <a:gd name="connsiteX848" fmla="*/ 1988093 w 8086288"/>
              <a:gd name="connsiteY848" fmla="*/ 3353221 h 6336071"/>
              <a:gd name="connsiteX849" fmla="*/ 1999183 w 8086288"/>
              <a:gd name="connsiteY849" fmla="*/ 3351799 h 6336071"/>
              <a:gd name="connsiteX850" fmla="*/ 2010274 w 8086288"/>
              <a:gd name="connsiteY850" fmla="*/ 3349808 h 6336071"/>
              <a:gd name="connsiteX851" fmla="*/ 2021081 w 8086288"/>
              <a:gd name="connsiteY851" fmla="*/ 3346964 h 6336071"/>
              <a:gd name="connsiteX852" fmla="*/ 2031603 w 8086288"/>
              <a:gd name="connsiteY852" fmla="*/ 3344974 h 6336071"/>
              <a:gd name="connsiteX853" fmla="*/ 2041840 w 8086288"/>
              <a:gd name="connsiteY853" fmla="*/ 3342130 h 6336071"/>
              <a:gd name="connsiteX854" fmla="*/ 2052078 w 8086288"/>
              <a:gd name="connsiteY854" fmla="*/ 3338717 h 6336071"/>
              <a:gd name="connsiteX855" fmla="*/ 2061747 w 8086288"/>
              <a:gd name="connsiteY855" fmla="*/ 3335874 h 6336071"/>
              <a:gd name="connsiteX856" fmla="*/ 2071416 w 8086288"/>
              <a:gd name="connsiteY856" fmla="*/ 3332461 h 6336071"/>
              <a:gd name="connsiteX857" fmla="*/ 2080800 w 8086288"/>
              <a:gd name="connsiteY857" fmla="*/ 3328195 h 6336071"/>
              <a:gd name="connsiteX858" fmla="*/ 2089616 w 8086288"/>
              <a:gd name="connsiteY858" fmla="*/ 3324498 h 6336071"/>
              <a:gd name="connsiteX859" fmla="*/ 2098716 w 8086288"/>
              <a:gd name="connsiteY859" fmla="*/ 3319948 h 6336071"/>
              <a:gd name="connsiteX860" fmla="*/ 2107247 w 8086288"/>
              <a:gd name="connsiteY860" fmla="*/ 3315398 h 6336071"/>
              <a:gd name="connsiteX861" fmla="*/ 2114926 w 8086288"/>
              <a:gd name="connsiteY861" fmla="*/ 3310564 h 6336071"/>
              <a:gd name="connsiteX862" fmla="*/ 2123457 w 8086288"/>
              <a:gd name="connsiteY862" fmla="*/ 3305445 h 6336071"/>
              <a:gd name="connsiteX863" fmla="*/ 2130851 w 8086288"/>
              <a:gd name="connsiteY863" fmla="*/ 3299757 h 6336071"/>
              <a:gd name="connsiteX864" fmla="*/ 2138245 w 8086288"/>
              <a:gd name="connsiteY864" fmla="*/ 3294639 h 6336071"/>
              <a:gd name="connsiteX865" fmla="*/ 2145354 w 8086288"/>
              <a:gd name="connsiteY865" fmla="*/ 3288667 h 6336071"/>
              <a:gd name="connsiteX866" fmla="*/ 2151895 w 8086288"/>
              <a:gd name="connsiteY866" fmla="*/ 3282695 h 6336071"/>
              <a:gd name="connsiteX867" fmla="*/ 2158436 w 8086288"/>
              <a:gd name="connsiteY867" fmla="*/ 3276154 h 6336071"/>
              <a:gd name="connsiteX868" fmla="*/ 2164692 w 8086288"/>
              <a:gd name="connsiteY868" fmla="*/ 3269898 h 6336071"/>
              <a:gd name="connsiteX869" fmla="*/ 2170380 w 8086288"/>
              <a:gd name="connsiteY869" fmla="*/ 3262504 h 6336071"/>
              <a:gd name="connsiteX870" fmla="*/ 2176351 w 8086288"/>
              <a:gd name="connsiteY870" fmla="*/ 3255394 h 6336071"/>
              <a:gd name="connsiteX871" fmla="*/ 2184314 w 8086288"/>
              <a:gd name="connsiteY871" fmla="*/ 3244588 h 6336071"/>
              <a:gd name="connsiteX872" fmla="*/ 2190855 w 8086288"/>
              <a:gd name="connsiteY872" fmla="*/ 3232360 h 6336071"/>
              <a:gd name="connsiteX873" fmla="*/ 2197111 w 8086288"/>
              <a:gd name="connsiteY873" fmla="*/ 3220416 h 6336071"/>
              <a:gd name="connsiteX874" fmla="*/ 2201661 w 8086288"/>
              <a:gd name="connsiteY874" fmla="*/ 3207903 h 6336071"/>
              <a:gd name="connsiteX875" fmla="*/ 2205927 w 8086288"/>
              <a:gd name="connsiteY875" fmla="*/ 3195675 h 6336071"/>
              <a:gd name="connsiteX876" fmla="*/ 2209624 w 8086288"/>
              <a:gd name="connsiteY876" fmla="*/ 3182309 h 6336071"/>
              <a:gd name="connsiteX877" fmla="*/ 2211614 w 8086288"/>
              <a:gd name="connsiteY877" fmla="*/ 3168943 h 6336071"/>
              <a:gd name="connsiteX878" fmla="*/ 2213036 w 8086288"/>
              <a:gd name="connsiteY878" fmla="*/ 3155008 h 6336071"/>
              <a:gd name="connsiteX879" fmla="*/ 2213605 w 8086288"/>
              <a:gd name="connsiteY879" fmla="*/ 3141358 h 6336071"/>
              <a:gd name="connsiteX880" fmla="*/ 2213036 w 8086288"/>
              <a:gd name="connsiteY880" fmla="*/ 3127139 h 6336071"/>
              <a:gd name="connsiteX881" fmla="*/ 2212183 w 8086288"/>
              <a:gd name="connsiteY881" fmla="*/ 3113205 h 6336071"/>
              <a:gd name="connsiteX882" fmla="*/ 2209624 w 8086288"/>
              <a:gd name="connsiteY882" fmla="*/ 3098133 h 6336071"/>
              <a:gd name="connsiteX883" fmla="*/ 2206780 w 8086288"/>
              <a:gd name="connsiteY883" fmla="*/ 3083914 h 6336071"/>
              <a:gd name="connsiteX884" fmla="*/ 2203083 w 8086288"/>
              <a:gd name="connsiteY884" fmla="*/ 3068842 h 6336071"/>
              <a:gd name="connsiteX885" fmla="*/ 2197680 w 8086288"/>
              <a:gd name="connsiteY885" fmla="*/ 3053770 h 6336071"/>
              <a:gd name="connsiteX886" fmla="*/ 2191992 w 8086288"/>
              <a:gd name="connsiteY886" fmla="*/ 3038982 h 6336071"/>
              <a:gd name="connsiteX887" fmla="*/ 2180048 w 8086288"/>
              <a:gd name="connsiteY887" fmla="*/ 3010544 h 6336071"/>
              <a:gd name="connsiteX888" fmla="*/ 2168673 w 8086288"/>
              <a:gd name="connsiteY888" fmla="*/ 2982675 h 6336071"/>
              <a:gd name="connsiteX889" fmla="*/ 2157298 w 8086288"/>
              <a:gd name="connsiteY889" fmla="*/ 2955375 h 6336071"/>
              <a:gd name="connsiteX890" fmla="*/ 2146776 w 8086288"/>
              <a:gd name="connsiteY890" fmla="*/ 2928927 h 6336071"/>
              <a:gd name="connsiteX891" fmla="*/ 2137107 w 8086288"/>
              <a:gd name="connsiteY891" fmla="*/ 2903333 h 6336071"/>
              <a:gd name="connsiteX892" fmla="*/ 2126870 w 8086288"/>
              <a:gd name="connsiteY892" fmla="*/ 2878877 h 6336071"/>
              <a:gd name="connsiteX893" fmla="*/ 2117769 w 8086288"/>
              <a:gd name="connsiteY893" fmla="*/ 2855557 h 6336071"/>
              <a:gd name="connsiteX894" fmla="*/ 2109238 w 8086288"/>
              <a:gd name="connsiteY894" fmla="*/ 2833376 h 6336071"/>
              <a:gd name="connsiteX895" fmla="*/ 2103835 w 8086288"/>
              <a:gd name="connsiteY895" fmla="*/ 2819441 h 6336071"/>
              <a:gd name="connsiteX896" fmla="*/ 2099285 w 8086288"/>
              <a:gd name="connsiteY896" fmla="*/ 2806360 h 6336071"/>
              <a:gd name="connsiteX897" fmla="*/ 2094166 w 8086288"/>
              <a:gd name="connsiteY897" fmla="*/ 2793847 h 6336071"/>
              <a:gd name="connsiteX898" fmla="*/ 2089332 w 8086288"/>
              <a:gd name="connsiteY898" fmla="*/ 2782188 h 6336071"/>
              <a:gd name="connsiteX899" fmla="*/ 2085066 w 8086288"/>
              <a:gd name="connsiteY899" fmla="*/ 2771097 h 6336071"/>
              <a:gd name="connsiteX900" fmla="*/ 2080516 w 8086288"/>
              <a:gd name="connsiteY900" fmla="*/ 2760859 h 6336071"/>
              <a:gd name="connsiteX901" fmla="*/ 2076819 w 8086288"/>
              <a:gd name="connsiteY901" fmla="*/ 2750906 h 6336071"/>
              <a:gd name="connsiteX902" fmla="*/ 2073122 w 8086288"/>
              <a:gd name="connsiteY902" fmla="*/ 2742090 h 6336071"/>
              <a:gd name="connsiteX903" fmla="*/ 2066297 w 8086288"/>
              <a:gd name="connsiteY903" fmla="*/ 2724459 h 6336071"/>
              <a:gd name="connsiteX904" fmla="*/ 2060894 w 8086288"/>
              <a:gd name="connsiteY904" fmla="*/ 2707112 h 6336071"/>
              <a:gd name="connsiteX905" fmla="*/ 2057197 w 8086288"/>
              <a:gd name="connsiteY905" fmla="*/ 2689196 h 6336071"/>
              <a:gd name="connsiteX906" fmla="*/ 2054069 w 8086288"/>
              <a:gd name="connsiteY906" fmla="*/ 2671849 h 6336071"/>
              <a:gd name="connsiteX907" fmla="*/ 2052931 w 8086288"/>
              <a:gd name="connsiteY907" fmla="*/ 2653649 h 6336071"/>
              <a:gd name="connsiteX908" fmla="*/ 2052362 w 8086288"/>
              <a:gd name="connsiteY908" fmla="*/ 2635448 h 6336071"/>
              <a:gd name="connsiteX909" fmla="*/ 2052931 w 8086288"/>
              <a:gd name="connsiteY909" fmla="*/ 2616679 h 6336071"/>
              <a:gd name="connsiteX910" fmla="*/ 2054353 w 8086288"/>
              <a:gd name="connsiteY910" fmla="*/ 2598763 h 6336071"/>
              <a:gd name="connsiteX911" fmla="*/ 2057197 w 8086288"/>
              <a:gd name="connsiteY911" fmla="*/ 2580563 h 6336071"/>
              <a:gd name="connsiteX912" fmla="*/ 2061178 w 8086288"/>
              <a:gd name="connsiteY912" fmla="*/ 2561794 h 6336071"/>
              <a:gd name="connsiteX913" fmla="*/ 2066012 w 8086288"/>
              <a:gd name="connsiteY913" fmla="*/ 2543878 h 6336071"/>
              <a:gd name="connsiteX914" fmla="*/ 2071984 w 8086288"/>
              <a:gd name="connsiteY914" fmla="*/ 2524825 h 6336071"/>
              <a:gd name="connsiteX915" fmla="*/ 2078810 w 8086288"/>
              <a:gd name="connsiteY915" fmla="*/ 2507193 h 6336071"/>
              <a:gd name="connsiteX916" fmla="*/ 2086488 w 8086288"/>
              <a:gd name="connsiteY916" fmla="*/ 2489277 h 6336071"/>
              <a:gd name="connsiteX917" fmla="*/ 2095588 w 8086288"/>
              <a:gd name="connsiteY917" fmla="*/ 2471077 h 6336071"/>
              <a:gd name="connsiteX918" fmla="*/ 2105541 w 8086288"/>
              <a:gd name="connsiteY918" fmla="*/ 2453730 h 6336071"/>
              <a:gd name="connsiteX919" fmla="*/ 2116348 w 8086288"/>
              <a:gd name="connsiteY919" fmla="*/ 2436099 h 6336071"/>
              <a:gd name="connsiteX920" fmla="*/ 2128291 w 8086288"/>
              <a:gd name="connsiteY920" fmla="*/ 2419036 h 6336071"/>
              <a:gd name="connsiteX921" fmla="*/ 2140804 w 8086288"/>
              <a:gd name="connsiteY921" fmla="*/ 2402542 h 6336071"/>
              <a:gd name="connsiteX922" fmla="*/ 2154454 w 8086288"/>
              <a:gd name="connsiteY922" fmla="*/ 2386048 h 6336071"/>
              <a:gd name="connsiteX923" fmla="*/ 2168958 w 8086288"/>
              <a:gd name="connsiteY923" fmla="*/ 2369270 h 6336071"/>
              <a:gd name="connsiteX924" fmla="*/ 2184314 w 8086288"/>
              <a:gd name="connsiteY924" fmla="*/ 2353913 h 6336071"/>
              <a:gd name="connsiteX925" fmla="*/ 2200239 w 8086288"/>
              <a:gd name="connsiteY925" fmla="*/ 2338557 h 6336071"/>
              <a:gd name="connsiteX926" fmla="*/ 2216733 w 8086288"/>
              <a:gd name="connsiteY926" fmla="*/ 2323769 h 6336071"/>
              <a:gd name="connsiteX927" fmla="*/ 2234934 w 8086288"/>
              <a:gd name="connsiteY927" fmla="*/ 2309550 h 6336071"/>
              <a:gd name="connsiteX928" fmla="*/ 2253418 w 8086288"/>
              <a:gd name="connsiteY928" fmla="*/ 2295615 h 6336071"/>
              <a:gd name="connsiteX929" fmla="*/ 2272472 w 8086288"/>
              <a:gd name="connsiteY929" fmla="*/ 2282250 h 6336071"/>
              <a:gd name="connsiteX930" fmla="*/ 2292094 w 8086288"/>
              <a:gd name="connsiteY930" fmla="*/ 2269453 h 6336071"/>
              <a:gd name="connsiteX931" fmla="*/ 2313138 w 8086288"/>
              <a:gd name="connsiteY931" fmla="*/ 2257509 h 6336071"/>
              <a:gd name="connsiteX932" fmla="*/ 2334182 w 8086288"/>
              <a:gd name="connsiteY932" fmla="*/ 2246134 h 6336071"/>
              <a:gd name="connsiteX933" fmla="*/ 2356363 w 8086288"/>
              <a:gd name="connsiteY933" fmla="*/ 2235327 h 6336071"/>
              <a:gd name="connsiteX934" fmla="*/ 2379114 w 8086288"/>
              <a:gd name="connsiteY934" fmla="*/ 2225658 h 6336071"/>
              <a:gd name="connsiteX935" fmla="*/ 2396745 w 8086288"/>
              <a:gd name="connsiteY935" fmla="*/ 2218264 h 6336071"/>
              <a:gd name="connsiteX936" fmla="*/ 2414661 w 8086288"/>
              <a:gd name="connsiteY936" fmla="*/ 2211724 h 6336071"/>
              <a:gd name="connsiteX937" fmla="*/ 2433714 w 8086288"/>
              <a:gd name="connsiteY937" fmla="*/ 2205752 h 6336071"/>
              <a:gd name="connsiteX938" fmla="*/ 2451630 w 8086288"/>
              <a:gd name="connsiteY938" fmla="*/ 2200349 h 6336071"/>
              <a:gd name="connsiteX939" fmla="*/ 2470115 w 8086288"/>
              <a:gd name="connsiteY939" fmla="*/ 2195514 h 6336071"/>
              <a:gd name="connsiteX940" fmla="*/ 2488600 w 8086288"/>
              <a:gd name="connsiteY940" fmla="*/ 2191248 h 6336071"/>
              <a:gd name="connsiteX941" fmla="*/ 2507653 w 8086288"/>
              <a:gd name="connsiteY941" fmla="*/ 2187551 h 6336071"/>
              <a:gd name="connsiteX942" fmla="*/ 2525569 w 8086288"/>
              <a:gd name="connsiteY942" fmla="*/ 2184423 h 6336071"/>
              <a:gd name="connsiteX943" fmla="*/ 2544053 w 8086288"/>
              <a:gd name="connsiteY943" fmla="*/ 2181864 h 6336071"/>
              <a:gd name="connsiteX944" fmla="*/ 2562254 w 8086288"/>
              <a:gd name="connsiteY944" fmla="*/ 2180158 h 6336071"/>
              <a:gd name="connsiteX945" fmla="*/ 2580170 w 8086288"/>
              <a:gd name="connsiteY945" fmla="*/ 2178736 h 6336071"/>
              <a:gd name="connsiteX946" fmla="*/ 6156143 w 8086288"/>
              <a:gd name="connsiteY946" fmla="*/ 0 h 6336071"/>
              <a:gd name="connsiteX947" fmla="*/ 6175482 w 8086288"/>
              <a:gd name="connsiteY947" fmla="*/ 2 h 6336071"/>
              <a:gd name="connsiteX948" fmla="*/ 6195675 w 8086288"/>
              <a:gd name="connsiteY948" fmla="*/ 288 h 6336071"/>
              <a:gd name="connsiteX949" fmla="*/ 6216437 w 8086288"/>
              <a:gd name="connsiteY949" fmla="*/ 2281 h 6336071"/>
              <a:gd name="connsiteX950" fmla="*/ 6268768 w 8086288"/>
              <a:gd name="connsiteY950" fmla="*/ 7974 h 6336071"/>
              <a:gd name="connsiteX951" fmla="*/ 6321953 w 8086288"/>
              <a:gd name="connsiteY951" fmla="*/ 13383 h 6336071"/>
              <a:gd name="connsiteX952" fmla="*/ 6374284 w 8086288"/>
              <a:gd name="connsiteY952" fmla="*/ 20214 h 6336071"/>
              <a:gd name="connsiteX953" fmla="*/ 6427184 w 8086288"/>
              <a:gd name="connsiteY953" fmla="*/ 27045 h 6336071"/>
              <a:gd name="connsiteX954" fmla="*/ 6479516 w 8086288"/>
              <a:gd name="connsiteY954" fmla="*/ 33875 h 6336071"/>
              <a:gd name="connsiteX955" fmla="*/ 6531847 w 8086288"/>
              <a:gd name="connsiteY955" fmla="*/ 41844 h 6336071"/>
              <a:gd name="connsiteX956" fmla="*/ 6584179 w 8086288"/>
              <a:gd name="connsiteY956" fmla="*/ 49812 h 6336071"/>
              <a:gd name="connsiteX957" fmla="*/ 6636226 w 8086288"/>
              <a:gd name="connsiteY957" fmla="*/ 58065 h 6336071"/>
              <a:gd name="connsiteX958" fmla="*/ 6688842 w 8086288"/>
              <a:gd name="connsiteY958" fmla="*/ 66886 h 6336071"/>
              <a:gd name="connsiteX959" fmla="*/ 6741173 w 8086288"/>
              <a:gd name="connsiteY959" fmla="*/ 75992 h 6336071"/>
              <a:gd name="connsiteX960" fmla="*/ 6792936 w 8086288"/>
              <a:gd name="connsiteY960" fmla="*/ 85667 h 6336071"/>
              <a:gd name="connsiteX961" fmla="*/ 6844984 w 8086288"/>
              <a:gd name="connsiteY961" fmla="*/ 96195 h 6336071"/>
              <a:gd name="connsiteX962" fmla="*/ 6896462 w 8086288"/>
              <a:gd name="connsiteY962" fmla="*/ 106154 h 6336071"/>
              <a:gd name="connsiteX963" fmla="*/ 6947941 w 8086288"/>
              <a:gd name="connsiteY963" fmla="*/ 117820 h 6336071"/>
              <a:gd name="connsiteX964" fmla="*/ 6999704 w 8086288"/>
              <a:gd name="connsiteY964" fmla="*/ 128632 h 6336071"/>
              <a:gd name="connsiteX965" fmla="*/ 7050898 w 8086288"/>
              <a:gd name="connsiteY965" fmla="*/ 140582 h 6336071"/>
              <a:gd name="connsiteX966" fmla="*/ 7038389 w 8086288"/>
              <a:gd name="connsiteY966" fmla="*/ 192912 h 6336071"/>
              <a:gd name="connsiteX967" fmla="*/ 7027018 w 8086288"/>
              <a:gd name="connsiteY967" fmla="*/ 245810 h 6336071"/>
              <a:gd name="connsiteX968" fmla="*/ 7015647 w 8086288"/>
              <a:gd name="connsiteY968" fmla="*/ 298709 h 6336071"/>
              <a:gd name="connsiteX969" fmla="*/ 7004844 w 8086288"/>
              <a:gd name="connsiteY969" fmla="*/ 351038 h 6336071"/>
              <a:gd name="connsiteX970" fmla="*/ 6994611 w 8086288"/>
              <a:gd name="connsiteY970" fmla="*/ 403937 h 6336071"/>
              <a:gd name="connsiteX971" fmla="*/ 6984377 w 8086288"/>
              <a:gd name="connsiteY971" fmla="*/ 457404 h 6336071"/>
              <a:gd name="connsiteX972" fmla="*/ 6974997 w 8086288"/>
              <a:gd name="connsiteY972" fmla="*/ 510587 h 6336071"/>
              <a:gd name="connsiteX973" fmla="*/ 6965901 w 8086288"/>
              <a:gd name="connsiteY973" fmla="*/ 563486 h 6336071"/>
              <a:gd name="connsiteX974" fmla="*/ 6957374 w 8086288"/>
              <a:gd name="connsiteY974" fmla="*/ 616385 h 6336071"/>
              <a:gd name="connsiteX975" fmla="*/ 6949131 w 8086288"/>
              <a:gd name="connsiteY975" fmla="*/ 669568 h 6336071"/>
              <a:gd name="connsiteX976" fmla="*/ 6941742 w 8086288"/>
              <a:gd name="connsiteY976" fmla="*/ 723036 h 6336071"/>
              <a:gd name="connsiteX977" fmla="*/ 6934068 w 8086288"/>
              <a:gd name="connsiteY977" fmla="*/ 776788 h 6336071"/>
              <a:gd name="connsiteX978" fmla="*/ 6927247 w 8086288"/>
              <a:gd name="connsiteY978" fmla="*/ 829687 h 6336071"/>
              <a:gd name="connsiteX979" fmla="*/ 6920995 w 8086288"/>
              <a:gd name="connsiteY979" fmla="*/ 882586 h 6336071"/>
              <a:gd name="connsiteX980" fmla="*/ 6915028 w 8086288"/>
              <a:gd name="connsiteY980" fmla="*/ 936338 h 6336071"/>
              <a:gd name="connsiteX981" fmla="*/ 6909060 w 8086288"/>
              <a:gd name="connsiteY981" fmla="*/ 989521 h 6336071"/>
              <a:gd name="connsiteX982" fmla="*/ 6907925 w 8086288"/>
              <a:gd name="connsiteY982" fmla="*/ 1012842 h 6336071"/>
              <a:gd name="connsiteX983" fmla="*/ 6906505 w 8086288"/>
              <a:gd name="connsiteY983" fmla="*/ 1035879 h 6336071"/>
              <a:gd name="connsiteX984" fmla="*/ 6906223 w 8086288"/>
              <a:gd name="connsiteY984" fmla="*/ 1058347 h 6336071"/>
              <a:gd name="connsiteX985" fmla="*/ 6907363 w 8086288"/>
              <a:gd name="connsiteY985" fmla="*/ 1079393 h 6336071"/>
              <a:gd name="connsiteX986" fmla="*/ 6909071 w 8086288"/>
              <a:gd name="connsiteY986" fmla="*/ 1101008 h 6336071"/>
              <a:gd name="connsiteX987" fmla="*/ 6911917 w 8086288"/>
              <a:gd name="connsiteY987" fmla="*/ 1120917 h 6336071"/>
              <a:gd name="connsiteX988" fmla="*/ 6915048 w 8086288"/>
              <a:gd name="connsiteY988" fmla="*/ 1141110 h 6336071"/>
              <a:gd name="connsiteX989" fmla="*/ 6919600 w 8086288"/>
              <a:gd name="connsiteY989" fmla="*/ 1159881 h 6336071"/>
              <a:gd name="connsiteX990" fmla="*/ 6921876 w 8086288"/>
              <a:gd name="connsiteY990" fmla="*/ 1168983 h 6336071"/>
              <a:gd name="connsiteX991" fmla="*/ 6925005 w 8086288"/>
              <a:gd name="connsiteY991" fmla="*/ 1177799 h 6336071"/>
              <a:gd name="connsiteX992" fmla="*/ 6928135 w 8086288"/>
              <a:gd name="connsiteY992" fmla="*/ 1187185 h 6336071"/>
              <a:gd name="connsiteX993" fmla="*/ 6930980 w 8086288"/>
              <a:gd name="connsiteY993" fmla="*/ 1195149 h 6336071"/>
              <a:gd name="connsiteX994" fmla="*/ 6934962 w 8086288"/>
              <a:gd name="connsiteY994" fmla="*/ 1203681 h 6336071"/>
              <a:gd name="connsiteX995" fmla="*/ 6938375 w 8086288"/>
              <a:gd name="connsiteY995" fmla="*/ 1211645 h 6336071"/>
              <a:gd name="connsiteX996" fmla="*/ 6942074 w 8086288"/>
              <a:gd name="connsiteY996" fmla="*/ 1219893 h 6336071"/>
              <a:gd name="connsiteX997" fmla="*/ 6946056 w 8086288"/>
              <a:gd name="connsiteY997" fmla="*/ 1227857 h 6336071"/>
              <a:gd name="connsiteX998" fmla="*/ 6950323 w 8086288"/>
              <a:gd name="connsiteY998" fmla="*/ 1234967 h 6336071"/>
              <a:gd name="connsiteX999" fmla="*/ 6954874 w 8086288"/>
              <a:gd name="connsiteY999" fmla="*/ 1242362 h 6336071"/>
              <a:gd name="connsiteX1000" fmla="*/ 6959425 w 8086288"/>
              <a:gd name="connsiteY1000" fmla="*/ 1249189 h 6336071"/>
              <a:gd name="connsiteX1001" fmla="*/ 6964261 w 8086288"/>
              <a:gd name="connsiteY1001" fmla="*/ 1256299 h 6336071"/>
              <a:gd name="connsiteX1002" fmla="*/ 6969381 w 8086288"/>
              <a:gd name="connsiteY1002" fmla="*/ 1263125 h 6336071"/>
              <a:gd name="connsiteX1003" fmla="*/ 6974785 w 8086288"/>
              <a:gd name="connsiteY1003" fmla="*/ 1269099 h 6336071"/>
              <a:gd name="connsiteX1004" fmla="*/ 6979905 w 8086288"/>
              <a:gd name="connsiteY1004" fmla="*/ 1275356 h 6336071"/>
              <a:gd name="connsiteX1005" fmla="*/ 6985594 w 8086288"/>
              <a:gd name="connsiteY1005" fmla="*/ 1281613 h 6336071"/>
              <a:gd name="connsiteX1006" fmla="*/ 6991567 w 8086288"/>
              <a:gd name="connsiteY1006" fmla="*/ 1287018 h 6336071"/>
              <a:gd name="connsiteX1007" fmla="*/ 6997255 w 8086288"/>
              <a:gd name="connsiteY1007" fmla="*/ 1292706 h 6336071"/>
              <a:gd name="connsiteX1008" fmla="*/ 7003513 w 8086288"/>
              <a:gd name="connsiteY1008" fmla="*/ 1297257 h 6336071"/>
              <a:gd name="connsiteX1009" fmla="*/ 7010055 w 8086288"/>
              <a:gd name="connsiteY1009" fmla="*/ 1302093 h 6336071"/>
              <a:gd name="connsiteX1010" fmla="*/ 7015743 w 8086288"/>
              <a:gd name="connsiteY1010" fmla="*/ 1306644 h 6336071"/>
              <a:gd name="connsiteX1011" fmla="*/ 7022854 w 8086288"/>
              <a:gd name="connsiteY1011" fmla="*/ 1310342 h 6336071"/>
              <a:gd name="connsiteX1012" fmla="*/ 7029111 w 8086288"/>
              <a:gd name="connsiteY1012" fmla="*/ 1314324 h 6336071"/>
              <a:gd name="connsiteX1013" fmla="*/ 7035937 w 8086288"/>
              <a:gd name="connsiteY1013" fmla="*/ 1318307 h 6336071"/>
              <a:gd name="connsiteX1014" fmla="*/ 7042763 w 8086288"/>
              <a:gd name="connsiteY1014" fmla="*/ 1321151 h 6336071"/>
              <a:gd name="connsiteX1015" fmla="*/ 7049305 w 8086288"/>
              <a:gd name="connsiteY1015" fmla="*/ 1324281 h 6336071"/>
              <a:gd name="connsiteX1016" fmla="*/ 7056415 w 8086288"/>
              <a:gd name="connsiteY1016" fmla="*/ 1326841 h 6336071"/>
              <a:gd name="connsiteX1017" fmla="*/ 7064094 w 8086288"/>
              <a:gd name="connsiteY1017" fmla="*/ 1329401 h 6336071"/>
              <a:gd name="connsiteX1018" fmla="*/ 7070920 w 8086288"/>
              <a:gd name="connsiteY1018" fmla="*/ 1331677 h 6336071"/>
              <a:gd name="connsiteX1019" fmla="*/ 7078884 w 8086288"/>
              <a:gd name="connsiteY1019" fmla="*/ 1333384 h 6336071"/>
              <a:gd name="connsiteX1020" fmla="*/ 7086563 w 8086288"/>
              <a:gd name="connsiteY1020" fmla="*/ 1334807 h 6336071"/>
              <a:gd name="connsiteX1021" fmla="*/ 7093958 w 8086288"/>
              <a:gd name="connsiteY1021" fmla="*/ 1336514 h 6336071"/>
              <a:gd name="connsiteX1022" fmla="*/ 7101352 w 8086288"/>
              <a:gd name="connsiteY1022" fmla="*/ 1337084 h 6336071"/>
              <a:gd name="connsiteX1023" fmla="*/ 7109031 w 8086288"/>
              <a:gd name="connsiteY1023" fmla="*/ 1337938 h 6336071"/>
              <a:gd name="connsiteX1024" fmla="*/ 7116710 w 8086288"/>
              <a:gd name="connsiteY1024" fmla="*/ 1338223 h 6336071"/>
              <a:gd name="connsiteX1025" fmla="*/ 7125242 w 8086288"/>
              <a:gd name="connsiteY1025" fmla="*/ 1338224 h 6336071"/>
              <a:gd name="connsiteX1026" fmla="*/ 7133206 w 8086288"/>
              <a:gd name="connsiteY1026" fmla="*/ 1337656 h 6336071"/>
              <a:gd name="connsiteX1027" fmla="*/ 7140885 w 8086288"/>
              <a:gd name="connsiteY1027" fmla="*/ 1337372 h 6336071"/>
              <a:gd name="connsiteX1028" fmla="*/ 7149417 w 8086288"/>
              <a:gd name="connsiteY1028" fmla="*/ 1336804 h 6336071"/>
              <a:gd name="connsiteX1029" fmla="*/ 7157665 w 8086288"/>
              <a:gd name="connsiteY1029" fmla="*/ 1335951 h 6336071"/>
              <a:gd name="connsiteX1030" fmla="*/ 7165912 w 8086288"/>
              <a:gd name="connsiteY1030" fmla="*/ 1334530 h 6336071"/>
              <a:gd name="connsiteX1031" fmla="*/ 7174160 w 8086288"/>
              <a:gd name="connsiteY1031" fmla="*/ 1333109 h 6336071"/>
              <a:gd name="connsiteX1032" fmla="*/ 7182407 w 8086288"/>
              <a:gd name="connsiteY1032" fmla="*/ 1330550 h 6336071"/>
              <a:gd name="connsiteX1033" fmla="*/ 7190939 w 8086288"/>
              <a:gd name="connsiteY1033" fmla="*/ 1328276 h 6336071"/>
              <a:gd name="connsiteX1034" fmla="*/ 7199756 w 8086288"/>
              <a:gd name="connsiteY1034" fmla="*/ 1325717 h 6336071"/>
              <a:gd name="connsiteX1035" fmla="*/ 7208003 w 8086288"/>
              <a:gd name="connsiteY1035" fmla="*/ 1323158 h 6336071"/>
              <a:gd name="connsiteX1036" fmla="*/ 7216535 w 8086288"/>
              <a:gd name="connsiteY1036" fmla="*/ 1320315 h 6336071"/>
              <a:gd name="connsiteX1037" fmla="*/ 7225351 w 8086288"/>
              <a:gd name="connsiteY1037" fmla="*/ 1316618 h 6336071"/>
              <a:gd name="connsiteX1038" fmla="*/ 7253506 w 8086288"/>
              <a:gd name="connsiteY1038" fmla="*/ 1304960 h 6336071"/>
              <a:gd name="connsiteX1039" fmla="*/ 7281093 w 8086288"/>
              <a:gd name="connsiteY1039" fmla="*/ 1293302 h 6336071"/>
              <a:gd name="connsiteX1040" fmla="*/ 7307826 w 8086288"/>
              <a:gd name="connsiteY1040" fmla="*/ 1282498 h 6336071"/>
              <a:gd name="connsiteX1041" fmla="*/ 7334275 w 8086288"/>
              <a:gd name="connsiteY1041" fmla="*/ 1271977 h 6336071"/>
              <a:gd name="connsiteX1042" fmla="*/ 7359586 w 8086288"/>
              <a:gd name="connsiteY1042" fmla="*/ 1262025 h 6336071"/>
              <a:gd name="connsiteX1043" fmla="*/ 7384044 w 8086288"/>
              <a:gd name="connsiteY1043" fmla="*/ 1252358 h 6336071"/>
              <a:gd name="connsiteX1044" fmla="*/ 7407364 w 8086288"/>
              <a:gd name="connsiteY1044" fmla="*/ 1243259 h 6336071"/>
              <a:gd name="connsiteX1045" fmla="*/ 7428694 w 8086288"/>
              <a:gd name="connsiteY1045" fmla="*/ 1234444 h 6336071"/>
              <a:gd name="connsiteX1046" fmla="*/ 7443198 w 8086288"/>
              <a:gd name="connsiteY1046" fmla="*/ 1229042 h 6336071"/>
              <a:gd name="connsiteX1047" fmla="*/ 7455996 w 8086288"/>
              <a:gd name="connsiteY1047" fmla="*/ 1223640 h 6336071"/>
              <a:gd name="connsiteX1048" fmla="*/ 7468509 w 8086288"/>
              <a:gd name="connsiteY1048" fmla="*/ 1219090 h 6336071"/>
              <a:gd name="connsiteX1049" fmla="*/ 7481023 w 8086288"/>
              <a:gd name="connsiteY1049" fmla="*/ 1213972 h 6336071"/>
              <a:gd name="connsiteX1050" fmla="*/ 7492114 w 8086288"/>
              <a:gd name="connsiteY1050" fmla="*/ 1209707 h 6336071"/>
              <a:gd name="connsiteX1051" fmla="*/ 7503206 w 8086288"/>
              <a:gd name="connsiteY1051" fmla="*/ 1205442 h 6336071"/>
              <a:gd name="connsiteX1052" fmla="*/ 7512591 w 8086288"/>
              <a:gd name="connsiteY1052" fmla="*/ 1201177 h 6336071"/>
              <a:gd name="connsiteX1053" fmla="*/ 7522544 w 8086288"/>
              <a:gd name="connsiteY1053" fmla="*/ 1197481 h 6336071"/>
              <a:gd name="connsiteX1054" fmla="*/ 7533920 w 8086288"/>
              <a:gd name="connsiteY1054" fmla="*/ 1192931 h 6336071"/>
              <a:gd name="connsiteX1055" fmla="*/ 7545012 w 8086288"/>
              <a:gd name="connsiteY1055" fmla="*/ 1189235 h 6336071"/>
              <a:gd name="connsiteX1056" fmla="*/ 7556672 w 8086288"/>
              <a:gd name="connsiteY1056" fmla="*/ 1185539 h 6336071"/>
              <a:gd name="connsiteX1057" fmla="*/ 7568617 w 8086288"/>
              <a:gd name="connsiteY1057" fmla="*/ 1182696 h 6336071"/>
              <a:gd name="connsiteX1058" fmla="*/ 7580562 w 8086288"/>
              <a:gd name="connsiteY1058" fmla="*/ 1180991 h 6336071"/>
              <a:gd name="connsiteX1059" fmla="*/ 7592506 w 8086288"/>
              <a:gd name="connsiteY1059" fmla="*/ 1178716 h 6336071"/>
              <a:gd name="connsiteX1060" fmla="*/ 7604736 w 8086288"/>
              <a:gd name="connsiteY1060" fmla="*/ 1177864 h 6336071"/>
              <a:gd name="connsiteX1061" fmla="*/ 7617250 w 8086288"/>
              <a:gd name="connsiteY1061" fmla="*/ 1176728 h 6336071"/>
              <a:gd name="connsiteX1062" fmla="*/ 7629195 w 8086288"/>
              <a:gd name="connsiteY1062" fmla="*/ 1176729 h 6336071"/>
              <a:gd name="connsiteX1063" fmla="*/ 7641424 w 8086288"/>
              <a:gd name="connsiteY1063" fmla="*/ 1177015 h 6336071"/>
              <a:gd name="connsiteX1064" fmla="*/ 7653938 w 8086288"/>
              <a:gd name="connsiteY1064" fmla="*/ 1177585 h 6336071"/>
              <a:gd name="connsiteX1065" fmla="*/ 7666168 w 8086288"/>
              <a:gd name="connsiteY1065" fmla="*/ 1179008 h 6336071"/>
              <a:gd name="connsiteX1066" fmla="*/ 7678966 w 8086288"/>
              <a:gd name="connsiteY1066" fmla="*/ 1180431 h 6336071"/>
              <a:gd name="connsiteX1067" fmla="*/ 7691196 w 8086288"/>
              <a:gd name="connsiteY1067" fmla="*/ 1182992 h 6336071"/>
              <a:gd name="connsiteX1068" fmla="*/ 7703710 w 8086288"/>
              <a:gd name="connsiteY1068" fmla="*/ 1185837 h 6336071"/>
              <a:gd name="connsiteX1069" fmla="*/ 7716509 w 8086288"/>
              <a:gd name="connsiteY1069" fmla="*/ 1189536 h 6336071"/>
              <a:gd name="connsiteX1070" fmla="*/ 7729023 w 8086288"/>
              <a:gd name="connsiteY1070" fmla="*/ 1192950 h 6336071"/>
              <a:gd name="connsiteX1071" fmla="*/ 7741537 w 8086288"/>
              <a:gd name="connsiteY1071" fmla="*/ 1196933 h 6336071"/>
              <a:gd name="connsiteX1072" fmla="*/ 7754051 w 8086288"/>
              <a:gd name="connsiteY1072" fmla="*/ 1202053 h 6336071"/>
              <a:gd name="connsiteX1073" fmla="*/ 7766281 w 8086288"/>
              <a:gd name="connsiteY1073" fmla="*/ 1207458 h 6336071"/>
              <a:gd name="connsiteX1074" fmla="*/ 7778796 w 8086288"/>
              <a:gd name="connsiteY1074" fmla="*/ 1213148 h 6336071"/>
              <a:gd name="connsiteX1075" fmla="*/ 7790742 w 8086288"/>
              <a:gd name="connsiteY1075" fmla="*/ 1219406 h 6336071"/>
              <a:gd name="connsiteX1076" fmla="*/ 7803540 w 8086288"/>
              <a:gd name="connsiteY1076" fmla="*/ 1225948 h 6336071"/>
              <a:gd name="connsiteX1077" fmla="*/ 7815486 w 8086288"/>
              <a:gd name="connsiteY1077" fmla="*/ 1233344 h 6336071"/>
              <a:gd name="connsiteX1078" fmla="*/ 7827432 w 8086288"/>
              <a:gd name="connsiteY1078" fmla="*/ 1240739 h 6336071"/>
              <a:gd name="connsiteX1079" fmla="*/ 7839662 w 8086288"/>
              <a:gd name="connsiteY1079" fmla="*/ 1248988 h 6336071"/>
              <a:gd name="connsiteX1080" fmla="*/ 7851608 w 8086288"/>
              <a:gd name="connsiteY1080" fmla="*/ 1257522 h 6336071"/>
              <a:gd name="connsiteX1081" fmla="*/ 7863270 w 8086288"/>
              <a:gd name="connsiteY1081" fmla="*/ 1266908 h 6336071"/>
              <a:gd name="connsiteX1082" fmla="*/ 7874647 w 8086288"/>
              <a:gd name="connsiteY1082" fmla="*/ 1276010 h 6336071"/>
              <a:gd name="connsiteX1083" fmla="*/ 7886308 w 8086288"/>
              <a:gd name="connsiteY1083" fmla="*/ 1285966 h 6336071"/>
              <a:gd name="connsiteX1084" fmla="*/ 7897401 w 8086288"/>
              <a:gd name="connsiteY1084" fmla="*/ 1296490 h 6336071"/>
              <a:gd name="connsiteX1085" fmla="*/ 7908778 w 8086288"/>
              <a:gd name="connsiteY1085" fmla="*/ 1307298 h 6336071"/>
              <a:gd name="connsiteX1086" fmla="*/ 7918449 w 8086288"/>
              <a:gd name="connsiteY1086" fmla="*/ 1316969 h 6336071"/>
              <a:gd name="connsiteX1087" fmla="*/ 7928120 w 8086288"/>
              <a:gd name="connsiteY1087" fmla="*/ 1327778 h 6336071"/>
              <a:gd name="connsiteX1088" fmla="*/ 7938075 w 8086288"/>
              <a:gd name="connsiteY1088" fmla="*/ 1338302 h 6336071"/>
              <a:gd name="connsiteX1089" fmla="*/ 7947462 w 8086288"/>
              <a:gd name="connsiteY1089" fmla="*/ 1349963 h 6336071"/>
              <a:gd name="connsiteX1090" fmla="*/ 7956564 w 8086288"/>
              <a:gd name="connsiteY1090" fmla="*/ 1361340 h 6336071"/>
              <a:gd name="connsiteX1091" fmla="*/ 7965097 w 8086288"/>
              <a:gd name="connsiteY1091" fmla="*/ 1373286 h 6336071"/>
              <a:gd name="connsiteX1092" fmla="*/ 7973631 w 8086288"/>
              <a:gd name="connsiteY1092" fmla="*/ 1384663 h 6336071"/>
              <a:gd name="connsiteX1093" fmla="*/ 7982164 w 8086288"/>
              <a:gd name="connsiteY1093" fmla="*/ 1397178 h 6336071"/>
              <a:gd name="connsiteX1094" fmla="*/ 7990128 w 8086288"/>
              <a:gd name="connsiteY1094" fmla="*/ 1409692 h 6336071"/>
              <a:gd name="connsiteX1095" fmla="*/ 7997809 w 8086288"/>
              <a:gd name="connsiteY1095" fmla="*/ 1422491 h 6336071"/>
              <a:gd name="connsiteX1096" fmla="*/ 8005489 w 8086288"/>
              <a:gd name="connsiteY1096" fmla="*/ 1435290 h 6336071"/>
              <a:gd name="connsiteX1097" fmla="*/ 8012600 w 8086288"/>
              <a:gd name="connsiteY1097" fmla="*/ 1448658 h 6336071"/>
              <a:gd name="connsiteX1098" fmla="*/ 8019712 w 8086288"/>
              <a:gd name="connsiteY1098" fmla="*/ 1461457 h 6336071"/>
              <a:gd name="connsiteX1099" fmla="*/ 8025970 w 8086288"/>
              <a:gd name="connsiteY1099" fmla="*/ 1475678 h 6336071"/>
              <a:gd name="connsiteX1100" fmla="*/ 8032513 w 8086288"/>
              <a:gd name="connsiteY1100" fmla="*/ 1489046 h 6336071"/>
              <a:gd name="connsiteX1101" fmla="*/ 8038202 w 8086288"/>
              <a:gd name="connsiteY1101" fmla="*/ 1502698 h 6336071"/>
              <a:gd name="connsiteX1102" fmla="*/ 8047590 w 8086288"/>
              <a:gd name="connsiteY1102" fmla="*/ 1525736 h 6336071"/>
              <a:gd name="connsiteX1103" fmla="*/ 8055271 w 8086288"/>
              <a:gd name="connsiteY1103" fmla="*/ 1548773 h 6336071"/>
              <a:gd name="connsiteX1104" fmla="*/ 8062668 w 8086288"/>
              <a:gd name="connsiteY1104" fmla="*/ 1571526 h 6336071"/>
              <a:gd name="connsiteX1105" fmla="*/ 8068642 w 8086288"/>
              <a:gd name="connsiteY1105" fmla="*/ 1595133 h 6336071"/>
              <a:gd name="connsiteX1106" fmla="*/ 8073764 w 8086288"/>
              <a:gd name="connsiteY1106" fmla="*/ 1617886 h 6336071"/>
              <a:gd name="connsiteX1107" fmla="*/ 8078032 w 8086288"/>
              <a:gd name="connsiteY1107" fmla="*/ 1640923 h 6336071"/>
              <a:gd name="connsiteX1108" fmla="*/ 8081731 w 8086288"/>
              <a:gd name="connsiteY1108" fmla="*/ 1663391 h 6336071"/>
              <a:gd name="connsiteX1109" fmla="*/ 8084009 w 8086288"/>
              <a:gd name="connsiteY1109" fmla="*/ 1686144 h 6336071"/>
              <a:gd name="connsiteX1110" fmla="*/ 8085433 w 8086288"/>
              <a:gd name="connsiteY1110" fmla="*/ 1708612 h 6336071"/>
              <a:gd name="connsiteX1111" fmla="*/ 8086288 w 8086288"/>
              <a:gd name="connsiteY1111" fmla="*/ 1730512 h 6336071"/>
              <a:gd name="connsiteX1112" fmla="*/ 8086006 w 8086288"/>
              <a:gd name="connsiteY1112" fmla="*/ 1752980 h 6336071"/>
              <a:gd name="connsiteX1113" fmla="*/ 8084586 w 8086288"/>
              <a:gd name="connsiteY1113" fmla="*/ 1774310 h 6336071"/>
              <a:gd name="connsiteX1114" fmla="*/ 8082882 w 8086288"/>
              <a:gd name="connsiteY1114" fmla="*/ 1795925 h 6336071"/>
              <a:gd name="connsiteX1115" fmla="*/ 8080324 w 8086288"/>
              <a:gd name="connsiteY1115" fmla="*/ 1816686 h 6336071"/>
              <a:gd name="connsiteX1116" fmla="*/ 8076629 w 8086288"/>
              <a:gd name="connsiteY1116" fmla="*/ 1836879 h 6336071"/>
              <a:gd name="connsiteX1117" fmla="*/ 8071511 w 8086288"/>
              <a:gd name="connsiteY1117" fmla="*/ 1856787 h 6336071"/>
              <a:gd name="connsiteX1118" fmla="*/ 8066394 w 8086288"/>
              <a:gd name="connsiteY1118" fmla="*/ 1876695 h 6336071"/>
              <a:gd name="connsiteX1119" fmla="*/ 8060423 w 8086288"/>
              <a:gd name="connsiteY1119" fmla="*/ 1895180 h 6336071"/>
              <a:gd name="connsiteX1120" fmla="*/ 8053031 w 8086288"/>
              <a:gd name="connsiteY1120" fmla="*/ 1913951 h 6336071"/>
              <a:gd name="connsiteX1121" fmla="*/ 8045069 w 8086288"/>
              <a:gd name="connsiteY1121" fmla="*/ 1931583 h 6336071"/>
              <a:gd name="connsiteX1122" fmla="*/ 8036823 w 8086288"/>
              <a:gd name="connsiteY1122" fmla="*/ 1948931 h 6336071"/>
              <a:gd name="connsiteX1123" fmla="*/ 8027439 w 8086288"/>
              <a:gd name="connsiteY1123" fmla="*/ 1965141 h 6336071"/>
              <a:gd name="connsiteX1124" fmla="*/ 8017486 w 8086288"/>
              <a:gd name="connsiteY1124" fmla="*/ 1981351 h 6336071"/>
              <a:gd name="connsiteX1125" fmla="*/ 8006396 w 8086288"/>
              <a:gd name="connsiteY1125" fmla="*/ 1995855 h 6336071"/>
              <a:gd name="connsiteX1126" fmla="*/ 7994168 w 8086288"/>
              <a:gd name="connsiteY1126" fmla="*/ 2010358 h 6336071"/>
              <a:gd name="connsiteX1127" fmla="*/ 7982224 w 8086288"/>
              <a:gd name="connsiteY1127" fmla="*/ 2024009 h 6336071"/>
              <a:gd name="connsiteX1128" fmla="*/ 7969142 w 8086288"/>
              <a:gd name="connsiteY1128" fmla="*/ 2036521 h 6336071"/>
              <a:gd name="connsiteX1129" fmla="*/ 7955208 w 8086288"/>
              <a:gd name="connsiteY1129" fmla="*/ 2048181 h 6336071"/>
              <a:gd name="connsiteX1130" fmla="*/ 7940420 w 8086288"/>
              <a:gd name="connsiteY1130" fmla="*/ 2058987 h 6336071"/>
              <a:gd name="connsiteX1131" fmla="*/ 7924778 w 8086288"/>
              <a:gd name="connsiteY1131" fmla="*/ 2068371 h 6336071"/>
              <a:gd name="connsiteX1132" fmla="*/ 7908568 w 8086288"/>
              <a:gd name="connsiteY1132" fmla="*/ 2077186 h 6336071"/>
              <a:gd name="connsiteX1133" fmla="*/ 7892073 w 8086288"/>
              <a:gd name="connsiteY1133" fmla="*/ 2084579 h 6336071"/>
              <a:gd name="connsiteX1134" fmla="*/ 7884394 w 8086288"/>
              <a:gd name="connsiteY1134" fmla="*/ 2087707 h 6336071"/>
              <a:gd name="connsiteX1135" fmla="*/ 7875862 w 8086288"/>
              <a:gd name="connsiteY1135" fmla="*/ 2090550 h 6336071"/>
              <a:gd name="connsiteX1136" fmla="*/ 7866477 w 8086288"/>
              <a:gd name="connsiteY1136" fmla="*/ 2093109 h 6336071"/>
              <a:gd name="connsiteX1137" fmla="*/ 7856808 w 8086288"/>
              <a:gd name="connsiteY1137" fmla="*/ 2095383 h 6336071"/>
              <a:gd name="connsiteX1138" fmla="*/ 7845432 w 8086288"/>
              <a:gd name="connsiteY1138" fmla="*/ 2097657 h 6336071"/>
              <a:gd name="connsiteX1139" fmla="*/ 7833487 w 8086288"/>
              <a:gd name="connsiteY1139" fmla="*/ 2099362 h 6336071"/>
              <a:gd name="connsiteX1140" fmla="*/ 7821542 w 8086288"/>
              <a:gd name="connsiteY1140" fmla="*/ 2101068 h 6336071"/>
              <a:gd name="connsiteX1141" fmla="*/ 7808459 w 8086288"/>
              <a:gd name="connsiteY1141" fmla="*/ 2102204 h 6336071"/>
              <a:gd name="connsiteX1142" fmla="*/ 7779734 w 8086288"/>
              <a:gd name="connsiteY1142" fmla="*/ 2104192 h 6336071"/>
              <a:gd name="connsiteX1143" fmla="*/ 7749303 w 8086288"/>
              <a:gd name="connsiteY1143" fmla="*/ 2105611 h 6336071"/>
              <a:gd name="connsiteX1144" fmla="*/ 7716028 w 8086288"/>
              <a:gd name="connsiteY1144" fmla="*/ 2106461 h 6336071"/>
              <a:gd name="connsiteX1145" fmla="*/ 7680761 w 8086288"/>
              <a:gd name="connsiteY1145" fmla="*/ 2105889 h 6336071"/>
              <a:gd name="connsiteX1146" fmla="*/ 7643788 w 8086288"/>
              <a:gd name="connsiteY1146" fmla="*/ 2104748 h 6336071"/>
              <a:gd name="connsiteX1147" fmla="*/ 7604540 w 8086288"/>
              <a:gd name="connsiteY1147" fmla="*/ 2102469 h 6336071"/>
              <a:gd name="connsiteX1148" fmla="*/ 7563870 w 8086288"/>
              <a:gd name="connsiteY1148" fmla="*/ 2099905 h 6336071"/>
              <a:gd name="connsiteX1149" fmla="*/ 7522062 w 8086288"/>
              <a:gd name="connsiteY1149" fmla="*/ 2095635 h 6336071"/>
              <a:gd name="connsiteX1150" fmla="*/ 7478831 w 8086288"/>
              <a:gd name="connsiteY1150" fmla="*/ 2091649 h 6336071"/>
              <a:gd name="connsiteX1151" fmla="*/ 7434464 w 8086288"/>
              <a:gd name="connsiteY1151" fmla="*/ 2085957 h 6336071"/>
              <a:gd name="connsiteX1152" fmla="*/ 7389242 w 8086288"/>
              <a:gd name="connsiteY1152" fmla="*/ 2079980 h 6336071"/>
              <a:gd name="connsiteX1153" fmla="*/ 7343737 w 8086288"/>
              <a:gd name="connsiteY1153" fmla="*/ 2072581 h 6336071"/>
              <a:gd name="connsiteX1154" fmla="*/ 7330938 w 8086288"/>
              <a:gd name="connsiteY1154" fmla="*/ 2071158 h 6336071"/>
              <a:gd name="connsiteX1155" fmla="*/ 7318424 w 8086288"/>
              <a:gd name="connsiteY1155" fmla="*/ 2069450 h 6336071"/>
              <a:gd name="connsiteX1156" fmla="*/ 7305910 w 8086288"/>
              <a:gd name="connsiteY1156" fmla="*/ 2068312 h 6336071"/>
              <a:gd name="connsiteX1157" fmla="*/ 7293396 w 8086288"/>
              <a:gd name="connsiteY1157" fmla="*/ 2067173 h 6336071"/>
              <a:gd name="connsiteX1158" fmla="*/ 7281736 w 8086288"/>
              <a:gd name="connsiteY1158" fmla="*/ 2066318 h 6336071"/>
              <a:gd name="connsiteX1159" fmla="*/ 7269506 w 8086288"/>
              <a:gd name="connsiteY1159" fmla="*/ 2066602 h 6336071"/>
              <a:gd name="connsiteX1160" fmla="*/ 7257561 w 8086288"/>
              <a:gd name="connsiteY1160" fmla="*/ 2066032 h 6336071"/>
              <a:gd name="connsiteX1161" fmla="*/ 7245901 w 8086288"/>
              <a:gd name="connsiteY1161" fmla="*/ 2066315 h 6336071"/>
              <a:gd name="connsiteX1162" fmla="*/ 7234524 w 8086288"/>
              <a:gd name="connsiteY1162" fmla="*/ 2066883 h 6336071"/>
              <a:gd name="connsiteX1163" fmla="*/ 7223148 w 8086288"/>
              <a:gd name="connsiteY1163" fmla="*/ 2067450 h 6336071"/>
              <a:gd name="connsiteX1164" fmla="*/ 7211203 w 8086288"/>
              <a:gd name="connsiteY1164" fmla="*/ 2068587 h 6336071"/>
              <a:gd name="connsiteX1165" fmla="*/ 7200111 w 8086288"/>
              <a:gd name="connsiteY1165" fmla="*/ 2070008 h 6336071"/>
              <a:gd name="connsiteX1166" fmla="*/ 7188735 w 8086288"/>
              <a:gd name="connsiteY1166" fmla="*/ 2071713 h 6336071"/>
              <a:gd name="connsiteX1167" fmla="*/ 7178212 w 8086288"/>
              <a:gd name="connsiteY1167" fmla="*/ 2073703 h 6336071"/>
              <a:gd name="connsiteX1168" fmla="*/ 7167405 w 8086288"/>
              <a:gd name="connsiteY1168" fmla="*/ 2075977 h 6336071"/>
              <a:gd name="connsiteX1169" fmla="*/ 7156882 w 8086288"/>
              <a:gd name="connsiteY1169" fmla="*/ 2078536 h 6336071"/>
              <a:gd name="connsiteX1170" fmla="*/ 7146360 w 8086288"/>
              <a:gd name="connsiteY1170" fmla="*/ 2081095 h 6336071"/>
              <a:gd name="connsiteX1171" fmla="*/ 7136406 w 8086288"/>
              <a:gd name="connsiteY1171" fmla="*/ 2084222 h 6336071"/>
              <a:gd name="connsiteX1172" fmla="*/ 7126167 w 8086288"/>
              <a:gd name="connsiteY1172" fmla="*/ 2087634 h 6336071"/>
              <a:gd name="connsiteX1173" fmla="*/ 7116214 w 8086288"/>
              <a:gd name="connsiteY1173" fmla="*/ 2091330 h 6336071"/>
              <a:gd name="connsiteX1174" fmla="*/ 7106544 w 8086288"/>
              <a:gd name="connsiteY1174" fmla="*/ 2095311 h 6336071"/>
              <a:gd name="connsiteX1175" fmla="*/ 7096590 w 8086288"/>
              <a:gd name="connsiteY1175" fmla="*/ 2099576 h 6336071"/>
              <a:gd name="connsiteX1176" fmla="*/ 7087490 w 8086288"/>
              <a:gd name="connsiteY1176" fmla="*/ 2104126 h 6336071"/>
              <a:gd name="connsiteX1177" fmla="*/ 7078389 w 8086288"/>
              <a:gd name="connsiteY1177" fmla="*/ 2108675 h 6336071"/>
              <a:gd name="connsiteX1178" fmla="*/ 7069289 w 8086288"/>
              <a:gd name="connsiteY1178" fmla="*/ 2113794 h 6336071"/>
              <a:gd name="connsiteX1179" fmla="*/ 7060473 w 8086288"/>
              <a:gd name="connsiteY1179" fmla="*/ 2119197 h 6336071"/>
              <a:gd name="connsiteX1180" fmla="*/ 7052225 w 8086288"/>
              <a:gd name="connsiteY1180" fmla="*/ 2124600 h 6336071"/>
              <a:gd name="connsiteX1181" fmla="*/ 7043978 w 8086288"/>
              <a:gd name="connsiteY1181" fmla="*/ 2130571 h 6336071"/>
              <a:gd name="connsiteX1182" fmla="*/ 7035731 w 8086288"/>
              <a:gd name="connsiteY1182" fmla="*/ 2136543 h 6336071"/>
              <a:gd name="connsiteX1183" fmla="*/ 7027768 w 8086288"/>
              <a:gd name="connsiteY1183" fmla="*/ 2142799 h 6336071"/>
              <a:gd name="connsiteX1184" fmla="*/ 7020090 w 8086288"/>
              <a:gd name="connsiteY1184" fmla="*/ 2149909 h 6336071"/>
              <a:gd name="connsiteX1185" fmla="*/ 7012696 w 8086288"/>
              <a:gd name="connsiteY1185" fmla="*/ 2156734 h 6336071"/>
              <a:gd name="connsiteX1186" fmla="*/ 7006440 w 8086288"/>
              <a:gd name="connsiteY1186" fmla="*/ 2162990 h 6336071"/>
              <a:gd name="connsiteX1187" fmla="*/ 7000183 w 8086288"/>
              <a:gd name="connsiteY1187" fmla="*/ 2169815 h 6336071"/>
              <a:gd name="connsiteX1188" fmla="*/ 6994212 w 8086288"/>
              <a:gd name="connsiteY1188" fmla="*/ 2176356 h 6336071"/>
              <a:gd name="connsiteX1189" fmla="*/ 6988240 w 8086288"/>
              <a:gd name="connsiteY1189" fmla="*/ 2183466 h 6336071"/>
              <a:gd name="connsiteX1190" fmla="*/ 6982268 w 8086288"/>
              <a:gd name="connsiteY1190" fmla="*/ 2190575 h 6336071"/>
              <a:gd name="connsiteX1191" fmla="*/ 6977149 w 8086288"/>
              <a:gd name="connsiteY1191" fmla="*/ 2197969 h 6336071"/>
              <a:gd name="connsiteX1192" fmla="*/ 6971746 w 8086288"/>
              <a:gd name="connsiteY1192" fmla="*/ 2205648 h 6336071"/>
              <a:gd name="connsiteX1193" fmla="*/ 6967481 w 8086288"/>
              <a:gd name="connsiteY1193" fmla="*/ 2213326 h 6336071"/>
              <a:gd name="connsiteX1194" fmla="*/ 6962931 w 8086288"/>
              <a:gd name="connsiteY1194" fmla="*/ 2221289 h 6336071"/>
              <a:gd name="connsiteX1195" fmla="*/ 6958097 w 8086288"/>
              <a:gd name="connsiteY1195" fmla="*/ 2228968 h 6336071"/>
              <a:gd name="connsiteX1196" fmla="*/ 6954116 w 8086288"/>
              <a:gd name="connsiteY1196" fmla="*/ 2237499 h 6336071"/>
              <a:gd name="connsiteX1197" fmla="*/ 6950420 w 8086288"/>
              <a:gd name="connsiteY1197" fmla="*/ 2245747 h 6336071"/>
              <a:gd name="connsiteX1198" fmla="*/ 6946439 w 8086288"/>
              <a:gd name="connsiteY1198" fmla="*/ 2254279 h 6336071"/>
              <a:gd name="connsiteX1199" fmla="*/ 6943311 w 8086288"/>
              <a:gd name="connsiteY1199" fmla="*/ 2263095 h 6336071"/>
              <a:gd name="connsiteX1200" fmla="*/ 6940184 w 8086288"/>
              <a:gd name="connsiteY1200" fmla="*/ 2271911 h 6336071"/>
              <a:gd name="connsiteX1201" fmla="*/ 6937625 w 8086288"/>
              <a:gd name="connsiteY1201" fmla="*/ 2280728 h 6336071"/>
              <a:gd name="connsiteX1202" fmla="*/ 6934497 w 8086288"/>
              <a:gd name="connsiteY1202" fmla="*/ 2289544 h 6336071"/>
              <a:gd name="connsiteX1203" fmla="*/ 6932223 w 8086288"/>
              <a:gd name="connsiteY1203" fmla="*/ 2298645 h 6336071"/>
              <a:gd name="connsiteX1204" fmla="*/ 6930517 w 8086288"/>
              <a:gd name="connsiteY1204" fmla="*/ 2308314 h 6336071"/>
              <a:gd name="connsiteX1205" fmla="*/ 6928527 w 8086288"/>
              <a:gd name="connsiteY1205" fmla="*/ 2317700 h 6336071"/>
              <a:gd name="connsiteX1206" fmla="*/ 6926537 w 8086288"/>
              <a:gd name="connsiteY1206" fmla="*/ 2327085 h 6336071"/>
              <a:gd name="connsiteX1207" fmla="*/ 6925116 w 8086288"/>
              <a:gd name="connsiteY1207" fmla="*/ 2337039 h 6336071"/>
              <a:gd name="connsiteX1208" fmla="*/ 6923980 w 8086288"/>
              <a:gd name="connsiteY1208" fmla="*/ 2347277 h 6336071"/>
              <a:gd name="connsiteX1209" fmla="*/ 6923127 w 8086288"/>
              <a:gd name="connsiteY1209" fmla="*/ 2356663 h 6336071"/>
              <a:gd name="connsiteX1210" fmla="*/ 6922276 w 8086288"/>
              <a:gd name="connsiteY1210" fmla="*/ 2376855 h 6336071"/>
              <a:gd name="connsiteX1211" fmla="*/ 6921994 w 8086288"/>
              <a:gd name="connsiteY1211" fmla="*/ 2397048 h 6336071"/>
              <a:gd name="connsiteX1212" fmla="*/ 6923133 w 8086288"/>
              <a:gd name="connsiteY1212" fmla="*/ 2418663 h 6336071"/>
              <a:gd name="connsiteX1213" fmla="*/ 6925411 w 8086288"/>
              <a:gd name="connsiteY1213" fmla="*/ 2439710 h 6336071"/>
              <a:gd name="connsiteX1214" fmla="*/ 6930818 w 8086288"/>
              <a:gd name="connsiteY1214" fmla="*/ 2482086 h 6336071"/>
              <a:gd name="connsiteX1215" fmla="*/ 6936510 w 8086288"/>
              <a:gd name="connsiteY1215" fmla="*/ 2524748 h 6336071"/>
              <a:gd name="connsiteX1216" fmla="*/ 6941918 w 8086288"/>
              <a:gd name="connsiteY1216" fmla="*/ 2567125 h 6336071"/>
              <a:gd name="connsiteX1217" fmla="*/ 6947895 w 8086288"/>
              <a:gd name="connsiteY1217" fmla="*/ 2609502 h 6336071"/>
              <a:gd name="connsiteX1218" fmla="*/ 6954725 w 8086288"/>
              <a:gd name="connsiteY1218" fmla="*/ 2651595 h 6336071"/>
              <a:gd name="connsiteX1219" fmla="*/ 6961270 w 8086288"/>
              <a:gd name="connsiteY1219" fmla="*/ 2694541 h 6336071"/>
              <a:gd name="connsiteX1220" fmla="*/ 6968384 w 8086288"/>
              <a:gd name="connsiteY1220" fmla="*/ 2736918 h 6336071"/>
              <a:gd name="connsiteX1221" fmla="*/ 6976067 w 8086288"/>
              <a:gd name="connsiteY1221" fmla="*/ 2779295 h 6336071"/>
              <a:gd name="connsiteX1222" fmla="*/ 6983466 w 8086288"/>
              <a:gd name="connsiteY1222" fmla="*/ 2821388 h 6336071"/>
              <a:gd name="connsiteX1223" fmla="*/ 6991149 w 8086288"/>
              <a:gd name="connsiteY1223" fmla="*/ 2863765 h 6336071"/>
              <a:gd name="connsiteX1224" fmla="*/ 6999116 w 8086288"/>
              <a:gd name="connsiteY1224" fmla="*/ 2905858 h 6336071"/>
              <a:gd name="connsiteX1225" fmla="*/ 7007368 w 8086288"/>
              <a:gd name="connsiteY1225" fmla="*/ 2948236 h 6336071"/>
              <a:gd name="connsiteX1226" fmla="*/ 7016473 w 8086288"/>
              <a:gd name="connsiteY1226" fmla="*/ 2990328 h 6336071"/>
              <a:gd name="connsiteX1227" fmla="*/ 7025294 w 8086288"/>
              <a:gd name="connsiteY1227" fmla="*/ 3032137 h 6336071"/>
              <a:gd name="connsiteX1228" fmla="*/ 7034683 w 8086288"/>
              <a:gd name="connsiteY1228" fmla="*/ 3073946 h 6336071"/>
              <a:gd name="connsiteX1229" fmla="*/ 7044073 w 8086288"/>
              <a:gd name="connsiteY1229" fmla="*/ 3115754 h 6336071"/>
              <a:gd name="connsiteX1230" fmla="*/ 6992594 w 8086288"/>
              <a:gd name="connsiteY1230" fmla="*/ 3104657 h 6336071"/>
              <a:gd name="connsiteX1231" fmla="*/ 6941400 w 8086288"/>
              <a:gd name="connsiteY1231" fmla="*/ 3093276 h 6336071"/>
              <a:gd name="connsiteX1232" fmla="*/ 6890206 w 8086288"/>
              <a:gd name="connsiteY1232" fmla="*/ 3083033 h 6336071"/>
              <a:gd name="connsiteX1233" fmla="*/ 6839012 w 8086288"/>
              <a:gd name="connsiteY1233" fmla="*/ 3072221 h 6336071"/>
              <a:gd name="connsiteX1234" fmla="*/ 6787533 w 8086288"/>
              <a:gd name="connsiteY1234" fmla="*/ 3062830 h 6336071"/>
              <a:gd name="connsiteX1235" fmla="*/ 6736055 w 8086288"/>
              <a:gd name="connsiteY1235" fmla="*/ 3052871 h 6336071"/>
              <a:gd name="connsiteX1236" fmla="*/ 6684576 w 8086288"/>
              <a:gd name="connsiteY1236" fmla="*/ 3044049 h 6336071"/>
              <a:gd name="connsiteX1237" fmla="*/ 6633098 w 8086288"/>
              <a:gd name="connsiteY1237" fmla="*/ 3035228 h 6336071"/>
              <a:gd name="connsiteX1238" fmla="*/ 6581335 w 8086288"/>
              <a:gd name="connsiteY1238" fmla="*/ 3027260 h 6336071"/>
              <a:gd name="connsiteX1239" fmla="*/ 6530426 w 8086288"/>
              <a:gd name="connsiteY1239" fmla="*/ 3019576 h 6336071"/>
              <a:gd name="connsiteX1240" fmla="*/ 6478948 w 8086288"/>
              <a:gd name="connsiteY1240" fmla="*/ 3012461 h 6336071"/>
              <a:gd name="connsiteX1241" fmla="*/ 6427185 w 8086288"/>
              <a:gd name="connsiteY1241" fmla="*/ 3005061 h 6336071"/>
              <a:gd name="connsiteX1242" fmla="*/ 6375707 w 8086288"/>
              <a:gd name="connsiteY1242" fmla="*/ 2998515 h 6336071"/>
              <a:gd name="connsiteX1243" fmla="*/ 6324513 w 8086288"/>
              <a:gd name="connsiteY1243" fmla="*/ 2992253 h 6336071"/>
              <a:gd name="connsiteX1244" fmla="*/ 6273320 w 8086288"/>
              <a:gd name="connsiteY1244" fmla="*/ 2987129 h 6336071"/>
              <a:gd name="connsiteX1245" fmla="*/ 6222126 w 8086288"/>
              <a:gd name="connsiteY1245" fmla="*/ 2982005 h 6336071"/>
              <a:gd name="connsiteX1246" fmla="*/ 6208759 w 8086288"/>
              <a:gd name="connsiteY1246" fmla="*/ 2980581 h 6336071"/>
              <a:gd name="connsiteX1247" fmla="*/ 6196245 w 8086288"/>
              <a:gd name="connsiteY1247" fmla="*/ 2980011 h 6336071"/>
              <a:gd name="connsiteX1248" fmla="*/ 6183162 w 8086288"/>
              <a:gd name="connsiteY1248" fmla="*/ 2979441 h 6336071"/>
              <a:gd name="connsiteX1249" fmla="*/ 6170648 w 8086288"/>
              <a:gd name="connsiteY1249" fmla="*/ 2978871 h 6336071"/>
              <a:gd name="connsiteX1250" fmla="*/ 6158134 w 8086288"/>
              <a:gd name="connsiteY1250" fmla="*/ 2978870 h 6336071"/>
              <a:gd name="connsiteX1251" fmla="*/ 6145336 w 8086288"/>
              <a:gd name="connsiteY1251" fmla="*/ 2979153 h 6336071"/>
              <a:gd name="connsiteX1252" fmla="*/ 6133960 w 8086288"/>
              <a:gd name="connsiteY1252" fmla="*/ 2979721 h 6336071"/>
              <a:gd name="connsiteX1253" fmla="*/ 6121730 w 8086288"/>
              <a:gd name="connsiteY1253" fmla="*/ 2980573 h 6336071"/>
              <a:gd name="connsiteX1254" fmla="*/ 6110070 w 8086288"/>
              <a:gd name="connsiteY1254" fmla="*/ 2981425 h 6336071"/>
              <a:gd name="connsiteX1255" fmla="*/ 6098694 w 8086288"/>
              <a:gd name="connsiteY1255" fmla="*/ 2983130 h 6336071"/>
              <a:gd name="connsiteX1256" fmla="*/ 6087602 w 8086288"/>
              <a:gd name="connsiteY1256" fmla="*/ 2984551 h 6336071"/>
              <a:gd name="connsiteX1257" fmla="*/ 6076511 w 8086288"/>
              <a:gd name="connsiteY1257" fmla="*/ 2986541 h 6336071"/>
              <a:gd name="connsiteX1258" fmla="*/ 6065419 w 8086288"/>
              <a:gd name="connsiteY1258" fmla="*/ 2989100 h 6336071"/>
              <a:gd name="connsiteX1259" fmla="*/ 6055181 w 8086288"/>
              <a:gd name="connsiteY1259" fmla="*/ 2991374 h 6336071"/>
              <a:gd name="connsiteX1260" fmla="*/ 6044658 w 8086288"/>
              <a:gd name="connsiteY1260" fmla="*/ 2993933 h 6336071"/>
              <a:gd name="connsiteX1261" fmla="*/ 6034420 w 8086288"/>
              <a:gd name="connsiteY1261" fmla="*/ 2997345 h 6336071"/>
              <a:gd name="connsiteX1262" fmla="*/ 6024750 w 8086288"/>
              <a:gd name="connsiteY1262" fmla="*/ 3000188 h 6336071"/>
              <a:gd name="connsiteX1263" fmla="*/ 6015365 w 8086288"/>
              <a:gd name="connsiteY1263" fmla="*/ 3003884 h 6336071"/>
              <a:gd name="connsiteX1264" fmla="*/ 6005411 w 8086288"/>
              <a:gd name="connsiteY1264" fmla="*/ 3007581 h 6336071"/>
              <a:gd name="connsiteX1265" fmla="*/ 5996879 w 8086288"/>
              <a:gd name="connsiteY1265" fmla="*/ 3011561 h 6336071"/>
              <a:gd name="connsiteX1266" fmla="*/ 5987779 w 8086288"/>
              <a:gd name="connsiteY1266" fmla="*/ 3016111 h 6336071"/>
              <a:gd name="connsiteX1267" fmla="*/ 5979531 w 8086288"/>
              <a:gd name="connsiteY1267" fmla="*/ 3020945 h 6336071"/>
              <a:gd name="connsiteX1268" fmla="*/ 5971284 w 8086288"/>
              <a:gd name="connsiteY1268" fmla="*/ 3025210 h 6336071"/>
              <a:gd name="connsiteX1269" fmla="*/ 5963037 w 8086288"/>
              <a:gd name="connsiteY1269" fmla="*/ 3030613 h 6336071"/>
              <a:gd name="connsiteX1270" fmla="*/ 5955358 w 8086288"/>
              <a:gd name="connsiteY1270" fmla="*/ 3036016 h 6336071"/>
              <a:gd name="connsiteX1271" fmla="*/ 5948249 w 8086288"/>
              <a:gd name="connsiteY1271" fmla="*/ 3041419 h 6336071"/>
              <a:gd name="connsiteX1272" fmla="*/ 5941139 w 8086288"/>
              <a:gd name="connsiteY1272" fmla="*/ 3047391 h 6336071"/>
              <a:gd name="connsiteX1273" fmla="*/ 5934314 w 8086288"/>
              <a:gd name="connsiteY1273" fmla="*/ 3054216 h 6336071"/>
              <a:gd name="connsiteX1274" fmla="*/ 5927773 w 8086288"/>
              <a:gd name="connsiteY1274" fmla="*/ 3059619 h 6336071"/>
              <a:gd name="connsiteX1275" fmla="*/ 5922086 w 8086288"/>
              <a:gd name="connsiteY1275" fmla="*/ 3066445 h 6336071"/>
              <a:gd name="connsiteX1276" fmla="*/ 5915829 w 8086288"/>
              <a:gd name="connsiteY1276" fmla="*/ 3073270 h 6336071"/>
              <a:gd name="connsiteX1277" fmla="*/ 5910142 w 8086288"/>
              <a:gd name="connsiteY1277" fmla="*/ 3080664 h 6336071"/>
              <a:gd name="connsiteX1278" fmla="*/ 5902464 w 8086288"/>
              <a:gd name="connsiteY1278" fmla="*/ 3091755 h 6336071"/>
              <a:gd name="connsiteX1279" fmla="*/ 5895355 w 8086288"/>
              <a:gd name="connsiteY1279" fmla="*/ 3103415 h 6336071"/>
              <a:gd name="connsiteX1280" fmla="*/ 5889668 w 8086288"/>
              <a:gd name="connsiteY1280" fmla="*/ 3115928 h 6336071"/>
              <a:gd name="connsiteX1281" fmla="*/ 5884550 w 8086288"/>
              <a:gd name="connsiteY1281" fmla="*/ 3127873 h 6336071"/>
              <a:gd name="connsiteX1282" fmla="*/ 5880854 w 8086288"/>
              <a:gd name="connsiteY1282" fmla="*/ 3140671 h 6336071"/>
              <a:gd name="connsiteX1283" fmla="*/ 5877158 w 8086288"/>
              <a:gd name="connsiteY1283" fmla="*/ 3154037 h 6336071"/>
              <a:gd name="connsiteX1284" fmla="*/ 5874884 w 8086288"/>
              <a:gd name="connsiteY1284" fmla="*/ 3167120 h 6336071"/>
              <a:gd name="connsiteX1285" fmla="*/ 5873463 w 8086288"/>
              <a:gd name="connsiteY1285" fmla="*/ 3181056 h 6336071"/>
              <a:gd name="connsiteX1286" fmla="*/ 5872896 w 8086288"/>
              <a:gd name="connsiteY1286" fmla="*/ 3194707 h 6336071"/>
              <a:gd name="connsiteX1287" fmla="*/ 5873181 w 8086288"/>
              <a:gd name="connsiteY1287" fmla="*/ 3208643 h 6336071"/>
              <a:gd name="connsiteX1288" fmla="*/ 5874320 w 8086288"/>
              <a:gd name="connsiteY1288" fmla="*/ 3223432 h 6336071"/>
              <a:gd name="connsiteX1289" fmla="*/ 5876597 w 8086288"/>
              <a:gd name="connsiteY1289" fmla="*/ 3237653 h 6336071"/>
              <a:gd name="connsiteX1290" fmla="*/ 5880011 w 8086288"/>
              <a:gd name="connsiteY1290" fmla="*/ 3252442 h 6336071"/>
              <a:gd name="connsiteX1291" fmla="*/ 5883710 w 8086288"/>
              <a:gd name="connsiteY1291" fmla="*/ 3267516 h 6336071"/>
              <a:gd name="connsiteX1292" fmla="*/ 5888546 w 8086288"/>
              <a:gd name="connsiteY1292" fmla="*/ 3282021 h 6336071"/>
              <a:gd name="connsiteX1293" fmla="*/ 5894520 w 8086288"/>
              <a:gd name="connsiteY1293" fmla="*/ 3297095 h 6336071"/>
              <a:gd name="connsiteX1294" fmla="*/ 5906468 w 8086288"/>
              <a:gd name="connsiteY1294" fmla="*/ 3325537 h 6336071"/>
              <a:gd name="connsiteX1295" fmla="*/ 5917563 w 8086288"/>
              <a:gd name="connsiteY1295" fmla="*/ 3352557 h 6336071"/>
              <a:gd name="connsiteX1296" fmla="*/ 5928657 w 8086288"/>
              <a:gd name="connsiteY1296" fmla="*/ 3379576 h 6336071"/>
              <a:gd name="connsiteX1297" fmla="*/ 5938898 w 8086288"/>
              <a:gd name="connsiteY1297" fmla="*/ 3405743 h 6336071"/>
              <a:gd name="connsiteX1298" fmla="*/ 5949424 w 8086288"/>
              <a:gd name="connsiteY1298" fmla="*/ 3431056 h 6336071"/>
              <a:gd name="connsiteX1299" fmla="*/ 5958242 w 8086288"/>
              <a:gd name="connsiteY1299" fmla="*/ 3455231 h 6336071"/>
              <a:gd name="connsiteX1300" fmla="*/ 5967630 w 8086288"/>
              <a:gd name="connsiteY1300" fmla="*/ 3478269 h 6336071"/>
              <a:gd name="connsiteX1301" fmla="*/ 5976164 w 8086288"/>
              <a:gd name="connsiteY1301" fmla="*/ 3500453 h 6336071"/>
              <a:gd name="connsiteX1302" fmla="*/ 5981854 w 8086288"/>
              <a:gd name="connsiteY1302" fmla="*/ 3514106 h 6336071"/>
              <a:gd name="connsiteX1303" fmla="*/ 5986974 w 8086288"/>
              <a:gd name="connsiteY1303" fmla="*/ 3527757 h 6336071"/>
              <a:gd name="connsiteX1304" fmla="*/ 5991810 w 8086288"/>
              <a:gd name="connsiteY1304" fmla="*/ 3539987 h 6336071"/>
              <a:gd name="connsiteX1305" fmla="*/ 5996931 w 8086288"/>
              <a:gd name="connsiteY1305" fmla="*/ 3552502 h 6336071"/>
              <a:gd name="connsiteX1306" fmla="*/ 6001483 w 8086288"/>
              <a:gd name="connsiteY1306" fmla="*/ 3563878 h 6336071"/>
              <a:gd name="connsiteX1307" fmla="*/ 6005465 w 8086288"/>
              <a:gd name="connsiteY1307" fmla="*/ 3574686 h 6336071"/>
              <a:gd name="connsiteX1308" fmla="*/ 6009448 w 8086288"/>
              <a:gd name="connsiteY1308" fmla="*/ 3584925 h 6336071"/>
              <a:gd name="connsiteX1309" fmla="*/ 6013715 w 8086288"/>
              <a:gd name="connsiteY1309" fmla="*/ 3594311 h 6336071"/>
              <a:gd name="connsiteX1310" fmla="*/ 6019974 w 8086288"/>
              <a:gd name="connsiteY1310" fmla="*/ 3611376 h 6336071"/>
              <a:gd name="connsiteX1311" fmla="*/ 6025663 w 8086288"/>
              <a:gd name="connsiteY1311" fmla="*/ 3629010 h 6336071"/>
              <a:gd name="connsiteX1312" fmla="*/ 6029078 w 8086288"/>
              <a:gd name="connsiteY1312" fmla="*/ 3646643 h 6336071"/>
              <a:gd name="connsiteX1313" fmla="*/ 6031924 w 8086288"/>
              <a:gd name="connsiteY1313" fmla="*/ 3664845 h 6336071"/>
              <a:gd name="connsiteX1314" fmla="*/ 6033916 w 8086288"/>
              <a:gd name="connsiteY1314" fmla="*/ 3682763 h 6336071"/>
              <a:gd name="connsiteX1315" fmla="*/ 6034487 w 8086288"/>
              <a:gd name="connsiteY1315" fmla="*/ 3700965 h 6336071"/>
              <a:gd name="connsiteX1316" fmla="*/ 6033635 w 8086288"/>
              <a:gd name="connsiteY1316" fmla="*/ 3719452 h 6336071"/>
              <a:gd name="connsiteX1317" fmla="*/ 6032500 w 8086288"/>
              <a:gd name="connsiteY1317" fmla="*/ 3737653 h 6336071"/>
              <a:gd name="connsiteX1318" fmla="*/ 6029657 w 8086288"/>
              <a:gd name="connsiteY1318" fmla="*/ 3755855 h 6336071"/>
              <a:gd name="connsiteX1319" fmla="*/ 6025393 w 8086288"/>
              <a:gd name="connsiteY1319" fmla="*/ 3774341 h 6336071"/>
              <a:gd name="connsiteX1320" fmla="*/ 6020560 w 8086288"/>
              <a:gd name="connsiteY1320" fmla="*/ 3792827 h 6336071"/>
              <a:gd name="connsiteX1321" fmla="*/ 6014589 w 8086288"/>
              <a:gd name="connsiteY1321" fmla="*/ 3811313 h 6336071"/>
              <a:gd name="connsiteX1322" fmla="*/ 6007765 w 8086288"/>
              <a:gd name="connsiteY1322" fmla="*/ 3828946 h 6336071"/>
              <a:gd name="connsiteX1323" fmla="*/ 6000088 w 8086288"/>
              <a:gd name="connsiteY1323" fmla="*/ 3846862 h 6336071"/>
              <a:gd name="connsiteX1324" fmla="*/ 5990704 w 8086288"/>
              <a:gd name="connsiteY1324" fmla="*/ 3864779 h 6336071"/>
              <a:gd name="connsiteX1325" fmla="*/ 5981036 w 8086288"/>
              <a:gd name="connsiteY1325" fmla="*/ 3882411 h 6336071"/>
              <a:gd name="connsiteX1326" fmla="*/ 5969946 w 8086288"/>
              <a:gd name="connsiteY1326" fmla="*/ 3899759 h 6336071"/>
              <a:gd name="connsiteX1327" fmla="*/ 5958571 w 8086288"/>
              <a:gd name="connsiteY1327" fmla="*/ 3917391 h 6336071"/>
              <a:gd name="connsiteX1328" fmla="*/ 5945774 w 8086288"/>
              <a:gd name="connsiteY1328" fmla="*/ 3933601 h 6336071"/>
              <a:gd name="connsiteX1329" fmla="*/ 5932409 w 8086288"/>
              <a:gd name="connsiteY1329" fmla="*/ 3950380 h 6336071"/>
              <a:gd name="connsiteX1330" fmla="*/ 5917337 w 8086288"/>
              <a:gd name="connsiteY1330" fmla="*/ 3966590 h 6336071"/>
              <a:gd name="connsiteX1331" fmla="*/ 5902549 w 8086288"/>
              <a:gd name="connsiteY1331" fmla="*/ 3982515 h 6336071"/>
              <a:gd name="connsiteX1332" fmla="*/ 5886340 w 8086288"/>
              <a:gd name="connsiteY1332" fmla="*/ 3997587 h 6336071"/>
              <a:gd name="connsiteX1333" fmla="*/ 5869561 w 8086288"/>
              <a:gd name="connsiteY1333" fmla="*/ 4012090 h 6336071"/>
              <a:gd name="connsiteX1334" fmla="*/ 5851929 w 8086288"/>
              <a:gd name="connsiteY1334" fmla="*/ 4026877 h 6336071"/>
              <a:gd name="connsiteX1335" fmla="*/ 5833444 w 8086288"/>
              <a:gd name="connsiteY1335" fmla="*/ 4040811 h 6336071"/>
              <a:gd name="connsiteX1336" fmla="*/ 5814106 w 8086288"/>
              <a:gd name="connsiteY1336" fmla="*/ 4053892 h 6336071"/>
              <a:gd name="connsiteX1337" fmla="*/ 5794199 w 8086288"/>
              <a:gd name="connsiteY1337" fmla="*/ 4066404 h 6336071"/>
              <a:gd name="connsiteX1338" fmla="*/ 5773723 w 8086288"/>
              <a:gd name="connsiteY1338" fmla="*/ 4078916 h 6336071"/>
              <a:gd name="connsiteX1339" fmla="*/ 5752393 w 8086288"/>
              <a:gd name="connsiteY1339" fmla="*/ 4090006 h 6336071"/>
              <a:gd name="connsiteX1340" fmla="*/ 5730211 w 8086288"/>
              <a:gd name="connsiteY1340" fmla="*/ 4100811 h 6336071"/>
              <a:gd name="connsiteX1341" fmla="*/ 5707743 w 8086288"/>
              <a:gd name="connsiteY1341" fmla="*/ 4110763 h 6336071"/>
              <a:gd name="connsiteX1342" fmla="*/ 5689542 w 8086288"/>
              <a:gd name="connsiteY1342" fmla="*/ 4118156 h 6336071"/>
              <a:gd name="connsiteX1343" fmla="*/ 5671056 w 8086288"/>
              <a:gd name="connsiteY1343" fmla="*/ 4124695 h 6336071"/>
              <a:gd name="connsiteX1344" fmla="*/ 5653139 w 8086288"/>
              <a:gd name="connsiteY1344" fmla="*/ 4130666 h 6336071"/>
              <a:gd name="connsiteX1345" fmla="*/ 5634938 w 8086288"/>
              <a:gd name="connsiteY1345" fmla="*/ 4135784 h 6336071"/>
              <a:gd name="connsiteX1346" fmla="*/ 5616736 w 8086288"/>
              <a:gd name="connsiteY1346" fmla="*/ 4140901 h 6336071"/>
              <a:gd name="connsiteX1347" fmla="*/ 5597966 w 8086288"/>
              <a:gd name="connsiteY1347" fmla="*/ 4144881 h 6336071"/>
              <a:gd name="connsiteX1348" fmla="*/ 5579195 w 8086288"/>
              <a:gd name="connsiteY1348" fmla="*/ 4148861 h 6336071"/>
              <a:gd name="connsiteX1349" fmla="*/ 5560994 w 8086288"/>
              <a:gd name="connsiteY1349" fmla="*/ 4151703 h 6336071"/>
              <a:gd name="connsiteX1350" fmla="*/ 5542508 w 8086288"/>
              <a:gd name="connsiteY1350" fmla="*/ 4154261 h 6336071"/>
              <a:gd name="connsiteX1351" fmla="*/ 5524306 w 8086288"/>
              <a:gd name="connsiteY1351" fmla="*/ 4155966 h 6336071"/>
              <a:gd name="connsiteX1352" fmla="*/ 5506104 w 8086288"/>
              <a:gd name="connsiteY1352" fmla="*/ 4157102 h 6336071"/>
              <a:gd name="connsiteX1353" fmla="*/ 5487902 w 8086288"/>
              <a:gd name="connsiteY1353" fmla="*/ 4157669 h 6336071"/>
              <a:gd name="connsiteX1354" fmla="*/ 5470269 w 8086288"/>
              <a:gd name="connsiteY1354" fmla="*/ 4158236 h 6336071"/>
              <a:gd name="connsiteX1355" fmla="*/ 5452067 w 8086288"/>
              <a:gd name="connsiteY1355" fmla="*/ 4157666 h 6336071"/>
              <a:gd name="connsiteX1356" fmla="*/ 5434718 w 8086288"/>
              <a:gd name="connsiteY1356" fmla="*/ 4156811 h 6336071"/>
              <a:gd name="connsiteX1357" fmla="*/ 5416800 w 8086288"/>
              <a:gd name="connsiteY1357" fmla="*/ 4154818 h 6336071"/>
              <a:gd name="connsiteX1358" fmla="*/ 5400020 w 8086288"/>
              <a:gd name="connsiteY1358" fmla="*/ 4152826 h 6336071"/>
              <a:gd name="connsiteX1359" fmla="*/ 5383524 w 8086288"/>
              <a:gd name="connsiteY1359" fmla="*/ 4149980 h 6336071"/>
              <a:gd name="connsiteX1360" fmla="*/ 5366459 w 8086288"/>
              <a:gd name="connsiteY1360" fmla="*/ 4146566 h 6336071"/>
              <a:gd name="connsiteX1361" fmla="*/ 5349679 w 8086288"/>
              <a:gd name="connsiteY1361" fmla="*/ 4142867 h 6336071"/>
              <a:gd name="connsiteX1362" fmla="*/ 5334036 w 8086288"/>
              <a:gd name="connsiteY1362" fmla="*/ 4138599 h 6336071"/>
              <a:gd name="connsiteX1363" fmla="*/ 5318678 w 8086288"/>
              <a:gd name="connsiteY1363" fmla="*/ 4133478 h 6336071"/>
              <a:gd name="connsiteX1364" fmla="*/ 5303320 w 8086288"/>
              <a:gd name="connsiteY1364" fmla="*/ 4127789 h 6336071"/>
              <a:gd name="connsiteX1365" fmla="*/ 5287961 w 8086288"/>
              <a:gd name="connsiteY1365" fmla="*/ 4121530 h 6336071"/>
              <a:gd name="connsiteX1366" fmla="*/ 5273456 w 8086288"/>
              <a:gd name="connsiteY1366" fmla="*/ 4114987 h 6336071"/>
              <a:gd name="connsiteX1367" fmla="*/ 5259519 w 8086288"/>
              <a:gd name="connsiteY1367" fmla="*/ 4107876 h 6336071"/>
              <a:gd name="connsiteX1368" fmla="*/ 5246151 w 8086288"/>
              <a:gd name="connsiteY1368" fmla="*/ 4100196 h 6336071"/>
              <a:gd name="connsiteX1369" fmla="*/ 5233068 w 8086288"/>
              <a:gd name="connsiteY1369" fmla="*/ 4091663 h 6336071"/>
              <a:gd name="connsiteX1370" fmla="*/ 5220553 w 8086288"/>
              <a:gd name="connsiteY1370" fmla="*/ 4083129 h 6336071"/>
              <a:gd name="connsiteX1371" fmla="*/ 5208038 w 8086288"/>
              <a:gd name="connsiteY1371" fmla="*/ 4073458 h 6336071"/>
              <a:gd name="connsiteX1372" fmla="*/ 5196377 w 8086288"/>
              <a:gd name="connsiteY1372" fmla="*/ 4063503 h 6336071"/>
              <a:gd name="connsiteX1373" fmla="*/ 5185568 w 8086288"/>
              <a:gd name="connsiteY1373" fmla="*/ 4053263 h 6336071"/>
              <a:gd name="connsiteX1374" fmla="*/ 5175897 w 8086288"/>
              <a:gd name="connsiteY1374" fmla="*/ 4043023 h 6336071"/>
              <a:gd name="connsiteX1375" fmla="*/ 5167364 w 8086288"/>
              <a:gd name="connsiteY1375" fmla="*/ 4032784 h 6336071"/>
              <a:gd name="connsiteX1376" fmla="*/ 5159116 w 8086288"/>
              <a:gd name="connsiteY1376" fmla="*/ 4022260 h 6336071"/>
              <a:gd name="connsiteX1377" fmla="*/ 5151151 w 8086288"/>
              <a:gd name="connsiteY1377" fmla="*/ 4011452 h 6336071"/>
              <a:gd name="connsiteX1378" fmla="*/ 5144040 w 8086288"/>
              <a:gd name="connsiteY1378" fmla="*/ 4000360 h 6336071"/>
              <a:gd name="connsiteX1379" fmla="*/ 5137497 w 8086288"/>
              <a:gd name="connsiteY1379" fmla="*/ 3988698 h 6336071"/>
              <a:gd name="connsiteX1380" fmla="*/ 5130955 w 8086288"/>
              <a:gd name="connsiteY1380" fmla="*/ 3977037 h 6336071"/>
              <a:gd name="connsiteX1381" fmla="*/ 5125834 w 8086288"/>
              <a:gd name="connsiteY1381" fmla="*/ 3965092 h 6336071"/>
              <a:gd name="connsiteX1382" fmla="*/ 5122990 w 8086288"/>
              <a:gd name="connsiteY1382" fmla="*/ 3956559 h 6336071"/>
              <a:gd name="connsiteX1383" fmla="*/ 5120145 w 8086288"/>
              <a:gd name="connsiteY1383" fmla="*/ 3948595 h 6336071"/>
              <a:gd name="connsiteX1384" fmla="*/ 5117869 w 8086288"/>
              <a:gd name="connsiteY1384" fmla="*/ 3938926 h 6336071"/>
              <a:gd name="connsiteX1385" fmla="*/ 5115308 w 8086288"/>
              <a:gd name="connsiteY1385" fmla="*/ 3928971 h 6336071"/>
              <a:gd name="connsiteX1386" fmla="*/ 5113316 w 8086288"/>
              <a:gd name="connsiteY1386" fmla="*/ 3917879 h 6336071"/>
              <a:gd name="connsiteX1387" fmla="*/ 5111609 w 8086288"/>
              <a:gd name="connsiteY1387" fmla="*/ 3905934 h 6336071"/>
              <a:gd name="connsiteX1388" fmla="*/ 5109901 w 8086288"/>
              <a:gd name="connsiteY1388" fmla="*/ 3893989 h 6336071"/>
              <a:gd name="connsiteX1389" fmla="*/ 5108478 w 8086288"/>
              <a:gd name="connsiteY1389" fmla="*/ 3880621 h 6336071"/>
              <a:gd name="connsiteX1390" fmla="*/ 5106484 w 8086288"/>
              <a:gd name="connsiteY1390" fmla="*/ 3852465 h 6336071"/>
              <a:gd name="connsiteX1391" fmla="*/ 5105628 w 8086288"/>
              <a:gd name="connsiteY1391" fmla="*/ 3821465 h 6336071"/>
              <a:gd name="connsiteX1392" fmla="*/ 5105056 w 8086288"/>
              <a:gd name="connsiteY1392" fmla="*/ 3788473 h 6336071"/>
              <a:gd name="connsiteX1393" fmla="*/ 5105337 w 8086288"/>
              <a:gd name="connsiteY1393" fmla="*/ 3753491 h 6336071"/>
              <a:gd name="connsiteX1394" fmla="*/ 5106471 w 8086288"/>
              <a:gd name="connsiteY1394" fmla="*/ 3715950 h 6336071"/>
              <a:gd name="connsiteX1395" fmla="*/ 5108742 w 8086288"/>
              <a:gd name="connsiteY1395" fmla="*/ 3676702 h 6336071"/>
              <a:gd name="connsiteX1396" fmla="*/ 5111299 w 8086288"/>
              <a:gd name="connsiteY1396" fmla="*/ 3636601 h 6336071"/>
              <a:gd name="connsiteX1397" fmla="*/ 5114992 w 8086288"/>
              <a:gd name="connsiteY1397" fmla="*/ 3594225 h 6336071"/>
              <a:gd name="connsiteX1398" fmla="*/ 5119538 w 8086288"/>
              <a:gd name="connsiteY1398" fmla="*/ 3550996 h 6336071"/>
              <a:gd name="connsiteX1399" fmla="*/ 5125222 w 8086288"/>
              <a:gd name="connsiteY1399" fmla="*/ 3507198 h 6336071"/>
              <a:gd name="connsiteX1400" fmla="*/ 5131190 w 8086288"/>
              <a:gd name="connsiteY1400" fmla="*/ 3461978 h 6336071"/>
              <a:gd name="connsiteX1401" fmla="*/ 5138296 w 8086288"/>
              <a:gd name="connsiteY1401" fmla="*/ 3416189 h 6336071"/>
              <a:gd name="connsiteX1402" fmla="*/ 5139717 w 8086288"/>
              <a:gd name="connsiteY1402" fmla="*/ 3403391 h 6336071"/>
              <a:gd name="connsiteX1403" fmla="*/ 5141991 w 8086288"/>
              <a:gd name="connsiteY1403" fmla="*/ 3390877 h 6336071"/>
              <a:gd name="connsiteX1404" fmla="*/ 5143127 w 8086288"/>
              <a:gd name="connsiteY1404" fmla="*/ 3378363 h 6336071"/>
              <a:gd name="connsiteX1405" fmla="*/ 5143979 w 8086288"/>
              <a:gd name="connsiteY1405" fmla="*/ 3366134 h 6336071"/>
              <a:gd name="connsiteX1406" fmla="*/ 5144547 w 8086288"/>
              <a:gd name="connsiteY1406" fmla="*/ 3353620 h 6336071"/>
              <a:gd name="connsiteX1407" fmla="*/ 5144546 w 8086288"/>
              <a:gd name="connsiteY1407" fmla="*/ 3341675 h 6336071"/>
              <a:gd name="connsiteX1408" fmla="*/ 5144544 w 8086288"/>
              <a:gd name="connsiteY1408" fmla="*/ 3329730 h 6336071"/>
              <a:gd name="connsiteX1409" fmla="*/ 5144543 w 8086288"/>
              <a:gd name="connsiteY1409" fmla="*/ 3317216 h 6336071"/>
              <a:gd name="connsiteX1410" fmla="*/ 5144258 w 8086288"/>
              <a:gd name="connsiteY1410" fmla="*/ 3305556 h 6336071"/>
              <a:gd name="connsiteX1411" fmla="*/ 5143119 w 8086288"/>
              <a:gd name="connsiteY1411" fmla="*/ 3294179 h 6336071"/>
              <a:gd name="connsiteX1412" fmla="*/ 5141980 w 8086288"/>
              <a:gd name="connsiteY1412" fmla="*/ 3282234 h 6336071"/>
              <a:gd name="connsiteX1413" fmla="*/ 5140557 w 8086288"/>
              <a:gd name="connsiteY1413" fmla="*/ 3271142 h 6336071"/>
              <a:gd name="connsiteX1414" fmla="*/ 5138850 w 8086288"/>
              <a:gd name="connsiteY1414" fmla="*/ 3259766 h 6336071"/>
              <a:gd name="connsiteX1415" fmla="*/ 5136573 w 8086288"/>
              <a:gd name="connsiteY1415" fmla="*/ 3248389 h 6336071"/>
              <a:gd name="connsiteX1416" fmla="*/ 5134582 w 8086288"/>
              <a:gd name="connsiteY1416" fmla="*/ 3237866 h 6336071"/>
              <a:gd name="connsiteX1417" fmla="*/ 5131736 w 8086288"/>
              <a:gd name="connsiteY1417" fmla="*/ 3227058 h 6336071"/>
              <a:gd name="connsiteX1418" fmla="*/ 5128607 w 8086288"/>
              <a:gd name="connsiteY1418" fmla="*/ 3216535 h 6336071"/>
              <a:gd name="connsiteX1419" fmla="*/ 5125762 w 8086288"/>
              <a:gd name="connsiteY1419" fmla="*/ 3205727 h 6336071"/>
              <a:gd name="connsiteX1420" fmla="*/ 5122063 w 8086288"/>
              <a:gd name="connsiteY1420" fmla="*/ 3195204 h 6336071"/>
              <a:gd name="connsiteX1421" fmla="*/ 5118081 w 8086288"/>
              <a:gd name="connsiteY1421" fmla="*/ 3185534 h 6336071"/>
              <a:gd name="connsiteX1422" fmla="*/ 5114098 w 8086288"/>
              <a:gd name="connsiteY1422" fmla="*/ 3175863 h 6336071"/>
              <a:gd name="connsiteX1423" fmla="*/ 5109831 w 8086288"/>
              <a:gd name="connsiteY1423" fmla="*/ 3165909 h 6336071"/>
              <a:gd name="connsiteX1424" fmla="*/ 5104995 w 8086288"/>
              <a:gd name="connsiteY1424" fmla="*/ 3156523 h 6336071"/>
              <a:gd name="connsiteX1425" fmla="*/ 5100160 w 8086288"/>
              <a:gd name="connsiteY1425" fmla="*/ 3147137 h 6336071"/>
              <a:gd name="connsiteX1426" fmla="*/ 5095324 w 8086288"/>
              <a:gd name="connsiteY1426" fmla="*/ 3138320 h 6336071"/>
              <a:gd name="connsiteX1427" fmla="*/ 5089635 w 8086288"/>
              <a:gd name="connsiteY1427" fmla="*/ 3129787 h 6336071"/>
              <a:gd name="connsiteX1428" fmla="*/ 5083662 w 8086288"/>
              <a:gd name="connsiteY1428" fmla="*/ 3120970 h 6336071"/>
              <a:gd name="connsiteX1429" fmla="*/ 5077404 w 8086288"/>
              <a:gd name="connsiteY1429" fmla="*/ 3112437 h 6336071"/>
              <a:gd name="connsiteX1430" fmla="*/ 5071146 w 8086288"/>
              <a:gd name="connsiteY1430" fmla="*/ 3104473 h 6336071"/>
              <a:gd name="connsiteX1431" fmla="*/ 5064604 w 8086288"/>
              <a:gd name="connsiteY1431" fmla="*/ 3096225 h 6336071"/>
              <a:gd name="connsiteX1432" fmla="*/ 5057777 w 8086288"/>
              <a:gd name="connsiteY1432" fmla="*/ 3088830 h 6336071"/>
              <a:gd name="connsiteX1433" fmla="*/ 5050951 w 8086288"/>
              <a:gd name="connsiteY1433" fmla="*/ 3081434 h 6336071"/>
              <a:gd name="connsiteX1434" fmla="*/ 5044409 w 8086288"/>
              <a:gd name="connsiteY1434" fmla="*/ 3075462 h 6336071"/>
              <a:gd name="connsiteX1435" fmla="*/ 5037867 w 8086288"/>
              <a:gd name="connsiteY1435" fmla="*/ 3068920 h 6336071"/>
              <a:gd name="connsiteX1436" fmla="*/ 5030472 w 8086288"/>
              <a:gd name="connsiteY1436" fmla="*/ 3063231 h 6336071"/>
              <a:gd name="connsiteX1437" fmla="*/ 5023646 w 8086288"/>
              <a:gd name="connsiteY1437" fmla="*/ 3057542 h 6336071"/>
              <a:gd name="connsiteX1438" fmla="*/ 5016820 w 8086288"/>
              <a:gd name="connsiteY1438" fmla="*/ 3052422 h 6336071"/>
              <a:gd name="connsiteX1439" fmla="*/ 5009140 w 8086288"/>
              <a:gd name="connsiteY1439" fmla="*/ 3047017 h 6336071"/>
              <a:gd name="connsiteX1440" fmla="*/ 5002029 w 8086288"/>
              <a:gd name="connsiteY1440" fmla="*/ 3042182 h 6336071"/>
              <a:gd name="connsiteX1441" fmla="*/ 4994635 w 8086288"/>
              <a:gd name="connsiteY1441" fmla="*/ 3037631 h 6336071"/>
              <a:gd name="connsiteX1442" fmla="*/ 4986386 w 8086288"/>
              <a:gd name="connsiteY1442" fmla="*/ 3032795 h 6336071"/>
              <a:gd name="connsiteX1443" fmla="*/ 4978707 w 8086288"/>
              <a:gd name="connsiteY1443" fmla="*/ 3028528 h 6336071"/>
              <a:gd name="connsiteX1444" fmla="*/ 4970459 w 8086288"/>
              <a:gd name="connsiteY1444" fmla="*/ 3024830 h 6336071"/>
              <a:gd name="connsiteX1445" fmla="*/ 4962495 w 8086288"/>
              <a:gd name="connsiteY1445" fmla="*/ 3021417 h 6336071"/>
              <a:gd name="connsiteX1446" fmla="*/ 4954247 w 8086288"/>
              <a:gd name="connsiteY1446" fmla="*/ 3017718 h 6336071"/>
              <a:gd name="connsiteX1447" fmla="*/ 4945714 w 8086288"/>
              <a:gd name="connsiteY1447" fmla="*/ 3014305 h 6336071"/>
              <a:gd name="connsiteX1448" fmla="*/ 4936898 w 8086288"/>
              <a:gd name="connsiteY1448" fmla="*/ 3011744 h 6336071"/>
              <a:gd name="connsiteX1449" fmla="*/ 4928649 w 8086288"/>
              <a:gd name="connsiteY1449" fmla="*/ 3008615 h 6336071"/>
              <a:gd name="connsiteX1450" fmla="*/ 4910447 w 8086288"/>
              <a:gd name="connsiteY1450" fmla="*/ 3004063 h 6336071"/>
              <a:gd name="connsiteX1451" fmla="*/ 4891960 w 8086288"/>
              <a:gd name="connsiteY1451" fmla="*/ 2999795 h 6336071"/>
              <a:gd name="connsiteX1452" fmla="*/ 4873189 w 8086288"/>
              <a:gd name="connsiteY1452" fmla="*/ 2996949 h 6336071"/>
              <a:gd name="connsiteX1453" fmla="*/ 4853565 w 8086288"/>
              <a:gd name="connsiteY1453" fmla="*/ 2995525 h 6336071"/>
              <a:gd name="connsiteX1454" fmla="*/ 4833941 w 8086288"/>
              <a:gd name="connsiteY1454" fmla="*/ 2994670 h 6336071"/>
              <a:gd name="connsiteX1455" fmla="*/ 4813464 w 8086288"/>
              <a:gd name="connsiteY1455" fmla="*/ 2994668 h 6336071"/>
              <a:gd name="connsiteX1456" fmla="*/ 4792987 w 8086288"/>
              <a:gd name="connsiteY1456" fmla="*/ 2995804 h 6336071"/>
              <a:gd name="connsiteX1457" fmla="*/ 4771656 w 8086288"/>
              <a:gd name="connsiteY1457" fmla="*/ 2998361 h 6336071"/>
              <a:gd name="connsiteX1458" fmla="*/ 4727574 w 8086288"/>
              <a:gd name="connsiteY1458" fmla="*/ 3003761 h 6336071"/>
              <a:gd name="connsiteX1459" fmla="*/ 4683207 w 8086288"/>
              <a:gd name="connsiteY1459" fmla="*/ 3009445 h 6336071"/>
              <a:gd name="connsiteX1460" fmla="*/ 4639693 w 8086288"/>
              <a:gd name="connsiteY1460" fmla="*/ 3015413 h 6336071"/>
              <a:gd name="connsiteX1461" fmla="*/ 4595611 w 8086288"/>
              <a:gd name="connsiteY1461" fmla="*/ 3021950 h 6336071"/>
              <a:gd name="connsiteX1462" fmla="*/ 4551813 w 8086288"/>
              <a:gd name="connsiteY1462" fmla="*/ 3028772 h 6336071"/>
              <a:gd name="connsiteX1463" fmla="*/ 4507731 w 8086288"/>
              <a:gd name="connsiteY1463" fmla="*/ 3035878 h 6336071"/>
              <a:gd name="connsiteX1464" fmla="*/ 4463649 w 8086288"/>
              <a:gd name="connsiteY1464" fmla="*/ 3042983 h 6336071"/>
              <a:gd name="connsiteX1465" fmla="*/ 4419567 w 8086288"/>
              <a:gd name="connsiteY1465" fmla="*/ 3050658 h 6336071"/>
              <a:gd name="connsiteX1466" fmla="*/ 4376053 w 8086288"/>
              <a:gd name="connsiteY1466" fmla="*/ 3058902 h 6336071"/>
              <a:gd name="connsiteX1467" fmla="*/ 4332255 w 8086288"/>
              <a:gd name="connsiteY1467" fmla="*/ 3067430 h 6336071"/>
              <a:gd name="connsiteX1468" fmla="*/ 4288458 w 8086288"/>
              <a:gd name="connsiteY1468" fmla="*/ 3075389 h 6336071"/>
              <a:gd name="connsiteX1469" fmla="*/ 4244944 w 8086288"/>
              <a:gd name="connsiteY1469" fmla="*/ 3084201 h 6336071"/>
              <a:gd name="connsiteX1470" fmla="*/ 4201431 w 8086288"/>
              <a:gd name="connsiteY1470" fmla="*/ 3093014 h 6336071"/>
              <a:gd name="connsiteX1471" fmla="*/ 4158202 w 8086288"/>
              <a:gd name="connsiteY1471" fmla="*/ 3102680 h 6336071"/>
              <a:gd name="connsiteX1472" fmla="*/ 4114973 w 8086288"/>
              <a:gd name="connsiteY1472" fmla="*/ 3112345 h 6336071"/>
              <a:gd name="connsiteX1473" fmla="*/ 4071745 w 8086288"/>
              <a:gd name="connsiteY1473" fmla="*/ 3122580 h 6336071"/>
              <a:gd name="connsiteX1474" fmla="*/ 4061786 w 8086288"/>
              <a:gd name="connsiteY1474" fmla="*/ 3079633 h 6336071"/>
              <a:gd name="connsiteX1475" fmla="*/ 4052112 w 8086288"/>
              <a:gd name="connsiteY1475" fmla="*/ 3036972 h 6336071"/>
              <a:gd name="connsiteX1476" fmla="*/ 4043007 w 8086288"/>
              <a:gd name="connsiteY1476" fmla="*/ 2993741 h 6336071"/>
              <a:gd name="connsiteX1477" fmla="*/ 4034187 w 8086288"/>
              <a:gd name="connsiteY1477" fmla="*/ 2950795 h 6336071"/>
              <a:gd name="connsiteX1478" fmla="*/ 4025366 w 8086288"/>
              <a:gd name="connsiteY1478" fmla="*/ 2907280 h 6336071"/>
              <a:gd name="connsiteX1479" fmla="*/ 4017114 w 8086288"/>
              <a:gd name="connsiteY1479" fmla="*/ 2864334 h 6336071"/>
              <a:gd name="connsiteX1480" fmla="*/ 4008862 w 8086288"/>
              <a:gd name="connsiteY1480" fmla="*/ 2820819 h 6336071"/>
              <a:gd name="connsiteX1481" fmla="*/ 4001179 w 8086288"/>
              <a:gd name="connsiteY1481" fmla="*/ 2777873 h 6336071"/>
              <a:gd name="connsiteX1482" fmla="*/ 3993496 w 8086288"/>
              <a:gd name="connsiteY1482" fmla="*/ 2734358 h 6336071"/>
              <a:gd name="connsiteX1483" fmla="*/ 3986097 w 8086288"/>
              <a:gd name="connsiteY1483" fmla="*/ 2691127 h 6336071"/>
              <a:gd name="connsiteX1484" fmla="*/ 3978983 w 8086288"/>
              <a:gd name="connsiteY1484" fmla="*/ 2647613 h 6336071"/>
              <a:gd name="connsiteX1485" fmla="*/ 3972722 w 8086288"/>
              <a:gd name="connsiteY1485" fmla="*/ 2604382 h 6336071"/>
              <a:gd name="connsiteX1486" fmla="*/ 3966176 w 8086288"/>
              <a:gd name="connsiteY1486" fmla="*/ 2560868 h 6336071"/>
              <a:gd name="connsiteX1487" fmla="*/ 3960200 w 8086288"/>
              <a:gd name="connsiteY1487" fmla="*/ 2517922 h 6336071"/>
              <a:gd name="connsiteX1488" fmla="*/ 3954507 w 8086288"/>
              <a:gd name="connsiteY1488" fmla="*/ 2474691 h 6336071"/>
              <a:gd name="connsiteX1489" fmla="*/ 3949099 w 8086288"/>
              <a:gd name="connsiteY1489" fmla="*/ 2431177 h 6336071"/>
              <a:gd name="connsiteX1490" fmla="*/ 3946823 w 8086288"/>
              <a:gd name="connsiteY1490" fmla="*/ 2414112 h 6336071"/>
              <a:gd name="connsiteX1491" fmla="*/ 3946252 w 8086288"/>
              <a:gd name="connsiteY1491" fmla="*/ 2397616 h 6336071"/>
              <a:gd name="connsiteX1492" fmla="*/ 3946251 w 8086288"/>
              <a:gd name="connsiteY1492" fmla="*/ 2381690 h 6336071"/>
              <a:gd name="connsiteX1493" fmla="*/ 3946534 w 8086288"/>
              <a:gd name="connsiteY1493" fmla="*/ 2365479 h 6336071"/>
              <a:gd name="connsiteX1494" fmla="*/ 3947954 w 8086288"/>
              <a:gd name="connsiteY1494" fmla="*/ 2350405 h 6336071"/>
              <a:gd name="connsiteX1495" fmla="*/ 3950512 w 8086288"/>
              <a:gd name="connsiteY1495" fmla="*/ 2335332 h 6336071"/>
              <a:gd name="connsiteX1496" fmla="*/ 3953355 w 8086288"/>
              <a:gd name="connsiteY1496" fmla="*/ 2321112 h 6336071"/>
              <a:gd name="connsiteX1497" fmla="*/ 3956766 w 8086288"/>
              <a:gd name="connsiteY1497" fmla="*/ 2306892 h 6336071"/>
              <a:gd name="connsiteX1498" fmla="*/ 3961600 w 8086288"/>
              <a:gd name="connsiteY1498" fmla="*/ 2293525 h 6336071"/>
              <a:gd name="connsiteX1499" fmla="*/ 3966718 w 8086288"/>
              <a:gd name="connsiteY1499" fmla="*/ 2280443 h 6336071"/>
              <a:gd name="connsiteX1500" fmla="*/ 3972689 w 8086288"/>
              <a:gd name="connsiteY1500" fmla="*/ 2267645 h 6336071"/>
              <a:gd name="connsiteX1501" fmla="*/ 3979230 w 8086288"/>
              <a:gd name="connsiteY1501" fmla="*/ 2255985 h 6336071"/>
              <a:gd name="connsiteX1502" fmla="*/ 3986339 w 8086288"/>
              <a:gd name="connsiteY1502" fmla="*/ 2244325 h 6336071"/>
              <a:gd name="connsiteX1503" fmla="*/ 3994870 w 8086288"/>
              <a:gd name="connsiteY1503" fmla="*/ 2233519 h 6336071"/>
              <a:gd name="connsiteX1504" fmla="*/ 4003685 w 8086288"/>
              <a:gd name="connsiteY1504" fmla="*/ 2223565 h 6336071"/>
              <a:gd name="connsiteX1505" fmla="*/ 4013070 w 8086288"/>
              <a:gd name="connsiteY1505" fmla="*/ 2213043 h 6336071"/>
              <a:gd name="connsiteX1506" fmla="*/ 4019326 w 8086288"/>
              <a:gd name="connsiteY1506" fmla="*/ 2207925 h 6336071"/>
              <a:gd name="connsiteX1507" fmla="*/ 4025298 w 8086288"/>
              <a:gd name="connsiteY1507" fmla="*/ 2202521 h 6336071"/>
              <a:gd name="connsiteX1508" fmla="*/ 4030702 w 8086288"/>
              <a:gd name="connsiteY1508" fmla="*/ 2197687 h 6336071"/>
              <a:gd name="connsiteX1509" fmla="*/ 4037527 w 8086288"/>
              <a:gd name="connsiteY1509" fmla="*/ 2193137 h 6336071"/>
              <a:gd name="connsiteX1510" fmla="*/ 4043783 w 8086288"/>
              <a:gd name="connsiteY1510" fmla="*/ 2188587 h 6336071"/>
              <a:gd name="connsiteX1511" fmla="*/ 4050893 w 8086288"/>
              <a:gd name="connsiteY1511" fmla="*/ 2184322 h 6336071"/>
              <a:gd name="connsiteX1512" fmla="*/ 4057150 w 8086288"/>
              <a:gd name="connsiteY1512" fmla="*/ 2180341 h 6336071"/>
              <a:gd name="connsiteX1513" fmla="*/ 4064828 w 8086288"/>
              <a:gd name="connsiteY1513" fmla="*/ 2176644 h 6336071"/>
              <a:gd name="connsiteX1514" fmla="*/ 4079617 w 8086288"/>
              <a:gd name="connsiteY1514" fmla="*/ 2169251 h 6336071"/>
              <a:gd name="connsiteX1515" fmla="*/ 4094974 w 8086288"/>
              <a:gd name="connsiteY1515" fmla="*/ 2162996 h 6336071"/>
              <a:gd name="connsiteX1516" fmla="*/ 4110616 w 8086288"/>
              <a:gd name="connsiteY1516" fmla="*/ 2157593 h 6336071"/>
              <a:gd name="connsiteX1517" fmla="*/ 4127680 w 8086288"/>
              <a:gd name="connsiteY1517" fmla="*/ 2153613 h 6336071"/>
              <a:gd name="connsiteX1518" fmla="*/ 4145028 w 8086288"/>
              <a:gd name="connsiteY1518" fmla="*/ 2149918 h 6336071"/>
              <a:gd name="connsiteX1519" fmla="*/ 4162661 w 8086288"/>
              <a:gd name="connsiteY1519" fmla="*/ 2147075 h 6336071"/>
              <a:gd name="connsiteX1520" fmla="*/ 4181432 w 8086288"/>
              <a:gd name="connsiteY1520" fmla="*/ 2145371 h 6336071"/>
              <a:gd name="connsiteX1521" fmla="*/ 4199918 w 8086288"/>
              <a:gd name="connsiteY1521" fmla="*/ 2143950 h 6336071"/>
              <a:gd name="connsiteX1522" fmla="*/ 4218973 w 8086288"/>
              <a:gd name="connsiteY1522" fmla="*/ 2144237 h 6336071"/>
              <a:gd name="connsiteX1523" fmla="*/ 4238597 w 8086288"/>
              <a:gd name="connsiteY1523" fmla="*/ 2145092 h 6336071"/>
              <a:gd name="connsiteX1524" fmla="*/ 4258790 w 8086288"/>
              <a:gd name="connsiteY1524" fmla="*/ 2147085 h 6336071"/>
              <a:gd name="connsiteX1525" fmla="*/ 4278984 w 8086288"/>
              <a:gd name="connsiteY1525" fmla="*/ 2150215 h 6336071"/>
              <a:gd name="connsiteX1526" fmla="*/ 4317948 w 8086288"/>
              <a:gd name="connsiteY1526" fmla="*/ 2155622 h 6336071"/>
              <a:gd name="connsiteX1527" fmla="*/ 4357481 w 8086288"/>
              <a:gd name="connsiteY1527" fmla="*/ 2161599 h 6336071"/>
              <a:gd name="connsiteX1528" fmla="*/ 4399005 w 8086288"/>
              <a:gd name="connsiteY1528" fmla="*/ 2166722 h 6336071"/>
              <a:gd name="connsiteX1529" fmla="*/ 4440528 w 8086288"/>
              <a:gd name="connsiteY1529" fmla="*/ 2171276 h 6336071"/>
              <a:gd name="connsiteX1530" fmla="*/ 4482621 w 8086288"/>
              <a:gd name="connsiteY1530" fmla="*/ 2174693 h 6336071"/>
              <a:gd name="connsiteX1531" fmla="*/ 4524713 w 8086288"/>
              <a:gd name="connsiteY1531" fmla="*/ 2178679 h 6336071"/>
              <a:gd name="connsiteX1532" fmla="*/ 4566521 w 8086288"/>
              <a:gd name="connsiteY1532" fmla="*/ 2181243 h 6336071"/>
              <a:gd name="connsiteX1533" fmla="*/ 4607476 w 8086288"/>
              <a:gd name="connsiteY1533" fmla="*/ 2182953 h 6336071"/>
              <a:gd name="connsiteX1534" fmla="*/ 4647862 w 8086288"/>
              <a:gd name="connsiteY1534" fmla="*/ 2184095 h 6336071"/>
              <a:gd name="connsiteX1535" fmla="*/ 4686256 w 8086288"/>
              <a:gd name="connsiteY1535" fmla="*/ 2183814 h 6336071"/>
              <a:gd name="connsiteX1536" fmla="*/ 4704743 w 8086288"/>
              <a:gd name="connsiteY1536" fmla="*/ 2183531 h 6336071"/>
              <a:gd name="connsiteX1537" fmla="*/ 4722945 w 8086288"/>
              <a:gd name="connsiteY1537" fmla="*/ 2182395 h 6336071"/>
              <a:gd name="connsiteX1538" fmla="*/ 4740578 w 8086288"/>
              <a:gd name="connsiteY1538" fmla="*/ 2181828 h 6336071"/>
              <a:gd name="connsiteX1539" fmla="*/ 4757642 w 8086288"/>
              <a:gd name="connsiteY1539" fmla="*/ 2180123 h 6336071"/>
              <a:gd name="connsiteX1540" fmla="*/ 4774138 w 8086288"/>
              <a:gd name="connsiteY1540" fmla="*/ 2178419 h 6336071"/>
              <a:gd name="connsiteX1541" fmla="*/ 4790348 w 8086288"/>
              <a:gd name="connsiteY1541" fmla="*/ 2176429 h 6336071"/>
              <a:gd name="connsiteX1542" fmla="*/ 4805422 w 8086288"/>
              <a:gd name="connsiteY1542" fmla="*/ 2173871 h 6336071"/>
              <a:gd name="connsiteX1543" fmla="*/ 4819357 w 8086288"/>
              <a:gd name="connsiteY1543" fmla="*/ 2171313 h 6336071"/>
              <a:gd name="connsiteX1544" fmla="*/ 4833293 w 8086288"/>
              <a:gd name="connsiteY1544" fmla="*/ 2168186 h 6336071"/>
              <a:gd name="connsiteX1545" fmla="*/ 4846091 w 8086288"/>
              <a:gd name="connsiteY1545" fmla="*/ 2165058 h 6336071"/>
              <a:gd name="connsiteX1546" fmla="*/ 4857751 w 8086288"/>
              <a:gd name="connsiteY1546" fmla="*/ 2160793 h 6336071"/>
              <a:gd name="connsiteX1547" fmla="*/ 4869127 w 8086288"/>
              <a:gd name="connsiteY1547" fmla="*/ 2157382 h 6336071"/>
              <a:gd name="connsiteX1548" fmla="*/ 4889035 w 8086288"/>
              <a:gd name="connsiteY1548" fmla="*/ 2147714 h 6336071"/>
              <a:gd name="connsiteX1549" fmla="*/ 4908658 w 8086288"/>
              <a:gd name="connsiteY1549" fmla="*/ 2137193 h 6336071"/>
              <a:gd name="connsiteX1550" fmla="*/ 4927996 w 8086288"/>
              <a:gd name="connsiteY1550" fmla="*/ 2125249 h 6336071"/>
              <a:gd name="connsiteX1551" fmla="*/ 4945344 w 8086288"/>
              <a:gd name="connsiteY1551" fmla="*/ 2112453 h 6336071"/>
              <a:gd name="connsiteX1552" fmla="*/ 4962407 w 8086288"/>
              <a:gd name="connsiteY1552" fmla="*/ 2098803 h 6336071"/>
              <a:gd name="connsiteX1553" fmla="*/ 4978901 w 8086288"/>
              <a:gd name="connsiteY1553" fmla="*/ 2083447 h 6336071"/>
              <a:gd name="connsiteX1554" fmla="*/ 4993973 w 8086288"/>
              <a:gd name="connsiteY1554" fmla="*/ 2067806 h 6336071"/>
              <a:gd name="connsiteX1555" fmla="*/ 5008476 w 8086288"/>
              <a:gd name="connsiteY1555" fmla="*/ 2051027 h 6336071"/>
              <a:gd name="connsiteX1556" fmla="*/ 5021841 w 8086288"/>
              <a:gd name="connsiteY1556" fmla="*/ 2033111 h 6336071"/>
              <a:gd name="connsiteX1557" fmla="*/ 5034353 w 8086288"/>
              <a:gd name="connsiteY1557" fmla="*/ 2014341 h 6336071"/>
              <a:gd name="connsiteX1558" fmla="*/ 5046296 w 8086288"/>
              <a:gd name="connsiteY1558" fmla="*/ 1995003 h 6336071"/>
              <a:gd name="connsiteX1559" fmla="*/ 5057386 w 8086288"/>
              <a:gd name="connsiteY1559" fmla="*/ 1974811 h 6336071"/>
              <a:gd name="connsiteX1560" fmla="*/ 5066770 w 8086288"/>
              <a:gd name="connsiteY1560" fmla="*/ 1954050 h 6336071"/>
              <a:gd name="connsiteX1561" fmla="*/ 5075869 w 8086288"/>
              <a:gd name="connsiteY1561" fmla="*/ 1932436 h 6336071"/>
              <a:gd name="connsiteX1562" fmla="*/ 5083830 w 8086288"/>
              <a:gd name="connsiteY1562" fmla="*/ 1910253 h 6336071"/>
              <a:gd name="connsiteX1563" fmla="*/ 5090085 w 8086288"/>
              <a:gd name="connsiteY1563" fmla="*/ 1886932 h 6336071"/>
              <a:gd name="connsiteX1564" fmla="*/ 5096339 w 8086288"/>
              <a:gd name="connsiteY1564" fmla="*/ 1863612 h 6336071"/>
              <a:gd name="connsiteX1565" fmla="*/ 5101172 w 8086288"/>
              <a:gd name="connsiteY1565" fmla="*/ 1840007 h 6336071"/>
              <a:gd name="connsiteX1566" fmla="*/ 5105151 w 8086288"/>
              <a:gd name="connsiteY1566" fmla="*/ 1814979 h 6336071"/>
              <a:gd name="connsiteX1567" fmla="*/ 5107993 w 8086288"/>
              <a:gd name="connsiteY1567" fmla="*/ 1789952 h 6336071"/>
              <a:gd name="connsiteX1568" fmla="*/ 5109697 w 8086288"/>
              <a:gd name="connsiteY1568" fmla="*/ 1764924 h 6336071"/>
              <a:gd name="connsiteX1569" fmla="*/ 5109979 w 8086288"/>
              <a:gd name="connsiteY1569" fmla="*/ 1739612 h 6336071"/>
              <a:gd name="connsiteX1570" fmla="*/ 5109976 w 8086288"/>
              <a:gd name="connsiteY1570" fmla="*/ 1713447 h 6336071"/>
              <a:gd name="connsiteX1571" fmla="*/ 5108268 w 8086288"/>
              <a:gd name="connsiteY1571" fmla="*/ 1687281 h 6336071"/>
              <a:gd name="connsiteX1572" fmla="*/ 5106274 w 8086288"/>
              <a:gd name="connsiteY1572" fmla="*/ 1660831 h 6336071"/>
              <a:gd name="connsiteX1573" fmla="*/ 5102574 w 8086288"/>
              <a:gd name="connsiteY1573" fmla="*/ 1634381 h 6336071"/>
              <a:gd name="connsiteX1574" fmla="*/ 5097452 w 8086288"/>
              <a:gd name="connsiteY1574" fmla="*/ 1607646 h 6336071"/>
              <a:gd name="connsiteX1575" fmla="*/ 5091762 w 8086288"/>
              <a:gd name="connsiteY1575" fmla="*/ 1580912 h 6336071"/>
              <a:gd name="connsiteX1576" fmla="*/ 5084649 w 8086288"/>
              <a:gd name="connsiteY1576" fmla="*/ 1553892 h 6336071"/>
              <a:gd name="connsiteX1577" fmla="*/ 5076683 w 8086288"/>
              <a:gd name="connsiteY1577" fmla="*/ 1527157 h 6336071"/>
              <a:gd name="connsiteX1578" fmla="*/ 5067295 w 8086288"/>
              <a:gd name="connsiteY1578" fmla="*/ 1500707 h 6336071"/>
              <a:gd name="connsiteX1579" fmla="*/ 5057338 w 8086288"/>
              <a:gd name="connsiteY1579" fmla="*/ 1473687 h 6336071"/>
              <a:gd name="connsiteX1580" fmla="*/ 5049942 w 8086288"/>
              <a:gd name="connsiteY1580" fmla="*/ 1458329 h 6336071"/>
              <a:gd name="connsiteX1581" fmla="*/ 5042831 w 8086288"/>
              <a:gd name="connsiteY1581" fmla="*/ 1442686 h 6336071"/>
              <a:gd name="connsiteX1582" fmla="*/ 5035435 w 8086288"/>
              <a:gd name="connsiteY1582" fmla="*/ 1427327 h 6336071"/>
              <a:gd name="connsiteX1583" fmla="*/ 5027754 w 8086288"/>
              <a:gd name="connsiteY1583" fmla="*/ 1412822 h 6336071"/>
              <a:gd name="connsiteX1584" fmla="*/ 5019790 w 8086288"/>
              <a:gd name="connsiteY1584" fmla="*/ 1398032 h 6336071"/>
              <a:gd name="connsiteX1585" fmla="*/ 5011256 w 8086288"/>
              <a:gd name="connsiteY1585" fmla="*/ 1383242 h 6336071"/>
              <a:gd name="connsiteX1586" fmla="*/ 5002438 w 8086288"/>
              <a:gd name="connsiteY1586" fmla="*/ 1369305 h 6336071"/>
              <a:gd name="connsiteX1587" fmla="*/ 4993336 w 8086288"/>
              <a:gd name="connsiteY1587" fmla="*/ 1355084 h 6336071"/>
              <a:gd name="connsiteX1588" fmla="*/ 4983949 w 8086288"/>
              <a:gd name="connsiteY1588" fmla="*/ 1341147 h 6336071"/>
              <a:gd name="connsiteX1589" fmla="*/ 4974562 w 8086288"/>
              <a:gd name="connsiteY1589" fmla="*/ 1327779 h 6336071"/>
              <a:gd name="connsiteX1590" fmla="*/ 4964322 w 8086288"/>
              <a:gd name="connsiteY1590" fmla="*/ 1314695 h 6336071"/>
              <a:gd name="connsiteX1591" fmla="*/ 4954367 w 8086288"/>
              <a:gd name="connsiteY1591" fmla="*/ 1301327 h 6336071"/>
              <a:gd name="connsiteX1592" fmla="*/ 4943274 w 8086288"/>
              <a:gd name="connsiteY1592" fmla="*/ 1289097 h 6336071"/>
              <a:gd name="connsiteX1593" fmla="*/ 4932750 w 8086288"/>
              <a:gd name="connsiteY1593" fmla="*/ 1276866 h 6336071"/>
              <a:gd name="connsiteX1594" fmla="*/ 4921657 w 8086288"/>
              <a:gd name="connsiteY1594" fmla="*/ 1264636 h 6336071"/>
              <a:gd name="connsiteX1595" fmla="*/ 4910279 w 8086288"/>
              <a:gd name="connsiteY1595" fmla="*/ 1253259 h 6336071"/>
              <a:gd name="connsiteX1596" fmla="*/ 4897195 w 8086288"/>
              <a:gd name="connsiteY1596" fmla="*/ 1240175 h 6336071"/>
              <a:gd name="connsiteX1597" fmla="*/ 4883827 w 8086288"/>
              <a:gd name="connsiteY1597" fmla="*/ 1227944 h 6336071"/>
              <a:gd name="connsiteX1598" fmla="*/ 4869890 w 8086288"/>
              <a:gd name="connsiteY1598" fmla="*/ 1216282 h 6336071"/>
              <a:gd name="connsiteX1599" fmla="*/ 4856237 w 8086288"/>
              <a:gd name="connsiteY1599" fmla="*/ 1204904 h 6336071"/>
              <a:gd name="connsiteX1600" fmla="*/ 4841732 w 8086288"/>
              <a:gd name="connsiteY1600" fmla="*/ 1194380 h 6336071"/>
              <a:gd name="connsiteX1601" fmla="*/ 4828079 w 8086288"/>
              <a:gd name="connsiteY1601" fmla="*/ 1184140 h 6336071"/>
              <a:gd name="connsiteX1602" fmla="*/ 4813574 w 8086288"/>
              <a:gd name="connsiteY1602" fmla="*/ 1174184 h 6336071"/>
              <a:gd name="connsiteX1603" fmla="*/ 4798784 w 8086288"/>
              <a:gd name="connsiteY1603" fmla="*/ 1165651 h 6336071"/>
              <a:gd name="connsiteX1604" fmla="*/ 4783994 w 8086288"/>
              <a:gd name="connsiteY1604" fmla="*/ 1157117 h 6336071"/>
              <a:gd name="connsiteX1605" fmla="*/ 4769488 w 8086288"/>
              <a:gd name="connsiteY1605" fmla="*/ 1148868 h 6336071"/>
              <a:gd name="connsiteX1606" fmla="*/ 4754414 w 8086288"/>
              <a:gd name="connsiteY1606" fmla="*/ 1141756 h 6336071"/>
              <a:gd name="connsiteX1607" fmla="*/ 4739340 w 8086288"/>
              <a:gd name="connsiteY1607" fmla="*/ 1134645 h 6336071"/>
              <a:gd name="connsiteX1608" fmla="*/ 4724266 w 8086288"/>
              <a:gd name="connsiteY1608" fmla="*/ 1128671 h 6336071"/>
              <a:gd name="connsiteX1609" fmla="*/ 4708907 w 8086288"/>
              <a:gd name="connsiteY1609" fmla="*/ 1123550 h 6336071"/>
              <a:gd name="connsiteX1610" fmla="*/ 4694118 w 8086288"/>
              <a:gd name="connsiteY1610" fmla="*/ 1118429 h 6336071"/>
              <a:gd name="connsiteX1611" fmla="*/ 4678475 w 8086288"/>
              <a:gd name="connsiteY1611" fmla="*/ 1114162 h 6336071"/>
              <a:gd name="connsiteX1612" fmla="*/ 4663401 w 8086288"/>
              <a:gd name="connsiteY1612" fmla="*/ 1110463 h 6336071"/>
              <a:gd name="connsiteX1613" fmla="*/ 4648043 w 8086288"/>
              <a:gd name="connsiteY1613" fmla="*/ 1107049 h 6336071"/>
              <a:gd name="connsiteX1614" fmla="*/ 4632685 w 8086288"/>
              <a:gd name="connsiteY1614" fmla="*/ 1104203 h 6336071"/>
              <a:gd name="connsiteX1615" fmla="*/ 4617895 w 8086288"/>
              <a:gd name="connsiteY1615" fmla="*/ 1102495 h 6336071"/>
              <a:gd name="connsiteX1616" fmla="*/ 4601968 w 8086288"/>
              <a:gd name="connsiteY1616" fmla="*/ 1100787 h 6336071"/>
              <a:gd name="connsiteX1617" fmla="*/ 4586895 w 8086288"/>
              <a:gd name="connsiteY1617" fmla="*/ 1099933 h 6336071"/>
              <a:gd name="connsiteX1618" fmla="*/ 4571821 w 8086288"/>
              <a:gd name="connsiteY1618" fmla="*/ 1100216 h 6336071"/>
              <a:gd name="connsiteX1619" fmla="*/ 4556748 w 8086288"/>
              <a:gd name="connsiteY1619" fmla="*/ 1099930 h 6336071"/>
              <a:gd name="connsiteX1620" fmla="*/ 4541675 w 8086288"/>
              <a:gd name="connsiteY1620" fmla="*/ 1101919 h 6336071"/>
              <a:gd name="connsiteX1621" fmla="*/ 4526601 w 8086288"/>
              <a:gd name="connsiteY1621" fmla="*/ 1103340 h 6336071"/>
              <a:gd name="connsiteX1622" fmla="*/ 4512097 w 8086288"/>
              <a:gd name="connsiteY1622" fmla="*/ 1105898 h 6336071"/>
              <a:gd name="connsiteX1623" fmla="*/ 4497023 w 8086288"/>
              <a:gd name="connsiteY1623" fmla="*/ 1108456 h 6336071"/>
              <a:gd name="connsiteX1624" fmla="*/ 4482803 w 8086288"/>
              <a:gd name="connsiteY1624" fmla="*/ 1112437 h 6336071"/>
              <a:gd name="connsiteX1625" fmla="*/ 4468015 w 8086288"/>
              <a:gd name="connsiteY1625" fmla="*/ 1116417 h 6336071"/>
              <a:gd name="connsiteX1626" fmla="*/ 4453795 w 8086288"/>
              <a:gd name="connsiteY1626" fmla="*/ 1121535 h 6336071"/>
              <a:gd name="connsiteX1627" fmla="*/ 4439291 w 8086288"/>
              <a:gd name="connsiteY1627" fmla="*/ 1126937 h 6336071"/>
              <a:gd name="connsiteX1628" fmla="*/ 4430474 w 8086288"/>
              <a:gd name="connsiteY1628" fmla="*/ 1130633 h 6336071"/>
              <a:gd name="connsiteX1629" fmla="*/ 4420805 w 8086288"/>
              <a:gd name="connsiteY1629" fmla="*/ 1134614 h 6336071"/>
              <a:gd name="connsiteX1630" fmla="*/ 4409998 w 8086288"/>
              <a:gd name="connsiteY1630" fmla="*/ 1139164 h 6336071"/>
              <a:gd name="connsiteX1631" fmla="*/ 4398907 w 8086288"/>
              <a:gd name="connsiteY1631" fmla="*/ 1143429 h 6336071"/>
              <a:gd name="connsiteX1632" fmla="*/ 4386678 w 8086288"/>
              <a:gd name="connsiteY1632" fmla="*/ 1148262 h 6336071"/>
              <a:gd name="connsiteX1633" fmla="*/ 4374164 w 8086288"/>
              <a:gd name="connsiteY1633" fmla="*/ 1152812 h 6336071"/>
              <a:gd name="connsiteX1634" fmla="*/ 4360798 w 8086288"/>
              <a:gd name="connsiteY1634" fmla="*/ 1158214 h 6336071"/>
              <a:gd name="connsiteX1635" fmla="*/ 4347147 w 8086288"/>
              <a:gd name="connsiteY1635" fmla="*/ 1163332 h 6336071"/>
              <a:gd name="connsiteX1636" fmla="*/ 4325248 w 8086288"/>
              <a:gd name="connsiteY1636" fmla="*/ 1172716 h 6336071"/>
              <a:gd name="connsiteX1637" fmla="*/ 4301928 w 8086288"/>
              <a:gd name="connsiteY1637" fmla="*/ 1181814 h 6336071"/>
              <a:gd name="connsiteX1638" fmla="*/ 4277185 w 8086288"/>
              <a:gd name="connsiteY1638" fmla="*/ 1191197 h 6336071"/>
              <a:gd name="connsiteX1639" fmla="*/ 4252159 w 8086288"/>
              <a:gd name="connsiteY1639" fmla="*/ 1201433 h 6336071"/>
              <a:gd name="connsiteX1640" fmla="*/ 4225710 w 8086288"/>
              <a:gd name="connsiteY1640" fmla="*/ 1211954 h 6336071"/>
              <a:gd name="connsiteX1641" fmla="*/ 4198977 w 8086288"/>
              <a:gd name="connsiteY1641" fmla="*/ 1222759 h 6336071"/>
              <a:gd name="connsiteX1642" fmla="*/ 4171106 w 8086288"/>
              <a:gd name="connsiteY1642" fmla="*/ 1234132 h 6336071"/>
              <a:gd name="connsiteX1643" fmla="*/ 4142382 w 8086288"/>
              <a:gd name="connsiteY1643" fmla="*/ 1246359 h 6336071"/>
              <a:gd name="connsiteX1644" fmla="*/ 4133850 w 8086288"/>
              <a:gd name="connsiteY1644" fmla="*/ 1249202 h 6336071"/>
              <a:gd name="connsiteX1645" fmla="*/ 4125318 w 8086288"/>
              <a:gd name="connsiteY1645" fmla="*/ 1252614 h 6336071"/>
              <a:gd name="connsiteX1646" fmla="*/ 4115933 w 8086288"/>
              <a:gd name="connsiteY1646" fmla="*/ 1255173 h 6336071"/>
              <a:gd name="connsiteX1647" fmla="*/ 4106548 w 8086288"/>
              <a:gd name="connsiteY1647" fmla="*/ 1257732 h 6336071"/>
              <a:gd name="connsiteX1648" fmla="*/ 4097163 w 8086288"/>
              <a:gd name="connsiteY1648" fmla="*/ 1259722 h 6336071"/>
              <a:gd name="connsiteX1649" fmla="*/ 4087209 w 8086288"/>
              <a:gd name="connsiteY1649" fmla="*/ 1261143 h 6336071"/>
              <a:gd name="connsiteX1650" fmla="*/ 4076686 w 8086288"/>
              <a:gd name="connsiteY1650" fmla="*/ 1261995 h 6336071"/>
              <a:gd name="connsiteX1651" fmla="*/ 4067016 w 8086288"/>
              <a:gd name="connsiteY1651" fmla="*/ 1261994 h 6336071"/>
              <a:gd name="connsiteX1652" fmla="*/ 4056493 w 8086288"/>
              <a:gd name="connsiteY1652" fmla="*/ 1261709 h 6336071"/>
              <a:gd name="connsiteX1653" fmla="*/ 4046538 w 8086288"/>
              <a:gd name="connsiteY1653" fmla="*/ 1259717 h 6336071"/>
              <a:gd name="connsiteX1654" fmla="*/ 4036584 w 8086288"/>
              <a:gd name="connsiteY1654" fmla="*/ 1257157 h 6336071"/>
              <a:gd name="connsiteX1655" fmla="*/ 4026345 w 8086288"/>
              <a:gd name="connsiteY1655" fmla="*/ 1253743 h 6336071"/>
              <a:gd name="connsiteX1656" fmla="*/ 4021226 w 8086288"/>
              <a:gd name="connsiteY1656" fmla="*/ 1252036 h 6336071"/>
              <a:gd name="connsiteX1657" fmla="*/ 4016390 w 8086288"/>
              <a:gd name="connsiteY1657" fmla="*/ 1249476 h 6336071"/>
              <a:gd name="connsiteX1658" fmla="*/ 4011271 w 8086288"/>
              <a:gd name="connsiteY1658" fmla="*/ 1246631 h 6336071"/>
              <a:gd name="connsiteX1659" fmla="*/ 4006720 w 8086288"/>
              <a:gd name="connsiteY1659" fmla="*/ 1243218 h 6336071"/>
              <a:gd name="connsiteX1660" fmla="*/ 4001600 w 8086288"/>
              <a:gd name="connsiteY1660" fmla="*/ 1239804 h 6336071"/>
              <a:gd name="connsiteX1661" fmla="*/ 3996765 w 8086288"/>
              <a:gd name="connsiteY1661" fmla="*/ 1236675 h 6336071"/>
              <a:gd name="connsiteX1662" fmla="*/ 3992499 w 8086288"/>
              <a:gd name="connsiteY1662" fmla="*/ 1232409 h 6336071"/>
              <a:gd name="connsiteX1663" fmla="*/ 3987663 w 8086288"/>
              <a:gd name="connsiteY1663" fmla="*/ 1228142 h 6336071"/>
              <a:gd name="connsiteX1664" fmla="*/ 3979415 w 8086288"/>
              <a:gd name="connsiteY1664" fmla="*/ 1219325 h 6336071"/>
              <a:gd name="connsiteX1665" fmla="*/ 3972019 w 8086288"/>
              <a:gd name="connsiteY1665" fmla="*/ 1209654 h 6336071"/>
              <a:gd name="connsiteX1666" fmla="*/ 3965477 w 8086288"/>
              <a:gd name="connsiteY1666" fmla="*/ 1199131 h 6336071"/>
              <a:gd name="connsiteX1667" fmla="*/ 3958935 w 8086288"/>
              <a:gd name="connsiteY1667" fmla="*/ 1187469 h 6336071"/>
              <a:gd name="connsiteX1668" fmla="*/ 3953814 w 8086288"/>
              <a:gd name="connsiteY1668" fmla="*/ 1175524 h 6336071"/>
              <a:gd name="connsiteX1669" fmla="*/ 3948409 w 8086288"/>
              <a:gd name="connsiteY1669" fmla="*/ 1162725 h 6336071"/>
              <a:gd name="connsiteX1670" fmla="*/ 3943857 w 8086288"/>
              <a:gd name="connsiteY1670" fmla="*/ 1149073 h 6336071"/>
              <a:gd name="connsiteX1671" fmla="*/ 3940159 w 8086288"/>
              <a:gd name="connsiteY1671" fmla="*/ 1134568 h 6336071"/>
              <a:gd name="connsiteX1672" fmla="*/ 3937029 w 8086288"/>
              <a:gd name="connsiteY1672" fmla="*/ 1119494 h 6336071"/>
              <a:gd name="connsiteX1673" fmla="*/ 3934467 w 8086288"/>
              <a:gd name="connsiteY1673" fmla="*/ 1103283 h 6336071"/>
              <a:gd name="connsiteX1674" fmla="*/ 3932475 w 8086288"/>
              <a:gd name="connsiteY1674" fmla="*/ 1087072 h 6336071"/>
              <a:gd name="connsiteX1675" fmla="*/ 3931620 w 8086288"/>
              <a:gd name="connsiteY1675" fmla="*/ 1070292 h 6336071"/>
              <a:gd name="connsiteX1676" fmla="*/ 3931050 w 8086288"/>
              <a:gd name="connsiteY1676" fmla="*/ 1053227 h 6336071"/>
              <a:gd name="connsiteX1677" fmla="*/ 3931048 w 8086288"/>
              <a:gd name="connsiteY1677" fmla="*/ 1035025 h 6336071"/>
              <a:gd name="connsiteX1678" fmla="*/ 3932468 w 8086288"/>
              <a:gd name="connsiteY1678" fmla="*/ 1016539 h 6336071"/>
              <a:gd name="connsiteX1679" fmla="*/ 3933604 w 8086288"/>
              <a:gd name="connsiteY1679" fmla="*/ 997768 h 6336071"/>
              <a:gd name="connsiteX1680" fmla="*/ 3939572 w 8086288"/>
              <a:gd name="connsiteY1680" fmla="*/ 944016 h 6336071"/>
              <a:gd name="connsiteX1681" fmla="*/ 3945539 w 8086288"/>
              <a:gd name="connsiteY1681" fmla="*/ 890264 h 6336071"/>
              <a:gd name="connsiteX1682" fmla="*/ 3951791 w 8086288"/>
              <a:gd name="connsiteY1682" fmla="*/ 836227 h 6336071"/>
              <a:gd name="connsiteX1683" fmla="*/ 3958611 w 8086288"/>
              <a:gd name="connsiteY1683" fmla="*/ 782760 h 6336071"/>
              <a:gd name="connsiteX1684" fmla="*/ 3966285 w 8086288"/>
              <a:gd name="connsiteY1684" fmla="*/ 729008 h 6336071"/>
              <a:gd name="connsiteX1685" fmla="*/ 3973959 w 8086288"/>
              <a:gd name="connsiteY1685" fmla="*/ 675824 h 6336071"/>
              <a:gd name="connsiteX1686" fmla="*/ 3982202 w 8086288"/>
              <a:gd name="connsiteY1686" fmla="*/ 622072 h 6336071"/>
              <a:gd name="connsiteX1687" fmla="*/ 3991013 w 8086288"/>
              <a:gd name="connsiteY1687" fmla="*/ 568889 h 6336071"/>
              <a:gd name="connsiteX1688" fmla="*/ 4000109 w 8086288"/>
              <a:gd name="connsiteY1688" fmla="*/ 515422 h 6336071"/>
              <a:gd name="connsiteX1689" fmla="*/ 4009774 w 8086288"/>
              <a:gd name="connsiteY1689" fmla="*/ 461954 h 6336071"/>
              <a:gd name="connsiteX1690" fmla="*/ 4019439 w 8086288"/>
              <a:gd name="connsiteY1690" fmla="*/ 409056 h 6336071"/>
              <a:gd name="connsiteX1691" fmla="*/ 4030241 w 8086288"/>
              <a:gd name="connsiteY1691" fmla="*/ 355588 h 6336071"/>
              <a:gd name="connsiteX1692" fmla="*/ 4041043 w 8086288"/>
              <a:gd name="connsiteY1692" fmla="*/ 303259 h 6336071"/>
              <a:gd name="connsiteX1693" fmla="*/ 4052414 w 8086288"/>
              <a:gd name="connsiteY1693" fmla="*/ 250360 h 6336071"/>
              <a:gd name="connsiteX1694" fmla="*/ 4064070 w 8086288"/>
              <a:gd name="connsiteY1694" fmla="*/ 197177 h 6336071"/>
              <a:gd name="connsiteX1695" fmla="*/ 4076294 w 8086288"/>
              <a:gd name="connsiteY1695" fmla="*/ 145132 h 6336071"/>
              <a:gd name="connsiteX1696" fmla="*/ 4120092 w 8086288"/>
              <a:gd name="connsiteY1696" fmla="*/ 134898 h 6336071"/>
              <a:gd name="connsiteX1697" fmla="*/ 4164458 w 8086288"/>
              <a:gd name="connsiteY1697" fmla="*/ 124663 h 6336071"/>
              <a:gd name="connsiteX1698" fmla="*/ 4208540 w 8086288"/>
              <a:gd name="connsiteY1698" fmla="*/ 115282 h 6336071"/>
              <a:gd name="connsiteX1699" fmla="*/ 4252622 w 8086288"/>
              <a:gd name="connsiteY1699" fmla="*/ 105901 h 6336071"/>
              <a:gd name="connsiteX1700" fmla="*/ 4297273 w 8086288"/>
              <a:gd name="connsiteY1700" fmla="*/ 96520 h 6336071"/>
              <a:gd name="connsiteX1701" fmla="*/ 4341356 w 8086288"/>
              <a:gd name="connsiteY1701" fmla="*/ 88276 h 6336071"/>
              <a:gd name="connsiteX1702" fmla="*/ 4385153 w 8086288"/>
              <a:gd name="connsiteY1702" fmla="*/ 79748 h 6336071"/>
              <a:gd name="connsiteX1703" fmla="*/ 4429520 w 8086288"/>
              <a:gd name="connsiteY1703" fmla="*/ 71220 h 6336071"/>
              <a:gd name="connsiteX1704" fmla="*/ 4473886 w 8086288"/>
              <a:gd name="connsiteY1704" fmla="*/ 63830 h 6336071"/>
              <a:gd name="connsiteX1705" fmla="*/ 4517969 w 8086288"/>
              <a:gd name="connsiteY1705" fmla="*/ 56724 h 6336071"/>
              <a:gd name="connsiteX1706" fmla="*/ 4562335 w 8086288"/>
              <a:gd name="connsiteY1706" fmla="*/ 49334 h 6336071"/>
              <a:gd name="connsiteX1707" fmla="*/ 4606986 w 8086288"/>
              <a:gd name="connsiteY1707" fmla="*/ 42797 h 6336071"/>
              <a:gd name="connsiteX1708" fmla="*/ 4651069 w 8086288"/>
              <a:gd name="connsiteY1708" fmla="*/ 36260 h 6336071"/>
              <a:gd name="connsiteX1709" fmla="*/ 4695151 w 8086288"/>
              <a:gd name="connsiteY1709" fmla="*/ 29723 h 6336071"/>
              <a:gd name="connsiteX1710" fmla="*/ 4739234 w 8086288"/>
              <a:gd name="connsiteY1710" fmla="*/ 24323 h 6336071"/>
              <a:gd name="connsiteX1711" fmla="*/ 4782747 w 8086288"/>
              <a:gd name="connsiteY1711" fmla="*/ 18924 h 6336071"/>
              <a:gd name="connsiteX1712" fmla="*/ 4800096 w 8086288"/>
              <a:gd name="connsiteY1712" fmla="*/ 16934 h 6336071"/>
              <a:gd name="connsiteX1713" fmla="*/ 4815738 w 8086288"/>
              <a:gd name="connsiteY1713" fmla="*/ 16083 h 6336071"/>
              <a:gd name="connsiteX1714" fmla="*/ 4831949 w 8086288"/>
              <a:gd name="connsiteY1714" fmla="*/ 15800 h 6336071"/>
              <a:gd name="connsiteX1715" fmla="*/ 4847307 w 8086288"/>
              <a:gd name="connsiteY1715" fmla="*/ 16370 h 6336071"/>
              <a:gd name="connsiteX1716" fmla="*/ 4862381 w 8086288"/>
              <a:gd name="connsiteY1716" fmla="*/ 17794 h 6336071"/>
              <a:gd name="connsiteX1717" fmla="*/ 4877170 w 8086288"/>
              <a:gd name="connsiteY1717" fmla="*/ 19501 h 6336071"/>
              <a:gd name="connsiteX1718" fmla="*/ 4891391 w 8086288"/>
              <a:gd name="connsiteY1718" fmla="*/ 22347 h 6336071"/>
              <a:gd name="connsiteX1719" fmla="*/ 4905042 w 8086288"/>
              <a:gd name="connsiteY1719" fmla="*/ 25761 h 6336071"/>
              <a:gd name="connsiteX1720" fmla="*/ 4918694 w 8086288"/>
              <a:gd name="connsiteY1720" fmla="*/ 30313 h 6336071"/>
              <a:gd name="connsiteX1721" fmla="*/ 4930924 w 8086288"/>
              <a:gd name="connsiteY1721" fmla="*/ 35149 h 6336071"/>
              <a:gd name="connsiteX1722" fmla="*/ 4943439 w 8086288"/>
              <a:gd name="connsiteY1722" fmla="*/ 40838 h 6336071"/>
              <a:gd name="connsiteX1723" fmla="*/ 4955669 w 8086288"/>
              <a:gd name="connsiteY1723" fmla="*/ 47381 h 6336071"/>
              <a:gd name="connsiteX1724" fmla="*/ 4967046 w 8086288"/>
              <a:gd name="connsiteY1724" fmla="*/ 54208 h 6336071"/>
              <a:gd name="connsiteX1725" fmla="*/ 4977854 w 8086288"/>
              <a:gd name="connsiteY1725" fmla="*/ 62172 h 6336071"/>
              <a:gd name="connsiteX1726" fmla="*/ 4988378 w 8086288"/>
              <a:gd name="connsiteY1726" fmla="*/ 70421 h 6336071"/>
              <a:gd name="connsiteX1727" fmla="*/ 4998617 w 8086288"/>
              <a:gd name="connsiteY1727" fmla="*/ 80092 h 6336071"/>
              <a:gd name="connsiteX1728" fmla="*/ 5003453 w 8086288"/>
              <a:gd name="connsiteY1728" fmla="*/ 85496 h 6336071"/>
              <a:gd name="connsiteX1729" fmla="*/ 5008857 w 8086288"/>
              <a:gd name="connsiteY1729" fmla="*/ 91469 h 6336071"/>
              <a:gd name="connsiteX1730" fmla="*/ 5013977 w 8086288"/>
              <a:gd name="connsiteY1730" fmla="*/ 97726 h 6336071"/>
              <a:gd name="connsiteX1731" fmla="*/ 5019097 w 8086288"/>
              <a:gd name="connsiteY1731" fmla="*/ 103984 h 6336071"/>
              <a:gd name="connsiteX1732" fmla="*/ 5023648 w 8086288"/>
              <a:gd name="connsiteY1732" fmla="*/ 110810 h 6336071"/>
              <a:gd name="connsiteX1733" fmla="*/ 5027630 w 8086288"/>
              <a:gd name="connsiteY1733" fmla="*/ 117067 h 6336071"/>
              <a:gd name="connsiteX1734" fmla="*/ 5032181 w 8086288"/>
              <a:gd name="connsiteY1734" fmla="*/ 123893 h 6336071"/>
              <a:gd name="connsiteX1735" fmla="*/ 5036164 w 8086288"/>
              <a:gd name="connsiteY1735" fmla="*/ 131288 h 6336071"/>
              <a:gd name="connsiteX1736" fmla="*/ 5040146 w 8086288"/>
              <a:gd name="connsiteY1736" fmla="*/ 138683 h 6336071"/>
              <a:gd name="connsiteX1737" fmla="*/ 5043560 w 8086288"/>
              <a:gd name="connsiteY1737" fmla="*/ 146078 h 6336071"/>
              <a:gd name="connsiteX1738" fmla="*/ 5046973 w 8086288"/>
              <a:gd name="connsiteY1738" fmla="*/ 154042 h 6336071"/>
              <a:gd name="connsiteX1739" fmla="*/ 5049818 w 8086288"/>
              <a:gd name="connsiteY1739" fmla="*/ 161437 h 6336071"/>
              <a:gd name="connsiteX1740" fmla="*/ 5055223 w 8086288"/>
              <a:gd name="connsiteY1740" fmla="*/ 178217 h 6336071"/>
              <a:gd name="connsiteX1741" fmla="*/ 5060060 w 8086288"/>
              <a:gd name="connsiteY1741" fmla="*/ 194998 h 6336071"/>
              <a:gd name="connsiteX1742" fmla="*/ 5063759 w 8086288"/>
              <a:gd name="connsiteY1742" fmla="*/ 212347 h 6336071"/>
              <a:gd name="connsiteX1743" fmla="*/ 5066889 w 8086288"/>
              <a:gd name="connsiteY1743" fmla="*/ 230265 h 6336071"/>
              <a:gd name="connsiteX1744" fmla="*/ 5068882 w 8086288"/>
              <a:gd name="connsiteY1744" fmla="*/ 248751 h 6336071"/>
              <a:gd name="connsiteX1745" fmla="*/ 5069452 w 8086288"/>
              <a:gd name="connsiteY1745" fmla="*/ 267522 h 6336071"/>
              <a:gd name="connsiteX1746" fmla="*/ 5069454 w 8086288"/>
              <a:gd name="connsiteY1746" fmla="*/ 287430 h 6336071"/>
              <a:gd name="connsiteX1747" fmla="*/ 5068603 w 8086288"/>
              <a:gd name="connsiteY1747" fmla="*/ 307054 h 6336071"/>
              <a:gd name="connsiteX1748" fmla="*/ 5066898 w 8086288"/>
              <a:gd name="connsiteY1748" fmla="*/ 327532 h 6336071"/>
              <a:gd name="connsiteX1749" fmla="*/ 5063772 w 8086288"/>
              <a:gd name="connsiteY1749" fmla="*/ 348293 h 6336071"/>
              <a:gd name="connsiteX1750" fmla="*/ 5058088 w 8086288"/>
              <a:gd name="connsiteY1750" fmla="*/ 386971 h 6336071"/>
              <a:gd name="connsiteX1751" fmla="*/ 5052403 w 8086288"/>
              <a:gd name="connsiteY1751" fmla="*/ 427357 h 6336071"/>
              <a:gd name="connsiteX1752" fmla="*/ 5047288 w 8086288"/>
              <a:gd name="connsiteY1752" fmla="*/ 468879 h 6336071"/>
              <a:gd name="connsiteX1753" fmla="*/ 5042741 w 8086288"/>
              <a:gd name="connsiteY1753" fmla="*/ 510402 h 6336071"/>
              <a:gd name="connsiteX1754" fmla="*/ 5038195 w 8086288"/>
              <a:gd name="connsiteY1754" fmla="*/ 552494 h 6336071"/>
              <a:gd name="connsiteX1755" fmla="*/ 5035071 w 8086288"/>
              <a:gd name="connsiteY1755" fmla="*/ 594870 h 6336071"/>
              <a:gd name="connsiteX1756" fmla="*/ 5032515 w 8086288"/>
              <a:gd name="connsiteY1756" fmla="*/ 636678 h 6336071"/>
              <a:gd name="connsiteX1757" fmla="*/ 5030528 w 8086288"/>
              <a:gd name="connsiteY1757" fmla="*/ 677916 h 6336071"/>
              <a:gd name="connsiteX1758" fmla="*/ 5029963 w 8086288"/>
              <a:gd name="connsiteY1758" fmla="*/ 717733 h 6336071"/>
              <a:gd name="connsiteX1759" fmla="*/ 5029682 w 8086288"/>
              <a:gd name="connsiteY1759" fmla="*/ 756128 h 6336071"/>
              <a:gd name="connsiteX1760" fmla="*/ 5029968 w 8086288"/>
              <a:gd name="connsiteY1760" fmla="*/ 774614 h 6336071"/>
              <a:gd name="connsiteX1761" fmla="*/ 5031392 w 8086288"/>
              <a:gd name="connsiteY1761" fmla="*/ 793101 h 6336071"/>
              <a:gd name="connsiteX1762" fmla="*/ 5032247 w 8086288"/>
              <a:gd name="connsiteY1762" fmla="*/ 810450 h 6336071"/>
              <a:gd name="connsiteX1763" fmla="*/ 5033671 w 8086288"/>
              <a:gd name="connsiteY1763" fmla="*/ 827799 h 6336071"/>
              <a:gd name="connsiteX1764" fmla="*/ 5034810 w 8086288"/>
              <a:gd name="connsiteY1764" fmla="*/ 844294 h 6336071"/>
              <a:gd name="connsiteX1765" fmla="*/ 5036802 w 8086288"/>
              <a:gd name="connsiteY1765" fmla="*/ 859937 h 6336071"/>
              <a:gd name="connsiteX1766" fmla="*/ 5039079 w 8086288"/>
              <a:gd name="connsiteY1766" fmla="*/ 874726 h 6336071"/>
              <a:gd name="connsiteX1767" fmla="*/ 5042209 w 8086288"/>
              <a:gd name="connsiteY1767" fmla="*/ 889231 h 6336071"/>
              <a:gd name="connsiteX1768" fmla="*/ 5045054 w 8086288"/>
              <a:gd name="connsiteY1768" fmla="*/ 902883 h 6336071"/>
              <a:gd name="connsiteX1769" fmla="*/ 5048468 w 8086288"/>
              <a:gd name="connsiteY1769" fmla="*/ 915397 h 6336071"/>
              <a:gd name="connsiteX1770" fmla="*/ 5052451 w 8086288"/>
              <a:gd name="connsiteY1770" fmla="*/ 927343 h 6336071"/>
              <a:gd name="connsiteX1771" fmla="*/ 5056434 w 8086288"/>
              <a:gd name="connsiteY1771" fmla="*/ 938151 h 6336071"/>
              <a:gd name="connsiteX1772" fmla="*/ 5063546 w 8086288"/>
              <a:gd name="connsiteY1772" fmla="*/ 953794 h 6336071"/>
              <a:gd name="connsiteX1773" fmla="*/ 5071226 w 8086288"/>
              <a:gd name="connsiteY1773" fmla="*/ 968868 h 6336071"/>
              <a:gd name="connsiteX1774" fmla="*/ 5079475 w 8086288"/>
              <a:gd name="connsiteY1774" fmla="*/ 983942 h 6336071"/>
              <a:gd name="connsiteX1775" fmla="*/ 5089146 w 8086288"/>
              <a:gd name="connsiteY1775" fmla="*/ 998163 h 6336071"/>
              <a:gd name="connsiteX1776" fmla="*/ 5098533 w 8086288"/>
              <a:gd name="connsiteY1776" fmla="*/ 1012100 h 6336071"/>
              <a:gd name="connsiteX1777" fmla="*/ 5109342 w 8086288"/>
              <a:gd name="connsiteY1777" fmla="*/ 1025753 h 6336071"/>
              <a:gd name="connsiteX1778" fmla="*/ 5121004 w 8086288"/>
              <a:gd name="connsiteY1778" fmla="*/ 1039121 h 6336071"/>
              <a:gd name="connsiteX1779" fmla="*/ 5132666 w 8086288"/>
              <a:gd name="connsiteY1779" fmla="*/ 1051351 h 6336071"/>
              <a:gd name="connsiteX1780" fmla="*/ 5132950 w 8086288"/>
              <a:gd name="connsiteY1780" fmla="*/ 1051636 h 6336071"/>
              <a:gd name="connsiteX1781" fmla="*/ 5146034 w 8086288"/>
              <a:gd name="connsiteY1781" fmla="*/ 1064151 h 6336071"/>
              <a:gd name="connsiteX1782" fmla="*/ 5159687 w 8086288"/>
              <a:gd name="connsiteY1782" fmla="*/ 1076097 h 6336071"/>
              <a:gd name="connsiteX1783" fmla="*/ 5174761 w 8086288"/>
              <a:gd name="connsiteY1783" fmla="*/ 1087191 h 6336071"/>
              <a:gd name="connsiteX1784" fmla="*/ 5189267 w 8086288"/>
              <a:gd name="connsiteY1784" fmla="*/ 1098284 h 6336071"/>
              <a:gd name="connsiteX1785" fmla="*/ 5204626 w 8086288"/>
              <a:gd name="connsiteY1785" fmla="*/ 1108524 h 6336071"/>
              <a:gd name="connsiteX1786" fmla="*/ 5220838 w 8086288"/>
              <a:gd name="connsiteY1786" fmla="*/ 1117911 h 6336071"/>
              <a:gd name="connsiteX1787" fmla="*/ 5237050 w 8086288"/>
              <a:gd name="connsiteY1787" fmla="*/ 1126160 h 6336071"/>
              <a:gd name="connsiteX1788" fmla="*/ 5254684 w 8086288"/>
              <a:gd name="connsiteY1788" fmla="*/ 1134694 h 6336071"/>
              <a:gd name="connsiteX1789" fmla="*/ 5271749 w 8086288"/>
              <a:gd name="connsiteY1789" fmla="*/ 1142090 h 6336071"/>
              <a:gd name="connsiteX1790" fmla="*/ 5289667 w 8086288"/>
              <a:gd name="connsiteY1790" fmla="*/ 1148633 h 6336071"/>
              <a:gd name="connsiteX1791" fmla="*/ 5307870 w 8086288"/>
              <a:gd name="connsiteY1791" fmla="*/ 1154892 h 6336071"/>
              <a:gd name="connsiteX1792" fmla="*/ 5326072 w 8086288"/>
              <a:gd name="connsiteY1792" fmla="*/ 1160582 h 6336071"/>
              <a:gd name="connsiteX1793" fmla="*/ 5345412 w 8086288"/>
              <a:gd name="connsiteY1793" fmla="*/ 1165134 h 6336071"/>
              <a:gd name="connsiteX1794" fmla="*/ 5364468 w 8086288"/>
              <a:gd name="connsiteY1794" fmla="*/ 1169402 h 6336071"/>
              <a:gd name="connsiteX1795" fmla="*/ 5383808 w 8086288"/>
              <a:gd name="connsiteY1795" fmla="*/ 1172817 h 6336071"/>
              <a:gd name="connsiteX1796" fmla="*/ 5404001 w 8086288"/>
              <a:gd name="connsiteY1796" fmla="*/ 1175378 h 6336071"/>
              <a:gd name="connsiteX1797" fmla="*/ 5423910 w 8086288"/>
              <a:gd name="connsiteY1797" fmla="*/ 1177656 h 6336071"/>
              <a:gd name="connsiteX1798" fmla="*/ 5444103 w 8086288"/>
              <a:gd name="connsiteY1798" fmla="*/ 1178511 h 6336071"/>
              <a:gd name="connsiteX1799" fmla="*/ 5464864 w 8086288"/>
              <a:gd name="connsiteY1799" fmla="*/ 1179935 h 6336071"/>
              <a:gd name="connsiteX1800" fmla="*/ 5485342 w 8086288"/>
              <a:gd name="connsiteY1800" fmla="*/ 1179937 h 6336071"/>
              <a:gd name="connsiteX1801" fmla="*/ 5506103 w 8086288"/>
              <a:gd name="connsiteY1801" fmla="*/ 1179086 h 6336071"/>
              <a:gd name="connsiteX1802" fmla="*/ 5527149 w 8086288"/>
              <a:gd name="connsiteY1802" fmla="*/ 1177950 h 6336071"/>
              <a:gd name="connsiteX1803" fmla="*/ 5548195 w 8086288"/>
              <a:gd name="connsiteY1803" fmla="*/ 1175677 h 6336071"/>
              <a:gd name="connsiteX1804" fmla="*/ 5569525 w 8086288"/>
              <a:gd name="connsiteY1804" fmla="*/ 1173119 h 6336071"/>
              <a:gd name="connsiteX1805" fmla="*/ 5590571 w 8086288"/>
              <a:gd name="connsiteY1805" fmla="*/ 1169708 h 6336071"/>
              <a:gd name="connsiteX1806" fmla="*/ 5611901 w 8086288"/>
              <a:gd name="connsiteY1806" fmla="*/ 1165444 h 6336071"/>
              <a:gd name="connsiteX1807" fmla="*/ 5633231 w 8086288"/>
              <a:gd name="connsiteY1807" fmla="*/ 1160611 h 6336071"/>
              <a:gd name="connsiteX1808" fmla="*/ 5654561 w 8086288"/>
              <a:gd name="connsiteY1808" fmla="*/ 1155210 h 6336071"/>
              <a:gd name="connsiteX1809" fmla="*/ 5676175 w 8086288"/>
              <a:gd name="connsiteY1809" fmla="*/ 1148955 h 6336071"/>
              <a:gd name="connsiteX1810" fmla="*/ 5697220 w 8086288"/>
              <a:gd name="connsiteY1810" fmla="*/ 1142131 h 6336071"/>
              <a:gd name="connsiteX1811" fmla="*/ 5718835 w 8086288"/>
              <a:gd name="connsiteY1811" fmla="*/ 1134170 h 6336071"/>
              <a:gd name="connsiteX1812" fmla="*/ 5739595 w 8086288"/>
              <a:gd name="connsiteY1812" fmla="*/ 1125924 h 6336071"/>
              <a:gd name="connsiteX1813" fmla="*/ 5765760 w 8086288"/>
              <a:gd name="connsiteY1813" fmla="*/ 1113981 h 6336071"/>
              <a:gd name="connsiteX1814" fmla="*/ 5791071 w 8086288"/>
              <a:gd name="connsiteY1814" fmla="*/ 1101754 h 6336071"/>
              <a:gd name="connsiteX1815" fmla="*/ 5816097 w 8086288"/>
              <a:gd name="connsiteY1815" fmla="*/ 1088105 h 6336071"/>
              <a:gd name="connsiteX1816" fmla="*/ 5839701 w 8086288"/>
              <a:gd name="connsiteY1816" fmla="*/ 1074172 h 6336071"/>
              <a:gd name="connsiteX1817" fmla="*/ 5862737 w 8086288"/>
              <a:gd name="connsiteY1817" fmla="*/ 1059669 h 6336071"/>
              <a:gd name="connsiteX1818" fmla="*/ 5884635 w 8086288"/>
              <a:gd name="connsiteY1818" fmla="*/ 1043460 h 6336071"/>
              <a:gd name="connsiteX1819" fmla="*/ 5906248 w 8086288"/>
              <a:gd name="connsiteY1819" fmla="*/ 1027535 h 6336071"/>
              <a:gd name="connsiteX1820" fmla="*/ 5926439 w 8086288"/>
              <a:gd name="connsiteY1820" fmla="*/ 1010189 h 6336071"/>
              <a:gd name="connsiteX1821" fmla="*/ 5946062 w 8086288"/>
              <a:gd name="connsiteY1821" fmla="*/ 992842 h 6336071"/>
              <a:gd name="connsiteX1822" fmla="*/ 5964262 w 8086288"/>
              <a:gd name="connsiteY1822" fmla="*/ 974641 h 6336071"/>
              <a:gd name="connsiteX1823" fmla="*/ 5981893 w 8086288"/>
              <a:gd name="connsiteY1823" fmla="*/ 955872 h 6336071"/>
              <a:gd name="connsiteX1824" fmla="*/ 5998387 w 8086288"/>
              <a:gd name="connsiteY1824" fmla="*/ 936534 h 6336071"/>
              <a:gd name="connsiteX1825" fmla="*/ 6014027 w 8086288"/>
              <a:gd name="connsiteY1825" fmla="*/ 917481 h 6336071"/>
              <a:gd name="connsiteX1826" fmla="*/ 6028246 w 8086288"/>
              <a:gd name="connsiteY1826" fmla="*/ 897005 h 6336071"/>
              <a:gd name="connsiteX1827" fmla="*/ 6041895 w 8086288"/>
              <a:gd name="connsiteY1827" fmla="*/ 876529 h 6336071"/>
              <a:gd name="connsiteX1828" fmla="*/ 6054123 w 8086288"/>
              <a:gd name="connsiteY1828" fmla="*/ 855768 h 6336071"/>
              <a:gd name="connsiteX1829" fmla="*/ 6065497 w 8086288"/>
              <a:gd name="connsiteY1829" fmla="*/ 834723 h 6336071"/>
              <a:gd name="connsiteX1830" fmla="*/ 6075734 w 8086288"/>
              <a:gd name="connsiteY1830" fmla="*/ 813109 h 6336071"/>
              <a:gd name="connsiteX1831" fmla="*/ 6084548 w 8086288"/>
              <a:gd name="connsiteY1831" fmla="*/ 791780 h 6336071"/>
              <a:gd name="connsiteX1832" fmla="*/ 6092225 w 8086288"/>
              <a:gd name="connsiteY1832" fmla="*/ 769881 h 6336071"/>
              <a:gd name="connsiteX1833" fmla="*/ 6098764 w 8086288"/>
              <a:gd name="connsiteY1833" fmla="*/ 747983 h 6336071"/>
              <a:gd name="connsiteX1834" fmla="*/ 6104450 w 8086288"/>
              <a:gd name="connsiteY1834" fmla="*/ 725799 h 6336071"/>
              <a:gd name="connsiteX1835" fmla="*/ 6108145 w 8086288"/>
              <a:gd name="connsiteY1835" fmla="*/ 703900 h 6336071"/>
              <a:gd name="connsiteX1836" fmla="*/ 6111841 w 8086288"/>
              <a:gd name="connsiteY1836" fmla="*/ 681433 h 6336071"/>
              <a:gd name="connsiteX1837" fmla="*/ 6113261 w 8086288"/>
              <a:gd name="connsiteY1837" fmla="*/ 659534 h 6336071"/>
              <a:gd name="connsiteX1838" fmla="*/ 6113543 w 8086288"/>
              <a:gd name="connsiteY1838" fmla="*/ 637634 h 6336071"/>
              <a:gd name="connsiteX1839" fmla="*/ 6112119 w 8086288"/>
              <a:gd name="connsiteY1839" fmla="*/ 615735 h 6336071"/>
              <a:gd name="connsiteX1840" fmla="*/ 6109841 w 8086288"/>
              <a:gd name="connsiteY1840" fmla="*/ 593551 h 6336071"/>
              <a:gd name="connsiteX1841" fmla="*/ 6106711 w 8086288"/>
              <a:gd name="connsiteY1841" fmla="*/ 572220 h 6336071"/>
              <a:gd name="connsiteX1842" fmla="*/ 6101305 w 8086288"/>
              <a:gd name="connsiteY1842" fmla="*/ 550321 h 6336071"/>
              <a:gd name="connsiteX1843" fmla="*/ 6094762 w 8086288"/>
              <a:gd name="connsiteY1843" fmla="*/ 529558 h 6336071"/>
              <a:gd name="connsiteX1844" fmla="*/ 6086796 w 8086288"/>
              <a:gd name="connsiteY1844" fmla="*/ 507943 h 6336071"/>
              <a:gd name="connsiteX1845" fmla="*/ 6083098 w 8086288"/>
              <a:gd name="connsiteY1845" fmla="*/ 499126 h 6336071"/>
              <a:gd name="connsiteX1846" fmla="*/ 6079115 w 8086288"/>
              <a:gd name="connsiteY1846" fmla="*/ 488887 h 6336071"/>
              <a:gd name="connsiteX1847" fmla="*/ 6074564 w 8086288"/>
              <a:gd name="connsiteY1847" fmla="*/ 477510 h 6336071"/>
              <a:gd name="connsiteX1848" fmla="*/ 6069728 w 8086288"/>
              <a:gd name="connsiteY1848" fmla="*/ 465849 h 6336071"/>
              <a:gd name="connsiteX1849" fmla="*/ 6064607 w 8086288"/>
              <a:gd name="connsiteY1849" fmla="*/ 453335 h 6336071"/>
              <a:gd name="connsiteX1850" fmla="*/ 6059487 w 8086288"/>
              <a:gd name="connsiteY1850" fmla="*/ 439683 h 6336071"/>
              <a:gd name="connsiteX1851" fmla="*/ 6054082 w 8086288"/>
              <a:gd name="connsiteY1851" fmla="*/ 426315 h 6336071"/>
              <a:gd name="connsiteX1852" fmla="*/ 6048392 w 8086288"/>
              <a:gd name="connsiteY1852" fmla="*/ 411525 h 6336071"/>
              <a:gd name="connsiteX1853" fmla="*/ 6039858 w 8086288"/>
              <a:gd name="connsiteY1853" fmla="*/ 389910 h 6336071"/>
              <a:gd name="connsiteX1854" fmla="*/ 6030470 w 8086288"/>
              <a:gd name="connsiteY1854" fmla="*/ 367441 h 6336071"/>
              <a:gd name="connsiteX1855" fmla="*/ 6021651 w 8086288"/>
              <a:gd name="connsiteY1855" fmla="*/ 343265 h 6336071"/>
              <a:gd name="connsiteX1856" fmla="*/ 6011126 w 8086288"/>
              <a:gd name="connsiteY1856" fmla="*/ 318521 h 6336071"/>
              <a:gd name="connsiteX1857" fmla="*/ 6001454 w 8086288"/>
              <a:gd name="connsiteY1857" fmla="*/ 292923 h 6336071"/>
              <a:gd name="connsiteX1858" fmla="*/ 5990359 w 8086288"/>
              <a:gd name="connsiteY1858" fmla="*/ 265904 h 6336071"/>
              <a:gd name="connsiteX1859" fmla="*/ 5979265 w 8086288"/>
              <a:gd name="connsiteY1859" fmla="*/ 238884 h 6336071"/>
              <a:gd name="connsiteX1860" fmla="*/ 5967886 w 8086288"/>
              <a:gd name="connsiteY1860" fmla="*/ 211011 h 6336071"/>
              <a:gd name="connsiteX1861" fmla="*/ 5964757 w 8086288"/>
              <a:gd name="connsiteY1861" fmla="*/ 203332 h 6336071"/>
              <a:gd name="connsiteX1862" fmla="*/ 5961912 w 8086288"/>
              <a:gd name="connsiteY1862" fmla="*/ 195937 h 6336071"/>
              <a:gd name="connsiteX1863" fmla="*/ 5959067 w 8086288"/>
              <a:gd name="connsiteY1863" fmla="*/ 187974 h 6336071"/>
              <a:gd name="connsiteX1864" fmla="*/ 5957076 w 8086288"/>
              <a:gd name="connsiteY1864" fmla="*/ 179157 h 6336071"/>
              <a:gd name="connsiteX1865" fmla="*/ 5955084 w 8086288"/>
              <a:gd name="connsiteY1865" fmla="*/ 170909 h 6336071"/>
              <a:gd name="connsiteX1866" fmla="*/ 5953377 w 8086288"/>
              <a:gd name="connsiteY1866" fmla="*/ 161808 h 6336071"/>
              <a:gd name="connsiteX1867" fmla="*/ 5952807 w 8086288"/>
              <a:gd name="connsiteY1867" fmla="*/ 152707 h 6336071"/>
              <a:gd name="connsiteX1868" fmla="*/ 5951953 w 8086288"/>
              <a:gd name="connsiteY1868" fmla="*/ 143890 h 6336071"/>
              <a:gd name="connsiteX1869" fmla="*/ 5951952 w 8086288"/>
              <a:gd name="connsiteY1869" fmla="*/ 134789 h 6336071"/>
              <a:gd name="connsiteX1870" fmla="*/ 5952804 w 8086288"/>
              <a:gd name="connsiteY1870" fmla="*/ 124835 h 6336071"/>
              <a:gd name="connsiteX1871" fmla="*/ 5954225 w 8086288"/>
              <a:gd name="connsiteY1871" fmla="*/ 116018 h 6336071"/>
              <a:gd name="connsiteX1872" fmla="*/ 5956215 w 8086288"/>
              <a:gd name="connsiteY1872" fmla="*/ 106633 h 6336071"/>
              <a:gd name="connsiteX1873" fmla="*/ 5959058 w 8086288"/>
              <a:gd name="connsiteY1873" fmla="*/ 97532 h 6336071"/>
              <a:gd name="connsiteX1874" fmla="*/ 5963324 w 8086288"/>
              <a:gd name="connsiteY1874" fmla="*/ 88147 h 6336071"/>
              <a:gd name="connsiteX1875" fmla="*/ 5968158 w 8086288"/>
              <a:gd name="connsiteY1875" fmla="*/ 79331 h 6336071"/>
              <a:gd name="connsiteX1876" fmla="*/ 5974414 w 8086288"/>
              <a:gd name="connsiteY1876" fmla="*/ 70231 h 6336071"/>
              <a:gd name="connsiteX1877" fmla="*/ 5977542 w 8086288"/>
              <a:gd name="connsiteY1877" fmla="*/ 65396 h 6336071"/>
              <a:gd name="connsiteX1878" fmla="*/ 5982092 w 8086288"/>
              <a:gd name="connsiteY1878" fmla="*/ 60846 h 6336071"/>
              <a:gd name="connsiteX1879" fmla="*/ 5986357 w 8086288"/>
              <a:gd name="connsiteY1879" fmla="*/ 56012 h 6336071"/>
              <a:gd name="connsiteX1880" fmla="*/ 5991192 w 8086288"/>
              <a:gd name="connsiteY1880" fmla="*/ 51746 h 6336071"/>
              <a:gd name="connsiteX1881" fmla="*/ 5996311 w 8086288"/>
              <a:gd name="connsiteY1881" fmla="*/ 47196 h 6336071"/>
              <a:gd name="connsiteX1882" fmla="*/ 6001430 w 8086288"/>
              <a:gd name="connsiteY1882" fmla="*/ 43215 h 6336071"/>
              <a:gd name="connsiteX1883" fmla="*/ 6006833 w 8086288"/>
              <a:gd name="connsiteY1883" fmla="*/ 38949 h 6336071"/>
              <a:gd name="connsiteX1884" fmla="*/ 6012521 w 8086288"/>
              <a:gd name="connsiteY1884" fmla="*/ 35537 h 6336071"/>
              <a:gd name="connsiteX1885" fmla="*/ 6019062 w 8086288"/>
              <a:gd name="connsiteY1885" fmla="*/ 32409 h 6336071"/>
              <a:gd name="connsiteX1886" fmla="*/ 6025318 w 8086288"/>
              <a:gd name="connsiteY1886" fmla="*/ 28428 h 6336071"/>
              <a:gd name="connsiteX1887" fmla="*/ 6031860 w 8086288"/>
              <a:gd name="connsiteY1887" fmla="*/ 25300 h 6336071"/>
              <a:gd name="connsiteX1888" fmla="*/ 6038685 w 8086288"/>
              <a:gd name="connsiteY1888" fmla="*/ 22457 h 6336071"/>
              <a:gd name="connsiteX1889" fmla="*/ 6052905 w 8086288"/>
              <a:gd name="connsiteY1889" fmla="*/ 16770 h 6336071"/>
              <a:gd name="connsiteX1890" fmla="*/ 6067978 w 8086288"/>
              <a:gd name="connsiteY1890" fmla="*/ 11937 h 6336071"/>
              <a:gd name="connsiteX1891" fmla="*/ 6083904 w 8086288"/>
              <a:gd name="connsiteY1891" fmla="*/ 7956 h 6336071"/>
              <a:gd name="connsiteX1892" fmla="*/ 6100968 w 8086288"/>
              <a:gd name="connsiteY1892" fmla="*/ 4545 h 6336071"/>
              <a:gd name="connsiteX1893" fmla="*/ 6118317 w 8086288"/>
              <a:gd name="connsiteY1893" fmla="*/ 2556 h 6336071"/>
              <a:gd name="connsiteX1894" fmla="*/ 6136803 w 8086288"/>
              <a:gd name="connsiteY1894" fmla="*/ 567 h 6336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</a:cxnLst>
            <a:rect l="l" t="t" r="r" b="b"/>
            <a:pathLst>
              <a:path w="8086288" h="6336071">
                <a:moveTo>
                  <a:pt x="2598370" y="2178167"/>
                </a:moveTo>
                <a:lnTo>
                  <a:pt x="2616570" y="2178167"/>
                </a:lnTo>
                <a:lnTo>
                  <a:pt x="2634486" y="2178451"/>
                </a:lnTo>
                <a:lnTo>
                  <a:pt x="2652117" y="2179589"/>
                </a:lnTo>
                <a:lnTo>
                  <a:pt x="2669464" y="2181011"/>
                </a:lnTo>
                <a:lnTo>
                  <a:pt x="2686527" y="2183286"/>
                </a:lnTo>
                <a:lnTo>
                  <a:pt x="2703306" y="2186414"/>
                </a:lnTo>
                <a:lnTo>
                  <a:pt x="2719800" y="2189258"/>
                </a:lnTo>
                <a:lnTo>
                  <a:pt x="2736578" y="2192955"/>
                </a:lnTo>
                <a:lnTo>
                  <a:pt x="2752503" y="2197505"/>
                </a:lnTo>
                <a:lnTo>
                  <a:pt x="2768144" y="2202908"/>
                </a:lnTo>
                <a:lnTo>
                  <a:pt x="2783216" y="2208311"/>
                </a:lnTo>
                <a:lnTo>
                  <a:pt x="2798288" y="2214283"/>
                </a:lnTo>
                <a:lnTo>
                  <a:pt x="2812791" y="2220824"/>
                </a:lnTo>
                <a:lnTo>
                  <a:pt x="2827010" y="2228218"/>
                </a:lnTo>
                <a:lnTo>
                  <a:pt x="2840661" y="2236180"/>
                </a:lnTo>
                <a:lnTo>
                  <a:pt x="2853742" y="2244712"/>
                </a:lnTo>
                <a:lnTo>
                  <a:pt x="2866255" y="2253243"/>
                </a:lnTo>
                <a:lnTo>
                  <a:pt x="2878767" y="2262912"/>
                </a:lnTo>
                <a:lnTo>
                  <a:pt x="2890143" y="2272581"/>
                </a:lnTo>
                <a:lnTo>
                  <a:pt x="2901233" y="2283103"/>
                </a:lnTo>
                <a:lnTo>
                  <a:pt x="2910333" y="2292772"/>
                </a:lnTo>
                <a:lnTo>
                  <a:pt x="2919434" y="2303578"/>
                </a:lnTo>
                <a:lnTo>
                  <a:pt x="2927681" y="2314100"/>
                </a:lnTo>
                <a:lnTo>
                  <a:pt x="2935359" y="2324622"/>
                </a:lnTo>
                <a:lnTo>
                  <a:pt x="2942753" y="2335997"/>
                </a:lnTo>
                <a:lnTo>
                  <a:pt x="2949293" y="2347657"/>
                </a:lnTo>
                <a:lnTo>
                  <a:pt x="2955550" y="2359032"/>
                </a:lnTo>
                <a:lnTo>
                  <a:pt x="2960953" y="2371260"/>
                </a:lnTo>
                <a:lnTo>
                  <a:pt x="2963228" y="2379223"/>
                </a:lnTo>
                <a:lnTo>
                  <a:pt x="2966356" y="2387470"/>
                </a:lnTo>
                <a:lnTo>
                  <a:pt x="2968915" y="2397423"/>
                </a:lnTo>
                <a:lnTo>
                  <a:pt x="2971191" y="2407092"/>
                </a:lnTo>
                <a:lnTo>
                  <a:pt x="2972897" y="2417898"/>
                </a:lnTo>
                <a:lnTo>
                  <a:pt x="2974603" y="2429842"/>
                </a:lnTo>
                <a:lnTo>
                  <a:pt x="2976594" y="2442071"/>
                </a:lnTo>
                <a:lnTo>
                  <a:pt x="2977731" y="2455152"/>
                </a:lnTo>
                <a:lnTo>
                  <a:pt x="2979722" y="2483306"/>
                </a:lnTo>
                <a:lnTo>
                  <a:pt x="2980859" y="2514587"/>
                </a:lnTo>
                <a:lnTo>
                  <a:pt x="2981713" y="2547860"/>
                </a:lnTo>
                <a:lnTo>
                  <a:pt x="2981428" y="2582838"/>
                </a:lnTo>
                <a:lnTo>
                  <a:pt x="2980291" y="2620376"/>
                </a:lnTo>
                <a:lnTo>
                  <a:pt x="2978016" y="2659620"/>
                </a:lnTo>
                <a:lnTo>
                  <a:pt x="2975456" y="2699718"/>
                </a:lnTo>
                <a:lnTo>
                  <a:pt x="2971191" y="2741522"/>
                </a:lnTo>
                <a:lnTo>
                  <a:pt x="2966925" y="2785032"/>
                </a:lnTo>
                <a:lnTo>
                  <a:pt x="2961522" y="2829110"/>
                </a:lnTo>
                <a:lnTo>
                  <a:pt x="2955550" y="2874326"/>
                </a:lnTo>
                <a:lnTo>
                  <a:pt x="2948156" y="2919827"/>
                </a:lnTo>
                <a:lnTo>
                  <a:pt x="2946450" y="2932340"/>
                </a:lnTo>
                <a:lnTo>
                  <a:pt x="2944743" y="2945421"/>
                </a:lnTo>
                <a:lnTo>
                  <a:pt x="2943606" y="2957934"/>
                </a:lnTo>
                <a:lnTo>
                  <a:pt x="2942468" y="2969878"/>
                </a:lnTo>
                <a:lnTo>
                  <a:pt x="2942184" y="2982675"/>
                </a:lnTo>
                <a:lnTo>
                  <a:pt x="2941899" y="2994334"/>
                </a:lnTo>
                <a:lnTo>
                  <a:pt x="2941331" y="3006847"/>
                </a:lnTo>
                <a:lnTo>
                  <a:pt x="2941899" y="3018791"/>
                </a:lnTo>
                <a:lnTo>
                  <a:pt x="2942468" y="3030735"/>
                </a:lnTo>
                <a:lnTo>
                  <a:pt x="2943606" y="3042110"/>
                </a:lnTo>
                <a:lnTo>
                  <a:pt x="2944743" y="3054054"/>
                </a:lnTo>
                <a:lnTo>
                  <a:pt x="2946165" y="3065145"/>
                </a:lnTo>
                <a:lnTo>
                  <a:pt x="2947871" y="3076520"/>
                </a:lnTo>
                <a:lnTo>
                  <a:pt x="2949578" y="3087326"/>
                </a:lnTo>
                <a:lnTo>
                  <a:pt x="2952137" y="3098417"/>
                </a:lnTo>
                <a:lnTo>
                  <a:pt x="2954981" y="3109224"/>
                </a:lnTo>
                <a:lnTo>
                  <a:pt x="2958109" y="3119746"/>
                </a:lnTo>
                <a:lnTo>
                  <a:pt x="2960953" y="3130552"/>
                </a:lnTo>
                <a:lnTo>
                  <a:pt x="2964081" y="3140505"/>
                </a:lnTo>
                <a:lnTo>
                  <a:pt x="2968631" y="3150743"/>
                </a:lnTo>
                <a:lnTo>
                  <a:pt x="2972328" y="3160696"/>
                </a:lnTo>
                <a:lnTo>
                  <a:pt x="2976878" y="3170365"/>
                </a:lnTo>
                <a:lnTo>
                  <a:pt x="2981428" y="3179465"/>
                </a:lnTo>
                <a:lnTo>
                  <a:pt x="2986263" y="3188850"/>
                </a:lnTo>
                <a:lnTo>
                  <a:pt x="2991381" y="3197950"/>
                </a:lnTo>
                <a:lnTo>
                  <a:pt x="2997069" y="3206481"/>
                </a:lnTo>
                <a:lnTo>
                  <a:pt x="3002757" y="3215012"/>
                </a:lnTo>
                <a:lnTo>
                  <a:pt x="3009013" y="3223544"/>
                </a:lnTo>
                <a:lnTo>
                  <a:pt x="3014985" y="3231791"/>
                </a:lnTo>
                <a:lnTo>
                  <a:pt x="3021526" y="3239469"/>
                </a:lnTo>
                <a:lnTo>
                  <a:pt x="3028635" y="3247147"/>
                </a:lnTo>
                <a:lnTo>
                  <a:pt x="3035744" y="3254826"/>
                </a:lnTo>
                <a:lnTo>
                  <a:pt x="3042285" y="3260797"/>
                </a:lnTo>
                <a:lnTo>
                  <a:pt x="3048826" y="3267338"/>
                </a:lnTo>
                <a:lnTo>
                  <a:pt x="3055935" y="3272741"/>
                </a:lnTo>
                <a:lnTo>
                  <a:pt x="3062476" y="3278145"/>
                </a:lnTo>
                <a:lnTo>
                  <a:pt x="3069870" y="3283832"/>
                </a:lnTo>
                <a:lnTo>
                  <a:pt x="3076979" y="3288667"/>
                </a:lnTo>
                <a:lnTo>
                  <a:pt x="3084658" y="3294070"/>
                </a:lnTo>
                <a:lnTo>
                  <a:pt x="3092052" y="3298620"/>
                </a:lnTo>
                <a:lnTo>
                  <a:pt x="3099730" y="3302886"/>
                </a:lnTo>
                <a:lnTo>
                  <a:pt x="3107408" y="3307151"/>
                </a:lnTo>
                <a:lnTo>
                  <a:pt x="3115655" y="3310848"/>
                </a:lnTo>
                <a:lnTo>
                  <a:pt x="3124186" y="3314829"/>
                </a:lnTo>
                <a:lnTo>
                  <a:pt x="3132433" y="3318526"/>
                </a:lnTo>
                <a:lnTo>
                  <a:pt x="3140680" y="3321655"/>
                </a:lnTo>
                <a:lnTo>
                  <a:pt x="3149496" y="3324783"/>
                </a:lnTo>
                <a:lnTo>
                  <a:pt x="3158027" y="3327626"/>
                </a:lnTo>
                <a:lnTo>
                  <a:pt x="3167128" y="3329902"/>
                </a:lnTo>
                <a:lnTo>
                  <a:pt x="3176228" y="3332176"/>
                </a:lnTo>
                <a:lnTo>
                  <a:pt x="3185328" y="3334452"/>
                </a:lnTo>
                <a:lnTo>
                  <a:pt x="3194144" y="3335873"/>
                </a:lnTo>
                <a:lnTo>
                  <a:pt x="3213197" y="3339002"/>
                </a:lnTo>
                <a:lnTo>
                  <a:pt x="3232819" y="3340424"/>
                </a:lnTo>
                <a:lnTo>
                  <a:pt x="3252726" y="3341561"/>
                </a:lnTo>
                <a:lnTo>
                  <a:pt x="3273201" y="3341561"/>
                </a:lnTo>
                <a:lnTo>
                  <a:pt x="3293676" y="3340423"/>
                </a:lnTo>
                <a:lnTo>
                  <a:pt x="3315005" y="3337864"/>
                </a:lnTo>
                <a:lnTo>
                  <a:pt x="3358799" y="3332745"/>
                </a:lnTo>
                <a:lnTo>
                  <a:pt x="3402878" y="3326205"/>
                </a:lnTo>
                <a:lnTo>
                  <a:pt x="3446956" y="3320801"/>
                </a:lnTo>
                <a:lnTo>
                  <a:pt x="3490751" y="3313976"/>
                </a:lnTo>
                <a:lnTo>
                  <a:pt x="3534829" y="3307436"/>
                </a:lnTo>
                <a:lnTo>
                  <a:pt x="3578908" y="3300326"/>
                </a:lnTo>
                <a:lnTo>
                  <a:pt x="3622418" y="3292648"/>
                </a:lnTo>
                <a:lnTo>
                  <a:pt x="3666497" y="3284970"/>
                </a:lnTo>
                <a:lnTo>
                  <a:pt x="3710576" y="3277291"/>
                </a:lnTo>
                <a:lnTo>
                  <a:pt x="3753801" y="3269329"/>
                </a:lnTo>
                <a:lnTo>
                  <a:pt x="3797596" y="3260229"/>
                </a:lnTo>
                <a:lnTo>
                  <a:pt x="3841390" y="3251697"/>
                </a:lnTo>
                <a:lnTo>
                  <a:pt x="3884616" y="3242597"/>
                </a:lnTo>
                <a:lnTo>
                  <a:pt x="3928126" y="3233213"/>
                </a:lnTo>
                <a:lnTo>
                  <a:pt x="3971351" y="3223544"/>
                </a:lnTo>
                <a:lnTo>
                  <a:pt x="4014577" y="3213306"/>
                </a:lnTo>
                <a:lnTo>
                  <a:pt x="4024530" y="3256247"/>
                </a:lnTo>
                <a:lnTo>
                  <a:pt x="4034483" y="3299189"/>
                </a:lnTo>
                <a:lnTo>
                  <a:pt x="4043583" y="3342414"/>
                </a:lnTo>
                <a:lnTo>
                  <a:pt x="4052399" y="3385355"/>
                </a:lnTo>
                <a:lnTo>
                  <a:pt x="4060930" y="3428581"/>
                </a:lnTo>
                <a:lnTo>
                  <a:pt x="4069462" y="3471807"/>
                </a:lnTo>
                <a:lnTo>
                  <a:pt x="4077424" y="3515032"/>
                </a:lnTo>
                <a:lnTo>
                  <a:pt x="4085387" y="3558258"/>
                </a:lnTo>
                <a:lnTo>
                  <a:pt x="4093065" y="3601768"/>
                </a:lnTo>
                <a:lnTo>
                  <a:pt x="4100459" y="3644993"/>
                </a:lnTo>
                <a:lnTo>
                  <a:pt x="4107000" y="3687934"/>
                </a:lnTo>
                <a:lnTo>
                  <a:pt x="4113825" y="3731729"/>
                </a:lnTo>
                <a:lnTo>
                  <a:pt x="4120366" y="3775239"/>
                </a:lnTo>
                <a:lnTo>
                  <a:pt x="4126338" y="3818180"/>
                </a:lnTo>
                <a:lnTo>
                  <a:pt x="4132025" y="3861406"/>
                </a:lnTo>
                <a:lnTo>
                  <a:pt x="4137428" y="3904916"/>
                </a:lnTo>
                <a:lnTo>
                  <a:pt x="4139135" y="3921410"/>
                </a:lnTo>
                <a:lnTo>
                  <a:pt x="4139703" y="3937904"/>
                </a:lnTo>
                <a:lnTo>
                  <a:pt x="4139988" y="3954113"/>
                </a:lnTo>
                <a:lnTo>
                  <a:pt x="4139419" y="3970038"/>
                </a:lnTo>
                <a:lnTo>
                  <a:pt x="4138281" y="3985395"/>
                </a:lnTo>
                <a:lnTo>
                  <a:pt x="4135438" y="4000183"/>
                </a:lnTo>
                <a:lnTo>
                  <a:pt x="4133163" y="4014970"/>
                </a:lnTo>
                <a:lnTo>
                  <a:pt x="4129181" y="4028621"/>
                </a:lnTo>
                <a:lnTo>
                  <a:pt x="4124631" y="4042270"/>
                </a:lnTo>
                <a:lnTo>
                  <a:pt x="4119512" y="4055352"/>
                </a:lnTo>
                <a:lnTo>
                  <a:pt x="4113541" y="4068149"/>
                </a:lnTo>
                <a:lnTo>
                  <a:pt x="4107000" y="4080377"/>
                </a:lnTo>
                <a:lnTo>
                  <a:pt x="4099322" y="4091468"/>
                </a:lnTo>
                <a:lnTo>
                  <a:pt x="4091359" y="4102274"/>
                </a:lnTo>
                <a:lnTo>
                  <a:pt x="4082259" y="4113081"/>
                </a:lnTo>
                <a:lnTo>
                  <a:pt x="4072874" y="4122465"/>
                </a:lnTo>
                <a:lnTo>
                  <a:pt x="4067187" y="4128153"/>
                </a:lnTo>
                <a:lnTo>
                  <a:pt x="4061215" y="4133556"/>
                </a:lnTo>
                <a:lnTo>
                  <a:pt x="4055243" y="4137822"/>
                </a:lnTo>
                <a:lnTo>
                  <a:pt x="4048702" y="4142656"/>
                </a:lnTo>
                <a:lnTo>
                  <a:pt x="4042161" y="4146922"/>
                </a:lnTo>
                <a:lnTo>
                  <a:pt x="4035621" y="4151756"/>
                </a:lnTo>
                <a:lnTo>
                  <a:pt x="4028511" y="4155453"/>
                </a:lnTo>
                <a:lnTo>
                  <a:pt x="4021686" y="4159435"/>
                </a:lnTo>
                <a:lnTo>
                  <a:pt x="4006898" y="4166828"/>
                </a:lnTo>
                <a:lnTo>
                  <a:pt x="3990973" y="4172516"/>
                </a:lnTo>
                <a:lnTo>
                  <a:pt x="3975332" y="4177919"/>
                </a:lnTo>
                <a:lnTo>
                  <a:pt x="3958838" y="4182469"/>
                </a:lnTo>
                <a:lnTo>
                  <a:pt x="3941491" y="4186166"/>
                </a:lnTo>
                <a:lnTo>
                  <a:pt x="3923575" y="4188725"/>
                </a:lnTo>
                <a:lnTo>
                  <a:pt x="3905091" y="4190716"/>
                </a:lnTo>
                <a:lnTo>
                  <a:pt x="3886037" y="4191569"/>
                </a:lnTo>
                <a:lnTo>
                  <a:pt x="3867268" y="4191569"/>
                </a:lnTo>
                <a:lnTo>
                  <a:pt x="3847362" y="4190432"/>
                </a:lnTo>
                <a:lnTo>
                  <a:pt x="3827740" y="4189010"/>
                </a:lnTo>
                <a:lnTo>
                  <a:pt x="3807549" y="4185882"/>
                </a:lnTo>
                <a:lnTo>
                  <a:pt x="3768589" y="4180478"/>
                </a:lnTo>
                <a:lnTo>
                  <a:pt x="3728776" y="4174222"/>
                </a:lnTo>
                <a:lnTo>
                  <a:pt x="3687541" y="4169388"/>
                </a:lnTo>
                <a:lnTo>
                  <a:pt x="3645737" y="4164553"/>
                </a:lnTo>
                <a:lnTo>
                  <a:pt x="3603365" y="4160856"/>
                </a:lnTo>
                <a:lnTo>
                  <a:pt x="3561561" y="4157159"/>
                </a:lnTo>
                <a:lnTo>
                  <a:pt x="3519757" y="4154600"/>
                </a:lnTo>
                <a:lnTo>
                  <a:pt x="3478807" y="4152894"/>
                </a:lnTo>
                <a:lnTo>
                  <a:pt x="3438709" y="4152041"/>
                </a:lnTo>
                <a:lnTo>
                  <a:pt x="3400034" y="4152041"/>
                </a:lnTo>
                <a:lnTo>
                  <a:pt x="3381549" y="4152894"/>
                </a:lnTo>
                <a:lnTo>
                  <a:pt x="3363349" y="4153463"/>
                </a:lnTo>
                <a:lnTo>
                  <a:pt x="3346002" y="4154316"/>
                </a:lnTo>
                <a:lnTo>
                  <a:pt x="3328655" y="4155738"/>
                </a:lnTo>
                <a:lnTo>
                  <a:pt x="3312161" y="4157444"/>
                </a:lnTo>
                <a:lnTo>
                  <a:pt x="3296236" y="4159719"/>
                </a:lnTo>
                <a:lnTo>
                  <a:pt x="3280879" y="4161994"/>
                </a:lnTo>
                <a:lnTo>
                  <a:pt x="3266376" y="4164553"/>
                </a:lnTo>
                <a:lnTo>
                  <a:pt x="3252726" y="4167397"/>
                </a:lnTo>
                <a:lnTo>
                  <a:pt x="3240497" y="4171094"/>
                </a:lnTo>
                <a:lnTo>
                  <a:pt x="3228269" y="4174791"/>
                </a:lnTo>
                <a:lnTo>
                  <a:pt x="3217463" y="4178772"/>
                </a:lnTo>
                <a:lnTo>
                  <a:pt x="3196987" y="4187872"/>
                </a:lnTo>
                <a:lnTo>
                  <a:pt x="3177365" y="4198394"/>
                </a:lnTo>
                <a:lnTo>
                  <a:pt x="3158312" y="4210623"/>
                </a:lnTo>
                <a:lnTo>
                  <a:pt x="3140680" y="4223135"/>
                </a:lnTo>
                <a:lnTo>
                  <a:pt x="3123902" y="4237070"/>
                </a:lnTo>
                <a:lnTo>
                  <a:pt x="3107124" y="4252142"/>
                </a:lnTo>
                <a:lnTo>
                  <a:pt x="3092052" y="4267783"/>
                </a:lnTo>
                <a:lnTo>
                  <a:pt x="3077833" y="4285414"/>
                </a:lnTo>
                <a:lnTo>
                  <a:pt x="3064182" y="4302477"/>
                </a:lnTo>
                <a:lnTo>
                  <a:pt x="3051670" y="4321246"/>
                </a:lnTo>
                <a:lnTo>
                  <a:pt x="3040295" y="4341153"/>
                </a:lnTo>
                <a:lnTo>
                  <a:pt x="3028919" y="4361059"/>
                </a:lnTo>
                <a:lnTo>
                  <a:pt x="3019251" y="4382103"/>
                </a:lnTo>
                <a:lnTo>
                  <a:pt x="3010719" y="4403716"/>
                </a:lnTo>
                <a:lnTo>
                  <a:pt x="3002757" y="4425897"/>
                </a:lnTo>
                <a:lnTo>
                  <a:pt x="2995931" y="4448648"/>
                </a:lnTo>
                <a:lnTo>
                  <a:pt x="2990244" y="4472536"/>
                </a:lnTo>
                <a:lnTo>
                  <a:pt x="2985409" y="4496139"/>
                </a:lnTo>
                <a:lnTo>
                  <a:pt x="2981144" y="4520880"/>
                </a:lnTo>
                <a:lnTo>
                  <a:pt x="2978300" y="4545905"/>
                </a:lnTo>
                <a:lnTo>
                  <a:pt x="2976594" y="4570931"/>
                </a:lnTo>
                <a:lnTo>
                  <a:pt x="2976309" y="4596241"/>
                </a:lnTo>
                <a:lnTo>
                  <a:pt x="2976594" y="4622688"/>
                </a:lnTo>
                <a:lnTo>
                  <a:pt x="2977731" y="4648282"/>
                </a:lnTo>
                <a:lnTo>
                  <a:pt x="2980006" y="4675014"/>
                </a:lnTo>
                <a:lnTo>
                  <a:pt x="2983703" y="4701461"/>
                </a:lnTo>
                <a:lnTo>
                  <a:pt x="2988538" y="4727908"/>
                </a:lnTo>
                <a:lnTo>
                  <a:pt x="2994225" y="4754640"/>
                </a:lnTo>
                <a:lnTo>
                  <a:pt x="3001335" y="4781656"/>
                </a:lnTo>
                <a:lnTo>
                  <a:pt x="3009582" y="4808672"/>
                </a:lnTo>
                <a:lnTo>
                  <a:pt x="3018966" y="4835119"/>
                </a:lnTo>
                <a:lnTo>
                  <a:pt x="3029204" y="4862419"/>
                </a:lnTo>
                <a:lnTo>
                  <a:pt x="3036029" y="4877207"/>
                </a:lnTo>
                <a:lnTo>
                  <a:pt x="3043138" y="4892848"/>
                </a:lnTo>
                <a:lnTo>
                  <a:pt x="3050532" y="4908204"/>
                </a:lnTo>
                <a:lnTo>
                  <a:pt x="3058495" y="4922992"/>
                </a:lnTo>
                <a:lnTo>
                  <a:pt x="3066742" y="4938064"/>
                </a:lnTo>
                <a:lnTo>
                  <a:pt x="3074989" y="4952567"/>
                </a:lnTo>
                <a:lnTo>
                  <a:pt x="3084089" y="4966786"/>
                </a:lnTo>
                <a:lnTo>
                  <a:pt x="3093189" y="4981005"/>
                </a:lnTo>
                <a:lnTo>
                  <a:pt x="3102005" y="4994371"/>
                </a:lnTo>
                <a:lnTo>
                  <a:pt x="3111958" y="5008305"/>
                </a:lnTo>
                <a:lnTo>
                  <a:pt x="3122196" y="5021387"/>
                </a:lnTo>
                <a:lnTo>
                  <a:pt x="3132149" y="5034753"/>
                </a:lnTo>
                <a:lnTo>
                  <a:pt x="3142102" y="5046981"/>
                </a:lnTo>
                <a:lnTo>
                  <a:pt x="3153477" y="5059494"/>
                </a:lnTo>
                <a:lnTo>
                  <a:pt x="3164284" y="5070869"/>
                </a:lnTo>
                <a:lnTo>
                  <a:pt x="3175943" y="5082528"/>
                </a:lnTo>
                <a:lnTo>
                  <a:pt x="3189025" y="5095610"/>
                </a:lnTo>
                <a:lnTo>
                  <a:pt x="3202675" y="5108123"/>
                </a:lnTo>
                <a:lnTo>
                  <a:pt x="3216041" y="5119782"/>
                </a:lnTo>
                <a:lnTo>
                  <a:pt x="3230260" y="5131157"/>
                </a:lnTo>
                <a:lnTo>
                  <a:pt x="3243910" y="5141964"/>
                </a:lnTo>
                <a:lnTo>
                  <a:pt x="3258413" y="5151917"/>
                </a:lnTo>
                <a:lnTo>
                  <a:pt x="3272632" y="5161586"/>
                </a:lnTo>
                <a:lnTo>
                  <a:pt x="3287420" y="5170117"/>
                </a:lnTo>
                <a:lnTo>
                  <a:pt x="3302208" y="5178649"/>
                </a:lnTo>
                <a:lnTo>
                  <a:pt x="3316711" y="5186895"/>
                </a:lnTo>
                <a:lnTo>
                  <a:pt x="3331783" y="5194005"/>
                </a:lnTo>
                <a:lnTo>
                  <a:pt x="3346571" y="5200830"/>
                </a:lnTo>
                <a:lnTo>
                  <a:pt x="3361643" y="5206802"/>
                </a:lnTo>
                <a:lnTo>
                  <a:pt x="3377284" y="5212205"/>
                </a:lnTo>
                <a:lnTo>
                  <a:pt x="3392356" y="5217608"/>
                </a:lnTo>
                <a:lnTo>
                  <a:pt x="3407996" y="5221874"/>
                </a:lnTo>
                <a:lnTo>
                  <a:pt x="3423069" y="5225571"/>
                </a:lnTo>
                <a:lnTo>
                  <a:pt x="3438141" y="5228699"/>
                </a:lnTo>
                <a:lnTo>
                  <a:pt x="3453213" y="5231259"/>
                </a:lnTo>
                <a:lnTo>
                  <a:pt x="3468569" y="5233534"/>
                </a:lnTo>
                <a:lnTo>
                  <a:pt x="3483926" y="5234671"/>
                </a:lnTo>
                <a:lnTo>
                  <a:pt x="3498998" y="5235524"/>
                </a:lnTo>
                <a:lnTo>
                  <a:pt x="3514639" y="5235809"/>
                </a:lnTo>
                <a:lnTo>
                  <a:pt x="3529142" y="5235524"/>
                </a:lnTo>
                <a:lnTo>
                  <a:pt x="3544783" y="5234102"/>
                </a:lnTo>
                <a:lnTo>
                  <a:pt x="3559570" y="5232396"/>
                </a:lnTo>
                <a:lnTo>
                  <a:pt x="3574358" y="5230121"/>
                </a:lnTo>
                <a:lnTo>
                  <a:pt x="3588861" y="5226993"/>
                </a:lnTo>
                <a:lnTo>
                  <a:pt x="3603649" y="5223580"/>
                </a:lnTo>
                <a:lnTo>
                  <a:pt x="3617868" y="5219030"/>
                </a:lnTo>
                <a:lnTo>
                  <a:pt x="3632087" y="5214480"/>
                </a:lnTo>
                <a:lnTo>
                  <a:pt x="3646590" y="5208508"/>
                </a:lnTo>
                <a:lnTo>
                  <a:pt x="3655122" y="5205096"/>
                </a:lnTo>
                <a:lnTo>
                  <a:pt x="3665075" y="5201399"/>
                </a:lnTo>
                <a:lnTo>
                  <a:pt x="3675028" y="5197133"/>
                </a:lnTo>
                <a:lnTo>
                  <a:pt x="3686403" y="5192583"/>
                </a:lnTo>
                <a:lnTo>
                  <a:pt x="3697779" y="5188033"/>
                </a:lnTo>
                <a:lnTo>
                  <a:pt x="3710291" y="5183483"/>
                </a:lnTo>
                <a:lnTo>
                  <a:pt x="3722804" y="5178364"/>
                </a:lnTo>
                <a:lnTo>
                  <a:pt x="3736170" y="5172961"/>
                </a:lnTo>
                <a:lnTo>
                  <a:pt x="3758351" y="5164430"/>
                </a:lnTo>
                <a:lnTo>
                  <a:pt x="3782239" y="5154761"/>
                </a:lnTo>
                <a:lnTo>
                  <a:pt x="3806696" y="5145661"/>
                </a:lnTo>
                <a:lnTo>
                  <a:pt x="3832290" y="5134854"/>
                </a:lnTo>
                <a:lnTo>
                  <a:pt x="3859590" y="5124616"/>
                </a:lnTo>
                <a:lnTo>
                  <a:pt x="3886606" y="5112957"/>
                </a:lnTo>
                <a:lnTo>
                  <a:pt x="3915044" y="5101582"/>
                </a:lnTo>
                <a:lnTo>
                  <a:pt x="3944051" y="5089638"/>
                </a:lnTo>
                <a:lnTo>
                  <a:pt x="3952013" y="5086225"/>
                </a:lnTo>
                <a:lnTo>
                  <a:pt x="3961113" y="5083381"/>
                </a:lnTo>
                <a:lnTo>
                  <a:pt x="3969929" y="5080253"/>
                </a:lnTo>
                <a:lnTo>
                  <a:pt x="3979598" y="5077978"/>
                </a:lnTo>
                <a:lnTo>
                  <a:pt x="3989267" y="5076272"/>
                </a:lnTo>
                <a:lnTo>
                  <a:pt x="3998936" y="5074566"/>
                </a:lnTo>
                <a:lnTo>
                  <a:pt x="4009174" y="5073428"/>
                </a:lnTo>
                <a:lnTo>
                  <a:pt x="4019411" y="5073997"/>
                </a:lnTo>
                <a:lnTo>
                  <a:pt x="4029649" y="5073997"/>
                </a:lnTo>
                <a:lnTo>
                  <a:pt x="4039886" y="5076272"/>
                </a:lnTo>
                <a:lnTo>
                  <a:pt x="4049840" y="5078831"/>
                </a:lnTo>
                <a:lnTo>
                  <a:pt x="4060077" y="5082244"/>
                </a:lnTo>
                <a:lnTo>
                  <a:pt x="4065196" y="5083950"/>
                </a:lnTo>
                <a:lnTo>
                  <a:pt x="4070030" y="5086510"/>
                </a:lnTo>
                <a:lnTo>
                  <a:pt x="4074865" y="5089069"/>
                </a:lnTo>
                <a:lnTo>
                  <a:pt x="4079700" y="5092766"/>
                </a:lnTo>
                <a:lnTo>
                  <a:pt x="4084249" y="5095610"/>
                </a:lnTo>
                <a:lnTo>
                  <a:pt x="4089653" y="5099307"/>
                </a:lnTo>
                <a:lnTo>
                  <a:pt x="4093918" y="5103572"/>
                </a:lnTo>
                <a:lnTo>
                  <a:pt x="4098753" y="5107838"/>
                </a:lnTo>
                <a:lnTo>
                  <a:pt x="4106715" y="5116370"/>
                </a:lnTo>
                <a:lnTo>
                  <a:pt x="4114109" y="5126038"/>
                </a:lnTo>
                <a:lnTo>
                  <a:pt x="4120934" y="5136845"/>
                </a:lnTo>
                <a:lnTo>
                  <a:pt x="4126906" y="5147936"/>
                </a:lnTo>
                <a:lnTo>
                  <a:pt x="4132594" y="5160448"/>
                </a:lnTo>
                <a:lnTo>
                  <a:pt x="4137997" y="5173245"/>
                </a:lnTo>
                <a:lnTo>
                  <a:pt x="4142547" y="5186895"/>
                </a:lnTo>
                <a:lnTo>
                  <a:pt x="4145960" y="5201114"/>
                </a:lnTo>
                <a:lnTo>
                  <a:pt x="4149088" y="5216186"/>
                </a:lnTo>
                <a:lnTo>
                  <a:pt x="4151363" y="5232112"/>
                </a:lnTo>
                <a:lnTo>
                  <a:pt x="4153354" y="5248321"/>
                </a:lnTo>
                <a:lnTo>
                  <a:pt x="4154491" y="5265384"/>
                </a:lnTo>
                <a:lnTo>
                  <a:pt x="4155344" y="5282731"/>
                </a:lnTo>
                <a:lnTo>
                  <a:pt x="4155060" y="5300647"/>
                </a:lnTo>
                <a:lnTo>
                  <a:pt x="4153922" y="5319416"/>
                </a:lnTo>
                <a:lnTo>
                  <a:pt x="4152500" y="5337901"/>
                </a:lnTo>
                <a:lnTo>
                  <a:pt x="4146813" y="5391933"/>
                </a:lnTo>
                <a:lnTo>
                  <a:pt x="4140841" y="5445680"/>
                </a:lnTo>
                <a:lnTo>
                  <a:pt x="4134016" y="5499143"/>
                </a:lnTo>
                <a:lnTo>
                  <a:pt x="4127191" y="5552607"/>
                </a:lnTo>
                <a:lnTo>
                  <a:pt x="4119797" y="5606639"/>
                </a:lnTo>
                <a:lnTo>
                  <a:pt x="4112403" y="5660102"/>
                </a:lnTo>
                <a:lnTo>
                  <a:pt x="4104156" y="5713850"/>
                </a:lnTo>
                <a:lnTo>
                  <a:pt x="4095340" y="5767028"/>
                </a:lnTo>
                <a:lnTo>
                  <a:pt x="4086240" y="5820492"/>
                </a:lnTo>
                <a:lnTo>
                  <a:pt x="4076287" y="5873671"/>
                </a:lnTo>
                <a:lnTo>
                  <a:pt x="4066049" y="5927134"/>
                </a:lnTo>
                <a:lnTo>
                  <a:pt x="4055812" y="5980028"/>
                </a:lnTo>
                <a:lnTo>
                  <a:pt x="4045290" y="6032638"/>
                </a:lnTo>
                <a:lnTo>
                  <a:pt x="4033914" y="6085533"/>
                </a:lnTo>
                <a:lnTo>
                  <a:pt x="4021686" y="6138143"/>
                </a:lnTo>
                <a:lnTo>
                  <a:pt x="4010027" y="6190753"/>
                </a:lnTo>
                <a:lnTo>
                  <a:pt x="3965948" y="6200706"/>
                </a:lnTo>
                <a:lnTo>
                  <a:pt x="3921869" y="6211228"/>
                </a:lnTo>
                <a:lnTo>
                  <a:pt x="3877790" y="6220613"/>
                </a:lnTo>
                <a:lnTo>
                  <a:pt x="3833712" y="6229997"/>
                </a:lnTo>
                <a:lnTo>
                  <a:pt x="3789349" y="6238529"/>
                </a:lnTo>
                <a:lnTo>
                  <a:pt x="3745270" y="6247344"/>
                </a:lnTo>
                <a:lnTo>
                  <a:pt x="3701191" y="6256160"/>
                </a:lnTo>
                <a:lnTo>
                  <a:pt x="3657112" y="6263839"/>
                </a:lnTo>
                <a:lnTo>
                  <a:pt x="3612465" y="6271517"/>
                </a:lnTo>
                <a:lnTo>
                  <a:pt x="3568102" y="6278911"/>
                </a:lnTo>
                <a:lnTo>
                  <a:pt x="3523739" y="6286304"/>
                </a:lnTo>
                <a:lnTo>
                  <a:pt x="3479660" y="6292845"/>
                </a:lnTo>
                <a:lnTo>
                  <a:pt x="3435297" y="6299670"/>
                </a:lnTo>
                <a:lnTo>
                  <a:pt x="3391503" y="6305358"/>
                </a:lnTo>
                <a:lnTo>
                  <a:pt x="3347139" y="6311614"/>
                </a:lnTo>
                <a:lnTo>
                  <a:pt x="3303345" y="6316733"/>
                </a:lnTo>
                <a:lnTo>
                  <a:pt x="3286282" y="6319008"/>
                </a:lnTo>
                <a:lnTo>
                  <a:pt x="3270357" y="6319577"/>
                </a:lnTo>
                <a:lnTo>
                  <a:pt x="3254148" y="6319861"/>
                </a:lnTo>
                <a:lnTo>
                  <a:pt x="3239075" y="6319577"/>
                </a:lnTo>
                <a:lnTo>
                  <a:pt x="3223719" y="6317870"/>
                </a:lnTo>
                <a:lnTo>
                  <a:pt x="3208931" y="6316164"/>
                </a:lnTo>
                <a:lnTo>
                  <a:pt x="3194712" y="6313320"/>
                </a:lnTo>
                <a:lnTo>
                  <a:pt x="3180778" y="6309623"/>
                </a:lnTo>
                <a:lnTo>
                  <a:pt x="3167696" y="6305642"/>
                </a:lnTo>
                <a:lnTo>
                  <a:pt x="3154899" y="6300239"/>
                </a:lnTo>
                <a:lnTo>
                  <a:pt x="3142387" y="6294551"/>
                </a:lnTo>
                <a:lnTo>
                  <a:pt x="3130443" y="6288295"/>
                </a:lnTo>
                <a:lnTo>
                  <a:pt x="3118783" y="6281186"/>
                </a:lnTo>
                <a:lnTo>
                  <a:pt x="3107977" y="6273223"/>
                </a:lnTo>
                <a:lnTo>
                  <a:pt x="3097455" y="6264976"/>
                </a:lnTo>
                <a:lnTo>
                  <a:pt x="3087786" y="6255876"/>
                </a:lnTo>
                <a:lnTo>
                  <a:pt x="3082383" y="6249904"/>
                </a:lnTo>
                <a:lnTo>
                  <a:pt x="3076980" y="6243932"/>
                </a:lnTo>
                <a:lnTo>
                  <a:pt x="3072429" y="6238244"/>
                </a:lnTo>
                <a:lnTo>
                  <a:pt x="3067311" y="6231988"/>
                </a:lnTo>
                <a:lnTo>
                  <a:pt x="3062760" y="6225163"/>
                </a:lnTo>
                <a:lnTo>
                  <a:pt x="3058210" y="6218338"/>
                </a:lnTo>
                <a:lnTo>
                  <a:pt x="3053660" y="6211513"/>
                </a:lnTo>
                <a:lnTo>
                  <a:pt x="3049963" y="6204403"/>
                </a:lnTo>
                <a:lnTo>
                  <a:pt x="3046267" y="6197294"/>
                </a:lnTo>
                <a:lnTo>
                  <a:pt x="3042570" y="6189615"/>
                </a:lnTo>
                <a:lnTo>
                  <a:pt x="3039441" y="6181937"/>
                </a:lnTo>
                <a:lnTo>
                  <a:pt x="3036029" y="6173975"/>
                </a:lnTo>
                <a:lnTo>
                  <a:pt x="3030910" y="6157481"/>
                </a:lnTo>
                <a:lnTo>
                  <a:pt x="3026360" y="6140987"/>
                </a:lnTo>
                <a:lnTo>
                  <a:pt x="3022663" y="6123640"/>
                </a:lnTo>
                <a:lnTo>
                  <a:pt x="3019251" y="6105439"/>
                </a:lnTo>
                <a:lnTo>
                  <a:pt x="3017544" y="6087239"/>
                </a:lnTo>
                <a:lnTo>
                  <a:pt x="3016407" y="6067901"/>
                </a:lnTo>
                <a:lnTo>
                  <a:pt x="3016975" y="6048564"/>
                </a:lnTo>
                <a:lnTo>
                  <a:pt x="3017260" y="6028373"/>
                </a:lnTo>
                <a:lnTo>
                  <a:pt x="3019251" y="6008182"/>
                </a:lnTo>
                <a:lnTo>
                  <a:pt x="3022379" y="5987422"/>
                </a:lnTo>
                <a:lnTo>
                  <a:pt x="3028351" y="5949031"/>
                </a:lnTo>
                <a:lnTo>
                  <a:pt x="3034038" y="5908649"/>
                </a:lnTo>
                <a:lnTo>
                  <a:pt x="3039157" y="5867130"/>
                </a:lnTo>
                <a:lnTo>
                  <a:pt x="3043707" y="5825611"/>
                </a:lnTo>
                <a:lnTo>
                  <a:pt x="3047689" y="5782954"/>
                </a:lnTo>
                <a:lnTo>
                  <a:pt x="3051385" y="5741150"/>
                </a:lnTo>
                <a:lnTo>
                  <a:pt x="3053945" y="5699346"/>
                </a:lnTo>
                <a:lnTo>
                  <a:pt x="3055935" y="5658111"/>
                </a:lnTo>
                <a:lnTo>
                  <a:pt x="3056504" y="5618298"/>
                </a:lnTo>
                <a:lnTo>
                  <a:pt x="3056220" y="5579338"/>
                </a:lnTo>
                <a:lnTo>
                  <a:pt x="3055935" y="5560854"/>
                </a:lnTo>
                <a:lnTo>
                  <a:pt x="3055082" y="5542938"/>
                </a:lnTo>
                <a:lnTo>
                  <a:pt x="3053945" y="5525306"/>
                </a:lnTo>
                <a:lnTo>
                  <a:pt x="3052807" y="5508244"/>
                </a:lnTo>
                <a:lnTo>
                  <a:pt x="3051385" y="5491465"/>
                </a:lnTo>
                <a:lnTo>
                  <a:pt x="3049110" y="5475540"/>
                </a:lnTo>
                <a:lnTo>
                  <a:pt x="3046835" y="5460752"/>
                </a:lnTo>
                <a:lnTo>
                  <a:pt x="3044276" y="5446818"/>
                </a:lnTo>
                <a:lnTo>
                  <a:pt x="3041432" y="5433168"/>
                </a:lnTo>
                <a:lnTo>
                  <a:pt x="3037451" y="5420086"/>
                </a:lnTo>
                <a:lnTo>
                  <a:pt x="3034038" y="5408711"/>
                </a:lnTo>
                <a:lnTo>
                  <a:pt x="3029773" y="5397620"/>
                </a:lnTo>
                <a:lnTo>
                  <a:pt x="3022948" y="5382264"/>
                </a:lnTo>
                <a:lnTo>
                  <a:pt x="3014985" y="5366907"/>
                </a:lnTo>
                <a:lnTo>
                  <a:pt x="3006453" y="5351551"/>
                </a:lnTo>
                <a:lnTo>
                  <a:pt x="2997069" y="5337616"/>
                </a:lnTo>
                <a:lnTo>
                  <a:pt x="2987400" y="5323397"/>
                </a:lnTo>
                <a:lnTo>
                  <a:pt x="2976594" y="5309747"/>
                </a:lnTo>
                <a:lnTo>
                  <a:pt x="2965503" y="5296950"/>
                </a:lnTo>
                <a:lnTo>
                  <a:pt x="2953275" y="5284153"/>
                </a:lnTo>
                <a:lnTo>
                  <a:pt x="2940193" y="5271640"/>
                </a:lnTo>
                <a:lnTo>
                  <a:pt x="2926259" y="5259981"/>
                </a:lnTo>
                <a:lnTo>
                  <a:pt x="2911471" y="5248606"/>
                </a:lnTo>
                <a:lnTo>
                  <a:pt x="2896967" y="5237515"/>
                </a:lnTo>
                <a:lnTo>
                  <a:pt x="2881611" y="5227277"/>
                </a:lnTo>
                <a:lnTo>
                  <a:pt x="2865686" y="5218177"/>
                </a:lnTo>
                <a:lnTo>
                  <a:pt x="2848908" y="5209361"/>
                </a:lnTo>
                <a:lnTo>
                  <a:pt x="2831845" y="5201399"/>
                </a:lnTo>
                <a:lnTo>
                  <a:pt x="2814498" y="5193721"/>
                </a:lnTo>
                <a:lnTo>
                  <a:pt x="2796582" y="5187180"/>
                </a:lnTo>
                <a:lnTo>
                  <a:pt x="2778382" y="5180924"/>
                </a:lnTo>
                <a:lnTo>
                  <a:pt x="2760181" y="5175236"/>
                </a:lnTo>
                <a:lnTo>
                  <a:pt x="2741128" y="5170970"/>
                </a:lnTo>
                <a:lnTo>
                  <a:pt x="2722074" y="5166705"/>
                </a:lnTo>
                <a:lnTo>
                  <a:pt x="2702452" y="5163008"/>
                </a:lnTo>
                <a:lnTo>
                  <a:pt x="2682261" y="5160448"/>
                </a:lnTo>
                <a:lnTo>
                  <a:pt x="2662355" y="5158173"/>
                </a:lnTo>
                <a:lnTo>
                  <a:pt x="2641880" y="5157036"/>
                </a:lnTo>
                <a:lnTo>
                  <a:pt x="2621689" y="5156183"/>
                </a:lnTo>
                <a:lnTo>
                  <a:pt x="2601214" y="5156183"/>
                </a:lnTo>
                <a:lnTo>
                  <a:pt x="2580169" y="5156751"/>
                </a:lnTo>
                <a:lnTo>
                  <a:pt x="2559410" y="5158173"/>
                </a:lnTo>
                <a:lnTo>
                  <a:pt x="2537797" y="5159879"/>
                </a:lnTo>
                <a:lnTo>
                  <a:pt x="2516753" y="5162723"/>
                </a:lnTo>
                <a:lnTo>
                  <a:pt x="2495709" y="5166136"/>
                </a:lnTo>
                <a:lnTo>
                  <a:pt x="2474380" y="5170401"/>
                </a:lnTo>
                <a:lnTo>
                  <a:pt x="2453052" y="5175236"/>
                </a:lnTo>
                <a:lnTo>
                  <a:pt x="2431724" y="5180639"/>
                </a:lnTo>
                <a:lnTo>
                  <a:pt x="2410395" y="5187180"/>
                </a:lnTo>
                <a:lnTo>
                  <a:pt x="2389351" y="5194005"/>
                </a:lnTo>
                <a:lnTo>
                  <a:pt x="2367738" y="5201968"/>
                </a:lnTo>
                <a:lnTo>
                  <a:pt x="2346694" y="5209930"/>
                </a:lnTo>
                <a:lnTo>
                  <a:pt x="2320532" y="5221874"/>
                </a:lnTo>
                <a:lnTo>
                  <a:pt x="2294937" y="5233818"/>
                </a:lnTo>
                <a:lnTo>
                  <a:pt x="2269912" y="5247468"/>
                </a:lnTo>
                <a:lnTo>
                  <a:pt x="2246877" y="5261971"/>
                </a:lnTo>
                <a:lnTo>
                  <a:pt x="2223843" y="5276475"/>
                </a:lnTo>
                <a:lnTo>
                  <a:pt x="2201377" y="5292116"/>
                </a:lnTo>
                <a:lnTo>
                  <a:pt x="2180333" y="5308610"/>
                </a:lnTo>
                <a:lnTo>
                  <a:pt x="2159573" y="5325388"/>
                </a:lnTo>
                <a:lnTo>
                  <a:pt x="2140520" y="5343304"/>
                </a:lnTo>
                <a:lnTo>
                  <a:pt x="2122035" y="5361220"/>
                </a:lnTo>
                <a:lnTo>
                  <a:pt x="2104404" y="5379989"/>
                </a:lnTo>
                <a:lnTo>
                  <a:pt x="2087625" y="5399042"/>
                </a:lnTo>
                <a:lnTo>
                  <a:pt x="2072553" y="5418664"/>
                </a:lnTo>
                <a:lnTo>
                  <a:pt x="2057765" y="5438571"/>
                </a:lnTo>
                <a:lnTo>
                  <a:pt x="2044684" y="5459615"/>
                </a:lnTo>
                <a:lnTo>
                  <a:pt x="2032171" y="5480090"/>
                </a:lnTo>
                <a:lnTo>
                  <a:pt x="2020796" y="5501134"/>
                </a:lnTo>
                <a:lnTo>
                  <a:pt x="2010559" y="5522747"/>
                </a:lnTo>
                <a:lnTo>
                  <a:pt x="2002027" y="5544360"/>
                </a:lnTo>
                <a:lnTo>
                  <a:pt x="1994065" y="5565972"/>
                </a:lnTo>
                <a:lnTo>
                  <a:pt x="1987808" y="5588154"/>
                </a:lnTo>
                <a:lnTo>
                  <a:pt x="1982121" y="5610336"/>
                </a:lnTo>
                <a:lnTo>
                  <a:pt x="1977855" y="5631664"/>
                </a:lnTo>
                <a:lnTo>
                  <a:pt x="1974727" y="5654699"/>
                </a:lnTo>
                <a:lnTo>
                  <a:pt x="1973021" y="5676312"/>
                </a:lnTo>
                <a:lnTo>
                  <a:pt x="1973021" y="5698493"/>
                </a:lnTo>
                <a:lnTo>
                  <a:pt x="1973589" y="5720675"/>
                </a:lnTo>
                <a:lnTo>
                  <a:pt x="1976149" y="5742003"/>
                </a:lnTo>
                <a:lnTo>
                  <a:pt x="1979846" y="5763900"/>
                </a:lnTo>
                <a:lnTo>
                  <a:pt x="1984964" y="5785513"/>
                </a:lnTo>
                <a:lnTo>
                  <a:pt x="1991790" y="5806557"/>
                </a:lnTo>
                <a:lnTo>
                  <a:pt x="1999183" y="5827601"/>
                </a:lnTo>
                <a:lnTo>
                  <a:pt x="2003449" y="5836986"/>
                </a:lnTo>
                <a:lnTo>
                  <a:pt x="2007146" y="5846939"/>
                </a:lnTo>
                <a:lnTo>
                  <a:pt x="2011981" y="5857461"/>
                </a:lnTo>
                <a:lnTo>
                  <a:pt x="2015962" y="5869405"/>
                </a:lnTo>
                <a:lnTo>
                  <a:pt x="2021081" y="5881918"/>
                </a:lnTo>
                <a:lnTo>
                  <a:pt x="2026484" y="5894715"/>
                </a:lnTo>
                <a:lnTo>
                  <a:pt x="2031603" y="5908365"/>
                </a:lnTo>
                <a:lnTo>
                  <a:pt x="2037290" y="5922015"/>
                </a:lnTo>
                <a:lnTo>
                  <a:pt x="2045537" y="5943912"/>
                </a:lnTo>
                <a:lnTo>
                  <a:pt x="2054922" y="5966947"/>
                </a:lnTo>
                <a:lnTo>
                  <a:pt x="2064306" y="5991688"/>
                </a:lnTo>
                <a:lnTo>
                  <a:pt x="2074259" y="6016429"/>
                </a:lnTo>
                <a:lnTo>
                  <a:pt x="2085066" y="6042592"/>
                </a:lnTo>
                <a:lnTo>
                  <a:pt x="2095872" y="6069323"/>
                </a:lnTo>
                <a:lnTo>
                  <a:pt x="2106963" y="6096908"/>
                </a:lnTo>
                <a:lnTo>
                  <a:pt x="2118338" y="6124777"/>
                </a:lnTo>
                <a:lnTo>
                  <a:pt x="2121182" y="6132171"/>
                </a:lnTo>
                <a:lnTo>
                  <a:pt x="2124310" y="6139849"/>
                </a:lnTo>
                <a:lnTo>
                  <a:pt x="2126585" y="6147812"/>
                </a:lnTo>
                <a:lnTo>
                  <a:pt x="2129145" y="6156628"/>
                </a:lnTo>
                <a:lnTo>
                  <a:pt x="2131420" y="6165159"/>
                </a:lnTo>
                <a:lnTo>
                  <a:pt x="2132557" y="6173690"/>
                </a:lnTo>
                <a:lnTo>
                  <a:pt x="2133695" y="6183359"/>
                </a:lnTo>
                <a:lnTo>
                  <a:pt x="2134548" y="6192175"/>
                </a:lnTo>
                <a:lnTo>
                  <a:pt x="2134548" y="6201275"/>
                </a:lnTo>
                <a:lnTo>
                  <a:pt x="2133126" y="6210659"/>
                </a:lnTo>
                <a:lnTo>
                  <a:pt x="2132273" y="6220044"/>
                </a:lnTo>
                <a:lnTo>
                  <a:pt x="2129998" y="6229144"/>
                </a:lnTo>
                <a:lnTo>
                  <a:pt x="2126869" y="6237960"/>
                </a:lnTo>
                <a:lnTo>
                  <a:pt x="2122888" y="6247629"/>
                </a:lnTo>
                <a:lnTo>
                  <a:pt x="2118338" y="6256729"/>
                </a:lnTo>
                <a:lnTo>
                  <a:pt x="2112082" y="6265829"/>
                </a:lnTo>
                <a:lnTo>
                  <a:pt x="2108385" y="6270095"/>
                </a:lnTo>
                <a:lnTo>
                  <a:pt x="2104404" y="6275214"/>
                </a:lnTo>
                <a:lnTo>
                  <a:pt x="2099854" y="6279764"/>
                </a:lnTo>
                <a:lnTo>
                  <a:pt x="2095019" y="6284598"/>
                </a:lnTo>
                <a:lnTo>
                  <a:pt x="2089900" y="6288579"/>
                </a:lnTo>
                <a:lnTo>
                  <a:pt x="2084781" y="6292561"/>
                </a:lnTo>
                <a:lnTo>
                  <a:pt x="2079094" y="6296542"/>
                </a:lnTo>
                <a:lnTo>
                  <a:pt x="2073406" y="6299955"/>
                </a:lnTo>
                <a:lnTo>
                  <a:pt x="2067434" y="6303651"/>
                </a:lnTo>
                <a:lnTo>
                  <a:pt x="2060894" y="6307348"/>
                </a:lnTo>
                <a:lnTo>
                  <a:pt x="2054353" y="6310477"/>
                </a:lnTo>
                <a:lnTo>
                  <a:pt x="2047812" y="6313605"/>
                </a:lnTo>
                <a:lnTo>
                  <a:pt x="2033309" y="6319008"/>
                </a:lnTo>
                <a:lnTo>
                  <a:pt x="2017952" y="6323558"/>
                </a:lnTo>
                <a:lnTo>
                  <a:pt x="2002027" y="6327539"/>
                </a:lnTo>
                <a:lnTo>
                  <a:pt x="1984964" y="6330952"/>
                </a:lnTo>
                <a:lnTo>
                  <a:pt x="1967902" y="6333227"/>
                </a:lnTo>
                <a:lnTo>
                  <a:pt x="1949417" y="6335217"/>
                </a:lnTo>
                <a:lnTo>
                  <a:pt x="1930364" y="6336071"/>
                </a:lnTo>
                <a:lnTo>
                  <a:pt x="1910741" y="6335786"/>
                </a:lnTo>
                <a:lnTo>
                  <a:pt x="1890266" y="6335218"/>
                </a:lnTo>
                <a:lnTo>
                  <a:pt x="1870076" y="6333796"/>
                </a:lnTo>
                <a:lnTo>
                  <a:pt x="1816896" y="6327824"/>
                </a:lnTo>
                <a:lnTo>
                  <a:pt x="1764286" y="6322420"/>
                </a:lnTo>
                <a:lnTo>
                  <a:pt x="1712245" y="6315880"/>
                </a:lnTo>
                <a:lnTo>
                  <a:pt x="1659351" y="6309055"/>
                </a:lnTo>
                <a:lnTo>
                  <a:pt x="1606740" y="6301945"/>
                </a:lnTo>
                <a:lnTo>
                  <a:pt x="1554415" y="6293982"/>
                </a:lnTo>
                <a:lnTo>
                  <a:pt x="1502089" y="6286020"/>
                </a:lnTo>
                <a:lnTo>
                  <a:pt x="1449763" y="6277489"/>
                </a:lnTo>
                <a:lnTo>
                  <a:pt x="1397438" y="6268957"/>
                </a:lnTo>
                <a:lnTo>
                  <a:pt x="1345112" y="6259857"/>
                </a:lnTo>
                <a:lnTo>
                  <a:pt x="1293355" y="6250188"/>
                </a:lnTo>
                <a:lnTo>
                  <a:pt x="1241598" y="6239951"/>
                </a:lnTo>
                <a:lnTo>
                  <a:pt x="1189557" y="6229428"/>
                </a:lnTo>
                <a:lnTo>
                  <a:pt x="1138084" y="6218906"/>
                </a:lnTo>
                <a:lnTo>
                  <a:pt x="1086612" y="6207247"/>
                </a:lnTo>
                <a:lnTo>
                  <a:pt x="1035708" y="6195588"/>
                </a:lnTo>
                <a:lnTo>
                  <a:pt x="1047652" y="6142693"/>
                </a:lnTo>
                <a:lnTo>
                  <a:pt x="1059596" y="6090367"/>
                </a:lnTo>
                <a:lnTo>
                  <a:pt x="1070971" y="6037473"/>
                </a:lnTo>
                <a:lnTo>
                  <a:pt x="1081493" y="5984863"/>
                </a:lnTo>
                <a:lnTo>
                  <a:pt x="1091730" y="5931968"/>
                </a:lnTo>
                <a:lnTo>
                  <a:pt x="1101684" y="5878221"/>
                </a:lnTo>
                <a:lnTo>
                  <a:pt x="1111637" y="5825611"/>
                </a:lnTo>
                <a:lnTo>
                  <a:pt x="1120453" y="5772432"/>
                </a:lnTo>
                <a:lnTo>
                  <a:pt x="1128700" y="5719253"/>
                </a:lnTo>
                <a:lnTo>
                  <a:pt x="1136947" y="5666074"/>
                </a:lnTo>
                <a:lnTo>
                  <a:pt x="1144625" y="5612895"/>
                </a:lnTo>
                <a:lnTo>
                  <a:pt x="1152587" y="5559432"/>
                </a:lnTo>
                <a:lnTo>
                  <a:pt x="1159413" y="5506537"/>
                </a:lnTo>
                <a:lnTo>
                  <a:pt x="1165100" y="5453074"/>
                </a:lnTo>
                <a:lnTo>
                  <a:pt x="1171641" y="5399895"/>
                </a:lnTo>
                <a:lnTo>
                  <a:pt x="1177328" y="5346432"/>
                </a:lnTo>
                <a:lnTo>
                  <a:pt x="1178750" y="5323397"/>
                </a:lnTo>
                <a:lnTo>
                  <a:pt x="1180172" y="5300363"/>
                </a:lnTo>
                <a:lnTo>
                  <a:pt x="1180172" y="5277612"/>
                </a:lnTo>
                <a:lnTo>
                  <a:pt x="1178750" y="5256284"/>
                </a:lnTo>
                <a:lnTo>
                  <a:pt x="1177328" y="5234956"/>
                </a:lnTo>
                <a:lnTo>
                  <a:pt x="1174769" y="5215333"/>
                </a:lnTo>
                <a:lnTo>
                  <a:pt x="1171356" y="5194858"/>
                </a:lnTo>
                <a:lnTo>
                  <a:pt x="1166806" y="5176089"/>
                </a:lnTo>
                <a:lnTo>
                  <a:pt x="1161403" y="5158173"/>
                </a:lnTo>
                <a:lnTo>
                  <a:pt x="1155147" y="5140542"/>
                </a:lnTo>
                <a:lnTo>
                  <a:pt x="1151734" y="5132579"/>
                </a:lnTo>
                <a:lnTo>
                  <a:pt x="1148037" y="5124332"/>
                </a:lnTo>
                <a:lnTo>
                  <a:pt x="1144625" y="5116370"/>
                </a:lnTo>
                <a:lnTo>
                  <a:pt x="1140643" y="5108407"/>
                </a:lnTo>
                <a:lnTo>
                  <a:pt x="1135809" y="5100729"/>
                </a:lnTo>
                <a:lnTo>
                  <a:pt x="1131828" y="5093904"/>
                </a:lnTo>
                <a:lnTo>
                  <a:pt x="1126709" y="5086510"/>
                </a:lnTo>
                <a:lnTo>
                  <a:pt x="1122159" y="5079685"/>
                </a:lnTo>
                <a:lnTo>
                  <a:pt x="1117040" y="5072860"/>
                </a:lnTo>
                <a:lnTo>
                  <a:pt x="1111637" y="5066888"/>
                </a:lnTo>
                <a:lnTo>
                  <a:pt x="1106234" y="5060347"/>
                </a:lnTo>
                <a:lnTo>
                  <a:pt x="1100830" y="5054375"/>
                </a:lnTo>
                <a:lnTo>
                  <a:pt x="1094859" y="5048972"/>
                </a:lnTo>
                <a:lnTo>
                  <a:pt x="1088886" y="5044137"/>
                </a:lnTo>
                <a:lnTo>
                  <a:pt x="1082915" y="5038734"/>
                </a:lnTo>
                <a:lnTo>
                  <a:pt x="1076658" y="5034184"/>
                </a:lnTo>
                <a:lnTo>
                  <a:pt x="1070402" y="5030203"/>
                </a:lnTo>
                <a:lnTo>
                  <a:pt x="1063861" y="5025937"/>
                </a:lnTo>
                <a:lnTo>
                  <a:pt x="1057320" y="5021671"/>
                </a:lnTo>
                <a:lnTo>
                  <a:pt x="1050780" y="5017974"/>
                </a:lnTo>
                <a:lnTo>
                  <a:pt x="1043955" y="5015131"/>
                </a:lnTo>
                <a:lnTo>
                  <a:pt x="1036277" y="5012002"/>
                </a:lnTo>
                <a:lnTo>
                  <a:pt x="1029736" y="5008874"/>
                </a:lnTo>
                <a:lnTo>
                  <a:pt x="1022626" y="5006884"/>
                </a:lnTo>
                <a:lnTo>
                  <a:pt x="1014948" y="5004893"/>
                </a:lnTo>
                <a:lnTo>
                  <a:pt x="1007839" y="5002902"/>
                </a:lnTo>
                <a:lnTo>
                  <a:pt x="1000160" y="5001480"/>
                </a:lnTo>
                <a:lnTo>
                  <a:pt x="992767" y="4999774"/>
                </a:lnTo>
                <a:lnTo>
                  <a:pt x="985088" y="4998921"/>
                </a:lnTo>
                <a:lnTo>
                  <a:pt x="977126" y="4998352"/>
                </a:lnTo>
                <a:lnTo>
                  <a:pt x="969447" y="4997499"/>
                </a:lnTo>
                <a:lnTo>
                  <a:pt x="961485" y="4998068"/>
                </a:lnTo>
                <a:lnTo>
                  <a:pt x="952953" y="4998068"/>
                </a:lnTo>
                <a:lnTo>
                  <a:pt x="945275" y="4998352"/>
                </a:lnTo>
                <a:lnTo>
                  <a:pt x="937028" y="4999205"/>
                </a:lnTo>
                <a:lnTo>
                  <a:pt x="929066" y="5000343"/>
                </a:lnTo>
                <a:lnTo>
                  <a:pt x="920819" y="5001765"/>
                </a:lnTo>
                <a:lnTo>
                  <a:pt x="912572" y="5003187"/>
                </a:lnTo>
                <a:lnTo>
                  <a:pt x="903756" y="5005177"/>
                </a:lnTo>
                <a:lnTo>
                  <a:pt x="895225" y="5007452"/>
                </a:lnTo>
                <a:lnTo>
                  <a:pt x="886693" y="5010296"/>
                </a:lnTo>
                <a:lnTo>
                  <a:pt x="878446" y="5012856"/>
                </a:lnTo>
                <a:lnTo>
                  <a:pt x="870199" y="5015984"/>
                </a:lnTo>
                <a:lnTo>
                  <a:pt x="861383" y="5019681"/>
                </a:lnTo>
                <a:lnTo>
                  <a:pt x="833230" y="5031340"/>
                </a:lnTo>
                <a:lnTo>
                  <a:pt x="806214" y="5042431"/>
                </a:lnTo>
                <a:lnTo>
                  <a:pt x="778629" y="5053522"/>
                </a:lnTo>
                <a:lnTo>
                  <a:pt x="752751" y="5064044"/>
                </a:lnTo>
                <a:lnTo>
                  <a:pt x="727725" y="5074281"/>
                </a:lnTo>
                <a:lnTo>
                  <a:pt x="702984" y="5083666"/>
                </a:lnTo>
                <a:lnTo>
                  <a:pt x="679950" y="5092482"/>
                </a:lnTo>
                <a:lnTo>
                  <a:pt x="658052" y="5101298"/>
                </a:lnTo>
                <a:lnTo>
                  <a:pt x="644687" y="5106701"/>
                </a:lnTo>
                <a:lnTo>
                  <a:pt x="631037" y="5111819"/>
                </a:lnTo>
                <a:lnTo>
                  <a:pt x="618239" y="5117223"/>
                </a:lnTo>
                <a:lnTo>
                  <a:pt x="606296" y="5121773"/>
                </a:lnTo>
                <a:lnTo>
                  <a:pt x="594920" y="5126323"/>
                </a:lnTo>
                <a:lnTo>
                  <a:pt x="583830" y="5130588"/>
                </a:lnTo>
                <a:lnTo>
                  <a:pt x="573592" y="5134570"/>
                </a:lnTo>
                <a:lnTo>
                  <a:pt x="564207" y="5138835"/>
                </a:lnTo>
                <a:lnTo>
                  <a:pt x="552832" y="5143385"/>
                </a:lnTo>
                <a:lnTo>
                  <a:pt x="541742" y="5147082"/>
                </a:lnTo>
                <a:lnTo>
                  <a:pt x="529798" y="5150495"/>
                </a:lnTo>
                <a:lnTo>
                  <a:pt x="517854" y="5153339"/>
                </a:lnTo>
                <a:lnTo>
                  <a:pt x="506194" y="5155329"/>
                </a:lnTo>
                <a:lnTo>
                  <a:pt x="493966" y="5157320"/>
                </a:lnTo>
                <a:lnTo>
                  <a:pt x="482022" y="5158458"/>
                </a:lnTo>
                <a:lnTo>
                  <a:pt x="469509" y="5159595"/>
                </a:lnTo>
                <a:lnTo>
                  <a:pt x="457565" y="5159595"/>
                </a:lnTo>
                <a:lnTo>
                  <a:pt x="445053" y="5159026"/>
                </a:lnTo>
                <a:lnTo>
                  <a:pt x="432540" y="5158458"/>
                </a:lnTo>
                <a:lnTo>
                  <a:pt x="420312" y="5157036"/>
                </a:lnTo>
                <a:lnTo>
                  <a:pt x="407230" y="5155329"/>
                </a:lnTo>
                <a:lnTo>
                  <a:pt x="395002" y="5152770"/>
                </a:lnTo>
                <a:lnTo>
                  <a:pt x="382489" y="5149926"/>
                </a:lnTo>
                <a:lnTo>
                  <a:pt x="370261" y="5146798"/>
                </a:lnTo>
                <a:lnTo>
                  <a:pt x="357180" y="5142817"/>
                </a:lnTo>
                <a:lnTo>
                  <a:pt x="344667" y="5138835"/>
                </a:lnTo>
                <a:lnTo>
                  <a:pt x="332439" y="5134001"/>
                </a:lnTo>
                <a:lnTo>
                  <a:pt x="320210" y="5128598"/>
                </a:lnTo>
                <a:lnTo>
                  <a:pt x="307698" y="5122910"/>
                </a:lnTo>
                <a:lnTo>
                  <a:pt x="295469" y="5116370"/>
                </a:lnTo>
                <a:lnTo>
                  <a:pt x="282957" y="5110113"/>
                </a:lnTo>
                <a:lnTo>
                  <a:pt x="271013" y="5102719"/>
                </a:lnTo>
                <a:lnTo>
                  <a:pt x="258785" y="5095041"/>
                </a:lnTo>
                <a:lnTo>
                  <a:pt x="247125" y="5087363"/>
                </a:lnTo>
                <a:lnTo>
                  <a:pt x="235181" y="5078831"/>
                </a:lnTo>
                <a:lnTo>
                  <a:pt x="223522" y="5069447"/>
                </a:lnTo>
                <a:lnTo>
                  <a:pt x="211862" y="5060063"/>
                </a:lnTo>
                <a:lnTo>
                  <a:pt x="200487" y="5050394"/>
                </a:lnTo>
                <a:lnTo>
                  <a:pt x="188828" y="5039872"/>
                </a:lnTo>
                <a:lnTo>
                  <a:pt x="178021" y="5029065"/>
                </a:lnTo>
                <a:lnTo>
                  <a:pt x="167784" y="5018828"/>
                </a:lnTo>
                <a:lnTo>
                  <a:pt x="157830" y="5008306"/>
                </a:lnTo>
                <a:lnTo>
                  <a:pt x="148161" y="4997499"/>
                </a:lnTo>
                <a:lnTo>
                  <a:pt x="139346" y="4986408"/>
                </a:lnTo>
                <a:lnTo>
                  <a:pt x="130245" y="4975033"/>
                </a:lnTo>
                <a:lnTo>
                  <a:pt x="121430" y="4962805"/>
                </a:lnTo>
                <a:lnTo>
                  <a:pt x="112614" y="4951145"/>
                </a:lnTo>
                <a:lnTo>
                  <a:pt x="104367" y="4938917"/>
                </a:lnTo>
                <a:lnTo>
                  <a:pt x="96404" y="4926404"/>
                </a:lnTo>
                <a:lnTo>
                  <a:pt x="89011" y="4913892"/>
                </a:lnTo>
                <a:lnTo>
                  <a:pt x="80764" y="4900526"/>
                </a:lnTo>
                <a:lnTo>
                  <a:pt x="73938" y="4887445"/>
                </a:lnTo>
                <a:lnTo>
                  <a:pt x="66829" y="4874648"/>
                </a:lnTo>
                <a:lnTo>
                  <a:pt x="60573" y="4860428"/>
                </a:lnTo>
                <a:lnTo>
                  <a:pt x="54032" y="4847063"/>
                </a:lnTo>
                <a:lnTo>
                  <a:pt x="48060" y="4833128"/>
                </a:lnTo>
                <a:lnTo>
                  <a:pt x="39244" y="4810662"/>
                </a:lnTo>
                <a:lnTo>
                  <a:pt x="30997" y="4787059"/>
                </a:lnTo>
                <a:lnTo>
                  <a:pt x="23604" y="4764308"/>
                </a:lnTo>
                <a:lnTo>
                  <a:pt x="17631" y="4741274"/>
                </a:lnTo>
                <a:lnTo>
                  <a:pt x="12513" y="4717955"/>
                </a:lnTo>
                <a:lnTo>
                  <a:pt x="8247" y="4694920"/>
                </a:lnTo>
                <a:lnTo>
                  <a:pt x="4550" y="4672454"/>
                </a:lnTo>
                <a:lnTo>
                  <a:pt x="2275" y="4649704"/>
                </a:lnTo>
                <a:lnTo>
                  <a:pt x="853" y="4627238"/>
                </a:lnTo>
                <a:lnTo>
                  <a:pt x="0" y="4605341"/>
                </a:lnTo>
                <a:lnTo>
                  <a:pt x="569" y="4583159"/>
                </a:lnTo>
                <a:lnTo>
                  <a:pt x="1706" y="4561546"/>
                </a:lnTo>
                <a:lnTo>
                  <a:pt x="3981" y="4540502"/>
                </a:lnTo>
                <a:lnTo>
                  <a:pt x="6541" y="4519743"/>
                </a:lnTo>
                <a:lnTo>
                  <a:pt x="10238" y="4499552"/>
                </a:lnTo>
                <a:lnTo>
                  <a:pt x="14788" y="4479076"/>
                </a:lnTo>
                <a:lnTo>
                  <a:pt x="20191" y="4459454"/>
                </a:lnTo>
                <a:lnTo>
                  <a:pt x="25878" y="4440685"/>
                </a:lnTo>
                <a:lnTo>
                  <a:pt x="33272" y="4421916"/>
                </a:lnTo>
                <a:lnTo>
                  <a:pt x="41235" y="4404285"/>
                </a:lnTo>
                <a:lnTo>
                  <a:pt x="49766" y="4387222"/>
                </a:lnTo>
                <a:lnTo>
                  <a:pt x="58866" y="4370728"/>
                </a:lnTo>
                <a:lnTo>
                  <a:pt x="69389" y="4355087"/>
                </a:lnTo>
                <a:lnTo>
                  <a:pt x="80195" y="4340299"/>
                </a:lnTo>
                <a:lnTo>
                  <a:pt x="92139" y="4325512"/>
                </a:lnTo>
                <a:lnTo>
                  <a:pt x="104651" y="4312430"/>
                </a:lnTo>
                <a:lnTo>
                  <a:pt x="117733" y="4299918"/>
                </a:lnTo>
                <a:lnTo>
                  <a:pt x="131667" y="4288258"/>
                </a:lnTo>
                <a:lnTo>
                  <a:pt x="146455" y="4277452"/>
                </a:lnTo>
                <a:lnTo>
                  <a:pt x="161527" y="4267498"/>
                </a:lnTo>
                <a:lnTo>
                  <a:pt x="177737" y="4258683"/>
                </a:lnTo>
                <a:lnTo>
                  <a:pt x="194231" y="4251289"/>
                </a:lnTo>
                <a:lnTo>
                  <a:pt x="202193" y="4248445"/>
                </a:lnTo>
                <a:lnTo>
                  <a:pt x="210725" y="4245601"/>
                </a:lnTo>
                <a:lnTo>
                  <a:pt x="220109" y="4243042"/>
                </a:lnTo>
                <a:lnTo>
                  <a:pt x="230063" y="4241051"/>
                </a:lnTo>
                <a:lnTo>
                  <a:pt x="241437" y="4238776"/>
                </a:lnTo>
                <a:lnTo>
                  <a:pt x="253097" y="4236786"/>
                </a:lnTo>
                <a:lnTo>
                  <a:pt x="265325" y="4235364"/>
                </a:lnTo>
                <a:lnTo>
                  <a:pt x="278407" y="4234226"/>
                </a:lnTo>
                <a:lnTo>
                  <a:pt x="306560" y="4231667"/>
                </a:lnTo>
                <a:lnTo>
                  <a:pt x="337273" y="4230529"/>
                </a:lnTo>
                <a:lnTo>
                  <a:pt x="370830" y="4229961"/>
                </a:lnTo>
                <a:lnTo>
                  <a:pt x="405808" y="4230245"/>
                </a:lnTo>
                <a:lnTo>
                  <a:pt x="443062" y="4231667"/>
                </a:lnTo>
                <a:lnTo>
                  <a:pt x="482022" y="4233658"/>
                </a:lnTo>
                <a:lnTo>
                  <a:pt x="522688" y="4236217"/>
                </a:lnTo>
                <a:lnTo>
                  <a:pt x="564492" y="4240483"/>
                </a:lnTo>
                <a:lnTo>
                  <a:pt x="608002" y="4244748"/>
                </a:lnTo>
                <a:lnTo>
                  <a:pt x="652081" y="4250151"/>
                </a:lnTo>
                <a:lnTo>
                  <a:pt x="697297" y="4256123"/>
                </a:lnTo>
                <a:lnTo>
                  <a:pt x="742797" y="4263517"/>
                </a:lnTo>
                <a:lnTo>
                  <a:pt x="755594" y="4264939"/>
                </a:lnTo>
                <a:lnTo>
                  <a:pt x="767823" y="4266361"/>
                </a:lnTo>
                <a:lnTo>
                  <a:pt x="780620" y="4267783"/>
                </a:lnTo>
                <a:lnTo>
                  <a:pt x="792848" y="4268636"/>
                </a:lnTo>
                <a:lnTo>
                  <a:pt x="804792" y="4269774"/>
                </a:lnTo>
                <a:lnTo>
                  <a:pt x="816736" y="4270342"/>
                </a:lnTo>
                <a:lnTo>
                  <a:pt x="828964" y="4270058"/>
                </a:lnTo>
                <a:lnTo>
                  <a:pt x="840624" y="4269773"/>
                </a:lnTo>
                <a:lnTo>
                  <a:pt x="852283" y="4269489"/>
                </a:lnTo>
                <a:lnTo>
                  <a:pt x="863659" y="4268920"/>
                </a:lnTo>
                <a:lnTo>
                  <a:pt x="875318" y="4267498"/>
                </a:lnTo>
                <a:lnTo>
                  <a:pt x="886409" y="4266077"/>
                </a:lnTo>
                <a:lnTo>
                  <a:pt x="897215" y="4264370"/>
                </a:lnTo>
                <a:lnTo>
                  <a:pt x="908306" y="4262380"/>
                </a:lnTo>
                <a:lnTo>
                  <a:pt x="919112" y="4260105"/>
                </a:lnTo>
                <a:lnTo>
                  <a:pt x="929634" y="4257545"/>
                </a:lnTo>
                <a:lnTo>
                  <a:pt x="940156" y="4254986"/>
                </a:lnTo>
                <a:lnTo>
                  <a:pt x="950394" y="4252142"/>
                </a:lnTo>
                <a:lnTo>
                  <a:pt x="960632" y="4248729"/>
                </a:lnTo>
                <a:lnTo>
                  <a:pt x="970300" y="4244748"/>
                </a:lnTo>
                <a:lnTo>
                  <a:pt x="980254" y="4241051"/>
                </a:lnTo>
                <a:lnTo>
                  <a:pt x="989354" y="4237070"/>
                </a:lnTo>
                <a:lnTo>
                  <a:pt x="999023" y="4231951"/>
                </a:lnTo>
                <a:lnTo>
                  <a:pt x="1008123" y="4227401"/>
                </a:lnTo>
                <a:lnTo>
                  <a:pt x="1017223" y="4222282"/>
                </a:lnTo>
                <a:lnTo>
                  <a:pt x="1026039" y="4216879"/>
                </a:lnTo>
                <a:lnTo>
                  <a:pt x="1034570" y="4211760"/>
                </a:lnTo>
                <a:lnTo>
                  <a:pt x="1042817" y="4205788"/>
                </a:lnTo>
                <a:lnTo>
                  <a:pt x="1050495" y="4199248"/>
                </a:lnTo>
                <a:lnTo>
                  <a:pt x="1058458" y="4192991"/>
                </a:lnTo>
                <a:lnTo>
                  <a:pt x="1066705" y="4186451"/>
                </a:lnTo>
                <a:lnTo>
                  <a:pt x="1073814" y="4179341"/>
                </a:lnTo>
                <a:lnTo>
                  <a:pt x="1080355" y="4173369"/>
                </a:lnTo>
                <a:lnTo>
                  <a:pt x="1086611" y="4166544"/>
                </a:lnTo>
                <a:lnTo>
                  <a:pt x="1092299" y="4159719"/>
                </a:lnTo>
                <a:lnTo>
                  <a:pt x="1098271" y="4152610"/>
                </a:lnTo>
                <a:lnTo>
                  <a:pt x="1103959" y="4145216"/>
                </a:lnTo>
                <a:lnTo>
                  <a:pt x="1109077" y="4137822"/>
                </a:lnTo>
                <a:lnTo>
                  <a:pt x="1114481" y="4130144"/>
                </a:lnTo>
                <a:lnTo>
                  <a:pt x="1119031" y="4122750"/>
                </a:lnTo>
                <a:lnTo>
                  <a:pt x="1123581" y="4114787"/>
                </a:lnTo>
                <a:lnTo>
                  <a:pt x="1128131" y="4106824"/>
                </a:lnTo>
                <a:lnTo>
                  <a:pt x="1132396" y="4098578"/>
                </a:lnTo>
                <a:lnTo>
                  <a:pt x="1136093" y="4090330"/>
                </a:lnTo>
                <a:lnTo>
                  <a:pt x="1139790" y="4081515"/>
                </a:lnTo>
                <a:lnTo>
                  <a:pt x="1143203" y="4072983"/>
                </a:lnTo>
                <a:lnTo>
                  <a:pt x="1146331" y="4064168"/>
                </a:lnTo>
                <a:lnTo>
                  <a:pt x="1149175" y="4055636"/>
                </a:lnTo>
                <a:lnTo>
                  <a:pt x="1152019" y="4046536"/>
                </a:lnTo>
                <a:lnTo>
                  <a:pt x="1154294" y="4037436"/>
                </a:lnTo>
                <a:lnTo>
                  <a:pt x="1156284" y="4028052"/>
                </a:lnTo>
                <a:lnTo>
                  <a:pt x="1158275" y="4018667"/>
                </a:lnTo>
                <a:lnTo>
                  <a:pt x="1161688" y="3999330"/>
                </a:lnTo>
                <a:lnTo>
                  <a:pt x="1163394" y="3979423"/>
                </a:lnTo>
                <a:lnTo>
                  <a:pt x="1164531" y="3959516"/>
                </a:lnTo>
                <a:lnTo>
                  <a:pt x="1164247" y="3938757"/>
                </a:lnTo>
                <a:lnTo>
                  <a:pt x="1163394" y="3917428"/>
                </a:lnTo>
                <a:lnTo>
                  <a:pt x="1161119" y="3896384"/>
                </a:lnTo>
                <a:lnTo>
                  <a:pt x="1156000" y="3854296"/>
                </a:lnTo>
                <a:lnTo>
                  <a:pt x="1150312" y="3811639"/>
                </a:lnTo>
                <a:lnTo>
                  <a:pt x="1144340" y="3768698"/>
                </a:lnTo>
                <a:lnTo>
                  <a:pt x="1138368" y="3726326"/>
                </a:lnTo>
                <a:lnTo>
                  <a:pt x="1131828" y="3683953"/>
                </a:lnTo>
                <a:lnTo>
                  <a:pt x="1125287" y="3641581"/>
                </a:lnTo>
                <a:lnTo>
                  <a:pt x="1117893" y="3598924"/>
                </a:lnTo>
                <a:lnTo>
                  <a:pt x="1110784" y="3556551"/>
                </a:lnTo>
                <a:lnTo>
                  <a:pt x="1103106" y="3514179"/>
                </a:lnTo>
                <a:lnTo>
                  <a:pt x="1094858" y="3471807"/>
                </a:lnTo>
                <a:lnTo>
                  <a:pt x="1087180" y="3430003"/>
                </a:lnTo>
                <a:lnTo>
                  <a:pt x="1078933" y="3387630"/>
                </a:lnTo>
                <a:lnTo>
                  <a:pt x="1069833" y="3345542"/>
                </a:lnTo>
                <a:lnTo>
                  <a:pt x="1061017" y="3303739"/>
                </a:lnTo>
                <a:lnTo>
                  <a:pt x="1052202" y="3261366"/>
                </a:lnTo>
                <a:lnTo>
                  <a:pt x="1042248" y="3220131"/>
                </a:lnTo>
                <a:lnTo>
                  <a:pt x="1093721" y="3231222"/>
                </a:lnTo>
                <a:lnTo>
                  <a:pt x="1144909" y="3242597"/>
                </a:lnTo>
                <a:lnTo>
                  <a:pt x="1196382" y="3253119"/>
                </a:lnTo>
                <a:lnTo>
                  <a:pt x="1247286" y="3263641"/>
                </a:lnTo>
                <a:lnTo>
                  <a:pt x="1298758" y="3273595"/>
                </a:lnTo>
                <a:lnTo>
                  <a:pt x="1350231" y="3282979"/>
                </a:lnTo>
                <a:lnTo>
                  <a:pt x="1401703" y="3291795"/>
                </a:lnTo>
                <a:lnTo>
                  <a:pt x="1453176" y="3300611"/>
                </a:lnTo>
                <a:lnTo>
                  <a:pt x="1504649" y="3308858"/>
                </a:lnTo>
                <a:lnTo>
                  <a:pt x="1555837" y="3316251"/>
                </a:lnTo>
                <a:lnTo>
                  <a:pt x="1607309" y="3323930"/>
                </a:lnTo>
                <a:lnTo>
                  <a:pt x="1659066" y="3330755"/>
                </a:lnTo>
                <a:lnTo>
                  <a:pt x="1710539" y="3337295"/>
                </a:lnTo>
                <a:lnTo>
                  <a:pt x="1761727" y="3343552"/>
                </a:lnTo>
                <a:lnTo>
                  <a:pt x="1813484" y="3349239"/>
                </a:lnTo>
                <a:lnTo>
                  <a:pt x="1864672" y="3354358"/>
                </a:lnTo>
                <a:lnTo>
                  <a:pt x="1877754" y="3355496"/>
                </a:lnTo>
                <a:lnTo>
                  <a:pt x="1890551" y="3356349"/>
                </a:lnTo>
                <a:lnTo>
                  <a:pt x="1903632" y="3356917"/>
                </a:lnTo>
                <a:lnTo>
                  <a:pt x="1915860" y="3357202"/>
                </a:lnTo>
                <a:lnTo>
                  <a:pt x="1928657" y="3357486"/>
                </a:lnTo>
                <a:lnTo>
                  <a:pt x="1941170" y="3356917"/>
                </a:lnTo>
                <a:lnTo>
                  <a:pt x="1952830" y="3356633"/>
                </a:lnTo>
                <a:lnTo>
                  <a:pt x="1965058" y="3355780"/>
                </a:lnTo>
                <a:lnTo>
                  <a:pt x="1976718" y="3354927"/>
                </a:lnTo>
                <a:lnTo>
                  <a:pt x="1988093" y="3353221"/>
                </a:lnTo>
                <a:lnTo>
                  <a:pt x="1999183" y="3351799"/>
                </a:lnTo>
                <a:lnTo>
                  <a:pt x="2010274" y="3349808"/>
                </a:lnTo>
                <a:lnTo>
                  <a:pt x="2021081" y="3346964"/>
                </a:lnTo>
                <a:lnTo>
                  <a:pt x="2031603" y="3344974"/>
                </a:lnTo>
                <a:lnTo>
                  <a:pt x="2041840" y="3342130"/>
                </a:lnTo>
                <a:lnTo>
                  <a:pt x="2052078" y="3338717"/>
                </a:lnTo>
                <a:lnTo>
                  <a:pt x="2061747" y="3335874"/>
                </a:lnTo>
                <a:lnTo>
                  <a:pt x="2071416" y="3332461"/>
                </a:lnTo>
                <a:lnTo>
                  <a:pt x="2080800" y="3328195"/>
                </a:lnTo>
                <a:lnTo>
                  <a:pt x="2089616" y="3324498"/>
                </a:lnTo>
                <a:lnTo>
                  <a:pt x="2098716" y="3319948"/>
                </a:lnTo>
                <a:lnTo>
                  <a:pt x="2107247" y="3315398"/>
                </a:lnTo>
                <a:lnTo>
                  <a:pt x="2114926" y="3310564"/>
                </a:lnTo>
                <a:lnTo>
                  <a:pt x="2123457" y="3305445"/>
                </a:lnTo>
                <a:lnTo>
                  <a:pt x="2130851" y="3299757"/>
                </a:lnTo>
                <a:lnTo>
                  <a:pt x="2138245" y="3294639"/>
                </a:lnTo>
                <a:lnTo>
                  <a:pt x="2145354" y="3288667"/>
                </a:lnTo>
                <a:lnTo>
                  <a:pt x="2151895" y="3282695"/>
                </a:lnTo>
                <a:lnTo>
                  <a:pt x="2158436" y="3276154"/>
                </a:lnTo>
                <a:lnTo>
                  <a:pt x="2164692" y="3269898"/>
                </a:lnTo>
                <a:lnTo>
                  <a:pt x="2170380" y="3262504"/>
                </a:lnTo>
                <a:lnTo>
                  <a:pt x="2176351" y="3255394"/>
                </a:lnTo>
                <a:lnTo>
                  <a:pt x="2184314" y="3244588"/>
                </a:lnTo>
                <a:lnTo>
                  <a:pt x="2190855" y="3232360"/>
                </a:lnTo>
                <a:lnTo>
                  <a:pt x="2197111" y="3220416"/>
                </a:lnTo>
                <a:lnTo>
                  <a:pt x="2201661" y="3207903"/>
                </a:lnTo>
                <a:lnTo>
                  <a:pt x="2205927" y="3195675"/>
                </a:lnTo>
                <a:lnTo>
                  <a:pt x="2209624" y="3182309"/>
                </a:lnTo>
                <a:lnTo>
                  <a:pt x="2211614" y="3168943"/>
                </a:lnTo>
                <a:lnTo>
                  <a:pt x="2213036" y="3155008"/>
                </a:lnTo>
                <a:lnTo>
                  <a:pt x="2213605" y="3141358"/>
                </a:lnTo>
                <a:lnTo>
                  <a:pt x="2213036" y="3127139"/>
                </a:lnTo>
                <a:lnTo>
                  <a:pt x="2212183" y="3113205"/>
                </a:lnTo>
                <a:lnTo>
                  <a:pt x="2209624" y="3098133"/>
                </a:lnTo>
                <a:lnTo>
                  <a:pt x="2206780" y="3083914"/>
                </a:lnTo>
                <a:lnTo>
                  <a:pt x="2203083" y="3068842"/>
                </a:lnTo>
                <a:lnTo>
                  <a:pt x="2197680" y="3053770"/>
                </a:lnTo>
                <a:lnTo>
                  <a:pt x="2191992" y="3038982"/>
                </a:lnTo>
                <a:lnTo>
                  <a:pt x="2180048" y="3010544"/>
                </a:lnTo>
                <a:lnTo>
                  <a:pt x="2168673" y="2982675"/>
                </a:lnTo>
                <a:lnTo>
                  <a:pt x="2157298" y="2955375"/>
                </a:lnTo>
                <a:lnTo>
                  <a:pt x="2146776" y="2928927"/>
                </a:lnTo>
                <a:lnTo>
                  <a:pt x="2137107" y="2903333"/>
                </a:lnTo>
                <a:lnTo>
                  <a:pt x="2126870" y="2878877"/>
                </a:lnTo>
                <a:lnTo>
                  <a:pt x="2117769" y="2855557"/>
                </a:lnTo>
                <a:lnTo>
                  <a:pt x="2109238" y="2833376"/>
                </a:lnTo>
                <a:lnTo>
                  <a:pt x="2103835" y="2819441"/>
                </a:lnTo>
                <a:lnTo>
                  <a:pt x="2099285" y="2806360"/>
                </a:lnTo>
                <a:lnTo>
                  <a:pt x="2094166" y="2793847"/>
                </a:lnTo>
                <a:lnTo>
                  <a:pt x="2089332" y="2782188"/>
                </a:lnTo>
                <a:lnTo>
                  <a:pt x="2085066" y="2771097"/>
                </a:lnTo>
                <a:lnTo>
                  <a:pt x="2080516" y="2760859"/>
                </a:lnTo>
                <a:lnTo>
                  <a:pt x="2076819" y="2750906"/>
                </a:lnTo>
                <a:lnTo>
                  <a:pt x="2073122" y="2742090"/>
                </a:lnTo>
                <a:lnTo>
                  <a:pt x="2066297" y="2724459"/>
                </a:lnTo>
                <a:lnTo>
                  <a:pt x="2060894" y="2707112"/>
                </a:lnTo>
                <a:lnTo>
                  <a:pt x="2057197" y="2689196"/>
                </a:lnTo>
                <a:lnTo>
                  <a:pt x="2054069" y="2671849"/>
                </a:lnTo>
                <a:lnTo>
                  <a:pt x="2052931" y="2653649"/>
                </a:lnTo>
                <a:lnTo>
                  <a:pt x="2052362" y="2635448"/>
                </a:lnTo>
                <a:lnTo>
                  <a:pt x="2052931" y="2616679"/>
                </a:lnTo>
                <a:lnTo>
                  <a:pt x="2054353" y="2598763"/>
                </a:lnTo>
                <a:lnTo>
                  <a:pt x="2057197" y="2580563"/>
                </a:lnTo>
                <a:lnTo>
                  <a:pt x="2061178" y="2561794"/>
                </a:lnTo>
                <a:lnTo>
                  <a:pt x="2066012" y="2543878"/>
                </a:lnTo>
                <a:lnTo>
                  <a:pt x="2071984" y="2524825"/>
                </a:lnTo>
                <a:lnTo>
                  <a:pt x="2078810" y="2507193"/>
                </a:lnTo>
                <a:lnTo>
                  <a:pt x="2086488" y="2489277"/>
                </a:lnTo>
                <a:lnTo>
                  <a:pt x="2095588" y="2471077"/>
                </a:lnTo>
                <a:lnTo>
                  <a:pt x="2105541" y="2453730"/>
                </a:lnTo>
                <a:lnTo>
                  <a:pt x="2116348" y="2436099"/>
                </a:lnTo>
                <a:lnTo>
                  <a:pt x="2128291" y="2419036"/>
                </a:lnTo>
                <a:lnTo>
                  <a:pt x="2140804" y="2402542"/>
                </a:lnTo>
                <a:lnTo>
                  <a:pt x="2154454" y="2386048"/>
                </a:lnTo>
                <a:lnTo>
                  <a:pt x="2168958" y="2369270"/>
                </a:lnTo>
                <a:lnTo>
                  <a:pt x="2184314" y="2353913"/>
                </a:lnTo>
                <a:lnTo>
                  <a:pt x="2200239" y="2338557"/>
                </a:lnTo>
                <a:lnTo>
                  <a:pt x="2216733" y="2323769"/>
                </a:lnTo>
                <a:lnTo>
                  <a:pt x="2234934" y="2309550"/>
                </a:lnTo>
                <a:lnTo>
                  <a:pt x="2253418" y="2295615"/>
                </a:lnTo>
                <a:lnTo>
                  <a:pt x="2272472" y="2282250"/>
                </a:lnTo>
                <a:lnTo>
                  <a:pt x="2292094" y="2269453"/>
                </a:lnTo>
                <a:lnTo>
                  <a:pt x="2313138" y="2257509"/>
                </a:lnTo>
                <a:lnTo>
                  <a:pt x="2334182" y="2246134"/>
                </a:lnTo>
                <a:lnTo>
                  <a:pt x="2356363" y="2235327"/>
                </a:lnTo>
                <a:lnTo>
                  <a:pt x="2379114" y="2225658"/>
                </a:lnTo>
                <a:lnTo>
                  <a:pt x="2396745" y="2218264"/>
                </a:lnTo>
                <a:lnTo>
                  <a:pt x="2414661" y="2211724"/>
                </a:lnTo>
                <a:lnTo>
                  <a:pt x="2433714" y="2205752"/>
                </a:lnTo>
                <a:lnTo>
                  <a:pt x="2451630" y="2200349"/>
                </a:lnTo>
                <a:lnTo>
                  <a:pt x="2470115" y="2195514"/>
                </a:lnTo>
                <a:lnTo>
                  <a:pt x="2488600" y="2191248"/>
                </a:lnTo>
                <a:lnTo>
                  <a:pt x="2507653" y="2187551"/>
                </a:lnTo>
                <a:lnTo>
                  <a:pt x="2525569" y="2184423"/>
                </a:lnTo>
                <a:lnTo>
                  <a:pt x="2544053" y="2181864"/>
                </a:lnTo>
                <a:lnTo>
                  <a:pt x="2562254" y="2180158"/>
                </a:lnTo>
                <a:lnTo>
                  <a:pt x="2580170" y="2178736"/>
                </a:lnTo>
                <a:close/>
                <a:moveTo>
                  <a:pt x="6156143" y="0"/>
                </a:moveTo>
                <a:lnTo>
                  <a:pt x="6175482" y="2"/>
                </a:lnTo>
                <a:lnTo>
                  <a:pt x="6195675" y="288"/>
                </a:lnTo>
                <a:lnTo>
                  <a:pt x="6216437" y="2281"/>
                </a:lnTo>
                <a:lnTo>
                  <a:pt x="6268768" y="7974"/>
                </a:lnTo>
                <a:lnTo>
                  <a:pt x="6321953" y="13383"/>
                </a:lnTo>
                <a:lnTo>
                  <a:pt x="6374284" y="20214"/>
                </a:lnTo>
                <a:lnTo>
                  <a:pt x="6427184" y="27045"/>
                </a:lnTo>
                <a:lnTo>
                  <a:pt x="6479516" y="33875"/>
                </a:lnTo>
                <a:lnTo>
                  <a:pt x="6531847" y="41844"/>
                </a:lnTo>
                <a:lnTo>
                  <a:pt x="6584179" y="49812"/>
                </a:lnTo>
                <a:lnTo>
                  <a:pt x="6636226" y="58065"/>
                </a:lnTo>
                <a:lnTo>
                  <a:pt x="6688842" y="66886"/>
                </a:lnTo>
                <a:lnTo>
                  <a:pt x="6741173" y="75992"/>
                </a:lnTo>
                <a:lnTo>
                  <a:pt x="6792936" y="85667"/>
                </a:lnTo>
                <a:lnTo>
                  <a:pt x="6844984" y="96195"/>
                </a:lnTo>
                <a:lnTo>
                  <a:pt x="6896462" y="106154"/>
                </a:lnTo>
                <a:lnTo>
                  <a:pt x="6947941" y="117820"/>
                </a:lnTo>
                <a:lnTo>
                  <a:pt x="6999704" y="128632"/>
                </a:lnTo>
                <a:lnTo>
                  <a:pt x="7050898" y="140582"/>
                </a:lnTo>
                <a:lnTo>
                  <a:pt x="7038389" y="192912"/>
                </a:lnTo>
                <a:lnTo>
                  <a:pt x="7027018" y="245810"/>
                </a:lnTo>
                <a:lnTo>
                  <a:pt x="7015647" y="298709"/>
                </a:lnTo>
                <a:lnTo>
                  <a:pt x="7004844" y="351038"/>
                </a:lnTo>
                <a:lnTo>
                  <a:pt x="6994611" y="403937"/>
                </a:lnTo>
                <a:lnTo>
                  <a:pt x="6984377" y="457404"/>
                </a:lnTo>
                <a:lnTo>
                  <a:pt x="6974997" y="510587"/>
                </a:lnTo>
                <a:lnTo>
                  <a:pt x="6965901" y="563486"/>
                </a:lnTo>
                <a:lnTo>
                  <a:pt x="6957374" y="616385"/>
                </a:lnTo>
                <a:lnTo>
                  <a:pt x="6949131" y="669568"/>
                </a:lnTo>
                <a:lnTo>
                  <a:pt x="6941742" y="723036"/>
                </a:lnTo>
                <a:lnTo>
                  <a:pt x="6934068" y="776788"/>
                </a:lnTo>
                <a:lnTo>
                  <a:pt x="6927247" y="829687"/>
                </a:lnTo>
                <a:lnTo>
                  <a:pt x="6920995" y="882586"/>
                </a:lnTo>
                <a:lnTo>
                  <a:pt x="6915028" y="936338"/>
                </a:lnTo>
                <a:lnTo>
                  <a:pt x="6909060" y="989521"/>
                </a:lnTo>
                <a:lnTo>
                  <a:pt x="6907925" y="1012842"/>
                </a:lnTo>
                <a:lnTo>
                  <a:pt x="6906505" y="1035879"/>
                </a:lnTo>
                <a:lnTo>
                  <a:pt x="6906223" y="1058347"/>
                </a:lnTo>
                <a:lnTo>
                  <a:pt x="6907363" y="1079393"/>
                </a:lnTo>
                <a:lnTo>
                  <a:pt x="6909071" y="1101008"/>
                </a:lnTo>
                <a:lnTo>
                  <a:pt x="6911917" y="1120917"/>
                </a:lnTo>
                <a:lnTo>
                  <a:pt x="6915048" y="1141110"/>
                </a:lnTo>
                <a:lnTo>
                  <a:pt x="6919600" y="1159881"/>
                </a:lnTo>
                <a:lnTo>
                  <a:pt x="6921876" y="1168983"/>
                </a:lnTo>
                <a:lnTo>
                  <a:pt x="6925005" y="1177799"/>
                </a:lnTo>
                <a:lnTo>
                  <a:pt x="6928135" y="1187185"/>
                </a:lnTo>
                <a:lnTo>
                  <a:pt x="6930980" y="1195149"/>
                </a:lnTo>
                <a:lnTo>
                  <a:pt x="6934962" y="1203681"/>
                </a:lnTo>
                <a:lnTo>
                  <a:pt x="6938375" y="1211645"/>
                </a:lnTo>
                <a:lnTo>
                  <a:pt x="6942074" y="1219893"/>
                </a:lnTo>
                <a:lnTo>
                  <a:pt x="6946056" y="1227857"/>
                </a:lnTo>
                <a:lnTo>
                  <a:pt x="6950323" y="1234967"/>
                </a:lnTo>
                <a:lnTo>
                  <a:pt x="6954874" y="1242362"/>
                </a:lnTo>
                <a:lnTo>
                  <a:pt x="6959425" y="1249189"/>
                </a:lnTo>
                <a:lnTo>
                  <a:pt x="6964261" y="1256299"/>
                </a:lnTo>
                <a:lnTo>
                  <a:pt x="6969381" y="1263125"/>
                </a:lnTo>
                <a:lnTo>
                  <a:pt x="6974785" y="1269099"/>
                </a:lnTo>
                <a:lnTo>
                  <a:pt x="6979905" y="1275356"/>
                </a:lnTo>
                <a:lnTo>
                  <a:pt x="6985594" y="1281613"/>
                </a:lnTo>
                <a:lnTo>
                  <a:pt x="6991567" y="1287018"/>
                </a:lnTo>
                <a:lnTo>
                  <a:pt x="6997255" y="1292706"/>
                </a:lnTo>
                <a:lnTo>
                  <a:pt x="7003513" y="1297257"/>
                </a:lnTo>
                <a:lnTo>
                  <a:pt x="7010055" y="1302093"/>
                </a:lnTo>
                <a:lnTo>
                  <a:pt x="7015743" y="1306644"/>
                </a:lnTo>
                <a:lnTo>
                  <a:pt x="7022854" y="1310342"/>
                </a:lnTo>
                <a:lnTo>
                  <a:pt x="7029111" y="1314324"/>
                </a:lnTo>
                <a:lnTo>
                  <a:pt x="7035937" y="1318307"/>
                </a:lnTo>
                <a:lnTo>
                  <a:pt x="7042763" y="1321151"/>
                </a:lnTo>
                <a:lnTo>
                  <a:pt x="7049305" y="1324281"/>
                </a:lnTo>
                <a:lnTo>
                  <a:pt x="7056415" y="1326841"/>
                </a:lnTo>
                <a:lnTo>
                  <a:pt x="7064094" y="1329401"/>
                </a:lnTo>
                <a:lnTo>
                  <a:pt x="7070920" y="1331677"/>
                </a:lnTo>
                <a:lnTo>
                  <a:pt x="7078884" y="1333384"/>
                </a:lnTo>
                <a:lnTo>
                  <a:pt x="7086563" y="1334807"/>
                </a:lnTo>
                <a:lnTo>
                  <a:pt x="7093958" y="1336514"/>
                </a:lnTo>
                <a:lnTo>
                  <a:pt x="7101352" y="1337084"/>
                </a:lnTo>
                <a:lnTo>
                  <a:pt x="7109031" y="1337938"/>
                </a:lnTo>
                <a:lnTo>
                  <a:pt x="7116710" y="1338223"/>
                </a:lnTo>
                <a:lnTo>
                  <a:pt x="7125242" y="1338224"/>
                </a:lnTo>
                <a:lnTo>
                  <a:pt x="7133206" y="1337656"/>
                </a:lnTo>
                <a:lnTo>
                  <a:pt x="7140885" y="1337372"/>
                </a:lnTo>
                <a:lnTo>
                  <a:pt x="7149417" y="1336804"/>
                </a:lnTo>
                <a:lnTo>
                  <a:pt x="7157665" y="1335951"/>
                </a:lnTo>
                <a:lnTo>
                  <a:pt x="7165912" y="1334530"/>
                </a:lnTo>
                <a:lnTo>
                  <a:pt x="7174160" y="1333109"/>
                </a:lnTo>
                <a:lnTo>
                  <a:pt x="7182407" y="1330550"/>
                </a:lnTo>
                <a:lnTo>
                  <a:pt x="7190939" y="1328276"/>
                </a:lnTo>
                <a:lnTo>
                  <a:pt x="7199756" y="1325717"/>
                </a:lnTo>
                <a:lnTo>
                  <a:pt x="7208003" y="1323158"/>
                </a:lnTo>
                <a:lnTo>
                  <a:pt x="7216535" y="1320315"/>
                </a:lnTo>
                <a:lnTo>
                  <a:pt x="7225351" y="1316618"/>
                </a:lnTo>
                <a:lnTo>
                  <a:pt x="7253506" y="1304960"/>
                </a:lnTo>
                <a:lnTo>
                  <a:pt x="7281093" y="1293302"/>
                </a:lnTo>
                <a:lnTo>
                  <a:pt x="7307826" y="1282498"/>
                </a:lnTo>
                <a:lnTo>
                  <a:pt x="7334275" y="1271977"/>
                </a:lnTo>
                <a:lnTo>
                  <a:pt x="7359586" y="1262025"/>
                </a:lnTo>
                <a:lnTo>
                  <a:pt x="7384044" y="1252358"/>
                </a:lnTo>
                <a:lnTo>
                  <a:pt x="7407364" y="1243259"/>
                </a:lnTo>
                <a:lnTo>
                  <a:pt x="7428694" y="1234444"/>
                </a:lnTo>
                <a:lnTo>
                  <a:pt x="7443198" y="1229042"/>
                </a:lnTo>
                <a:lnTo>
                  <a:pt x="7455996" y="1223640"/>
                </a:lnTo>
                <a:lnTo>
                  <a:pt x="7468509" y="1219090"/>
                </a:lnTo>
                <a:lnTo>
                  <a:pt x="7481023" y="1213972"/>
                </a:lnTo>
                <a:lnTo>
                  <a:pt x="7492114" y="1209707"/>
                </a:lnTo>
                <a:lnTo>
                  <a:pt x="7503206" y="1205442"/>
                </a:lnTo>
                <a:lnTo>
                  <a:pt x="7512591" y="1201177"/>
                </a:lnTo>
                <a:lnTo>
                  <a:pt x="7522544" y="1197481"/>
                </a:lnTo>
                <a:lnTo>
                  <a:pt x="7533920" y="1192931"/>
                </a:lnTo>
                <a:lnTo>
                  <a:pt x="7545012" y="1189235"/>
                </a:lnTo>
                <a:lnTo>
                  <a:pt x="7556672" y="1185539"/>
                </a:lnTo>
                <a:lnTo>
                  <a:pt x="7568617" y="1182696"/>
                </a:lnTo>
                <a:lnTo>
                  <a:pt x="7580562" y="1180991"/>
                </a:lnTo>
                <a:lnTo>
                  <a:pt x="7592506" y="1178716"/>
                </a:lnTo>
                <a:lnTo>
                  <a:pt x="7604736" y="1177864"/>
                </a:lnTo>
                <a:lnTo>
                  <a:pt x="7617250" y="1176728"/>
                </a:lnTo>
                <a:lnTo>
                  <a:pt x="7629195" y="1176729"/>
                </a:lnTo>
                <a:lnTo>
                  <a:pt x="7641424" y="1177015"/>
                </a:lnTo>
                <a:lnTo>
                  <a:pt x="7653938" y="1177585"/>
                </a:lnTo>
                <a:lnTo>
                  <a:pt x="7666168" y="1179008"/>
                </a:lnTo>
                <a:lnTo>
                  <a:pt x="7678966" y="1180431"/>
                </a:lnTo>
                <a:lnTo>
                  <a:pt x="7691196" y="1182992"/>
                </a:lnTo>
                <a:lnTo>
                  <a:pt x="7703710" y="1185837"/>
                </a:lnTo>
                <a:lnTo>
                  <a:pt x="7716509" y="1189536"/>
                </a:lnTo>
                <a:lnTo>
                  <a:pt x="7729023" y="1192950"/>
                </a:lnTo>
                <a:lnTo>
                  <a:pt x="7741537" y="1196933"/>
                </a:lnTo>
                <a:lnTo>
                  <a:pt x="7754051" y="1202053"/>
                </a:lnTo>
                <a:lnTo>
                  <a:pt x="7766281" y="1207458"/>
                </a:lnTo>
                <a:lnTo>
                  <a:pt x="7778796" y="1213148"/>
                </a:lnTo>
                <a:lnTo>
                  <a:pt x="7790742" y="1219406"/>
                </a:lnTo>
                <a:lnTo>
                  <a:pt x="7803540" y="1225948"/>
                </a:lnTo>
                <a:lnTo>
                  <a:pt x="7815486" y="1233344"/>
                </a:lnTo>
                <a:lnTo>
                  <a:pt x="7827432" y="1240739"/>
                </a:lnTo>
                <a:lnTo>
                  <a:pt x="7839662" y="1248988"/>
                </a:lnTo>
                <a:lnTo>
                  <a:pt x="7851608" y="1257522"/>
                </a:lnTo>
                <a:lnTo>
                  <a:pt x="7863270" y="1266908"/>
                </a:lnTo>
                <a:lnTo>
                  <a:pt x="7874647" y="1276010"/>
                </a:lnTo>
                <a:lnTo>
                  <a:pt x="7886308" y="1285966"/>
                </a:lnTo>
                <a:lnTo>
                  <a:pt x="7897401" y="1296490"/>
                </a:lnTo>
                <a:lnTo>
                  <a:pt x="7908778" y="1307298"/>
                </a:lnTo>
                <a:lnTo>
                  <a:pt x="7918449" y="1316969"/>
                </a:lnTo>
                <a:lnTo>
                  <a:pt x="7928120" y="1327778"/>
                </a:lnTo>
                <a:lnTo>
                  <a:pt x="7938075" y="1338302"/>
                </a:lnTo>
                <a:lnTo>
                  <a:pt x="7947462" y="1349963"/>
                </a:lnTo>
                <a:lnTo>
                  <a:pt x="7956564" y="1361340"/>
                </a:lnTo>
                <a:lnTo>
                  <a:pt x="7965097" y="1373286"/>
                </a:lnTo>
                <a:lnTo>
                  <a:pt x="7973631" y="1384663"/>
                </a:lnTo>
                <a:lnTo>
                  <a:pt x="7982164" y="1397178"/>
                </a:lnTo>
                <a:lnTo>
                  <a:pt x="7990128" y="1409692"/>
                </a:lnTo>
                <a:lnTo>
                  <a:pt x="7997809" y="1422491"/>
                </a:lnTo>
                <a:lnTo>
                  <a:pt x="8005489" y="1435290"/>
                </a:lnTo>
                <a:lnTo>
                  <a:pt x="8012600" y="1448658"/>
                </a:lnTo>
                <a:lnTo>
                  <a:pt x="8019712" y="1461457"/>
                </a:lnTo>
                <a:lnTo>
                  <a:pt x="8025970" y="1475678"/>
                </a:lnTo>
                <a:lnTo>
                  <a:pt x="8032513" y="1489046"/>
                </a:lnTo>
                <a:lnTo>
                  <a:pt x="8038202" y="1502698"/>
                </a:lnTo>
                <a:lnTo>
                  <a:pt x="8047590" y="1525736"/>
                </a:lnTo>
                <a:lnTo>
                  <a:pt x="8055271" y="1548773"/>
                </a:lnTo>
                <a:lnTo>
                  <a:pt x="8062668" y="1571526"/>
                </a:lnTo>
                <a:lnTo>
                  <a:pt x="8068642" y="1595133"/>
                </a:lnTo>
                <a:lnTo>
                  <a:pt x="8073764" y="1617886"/>
                </a:lnTo>
                <a:lnTo>
                  <a:pt x="8078032" y="1640923"/>
                </a:lnTo>
                <a:lnTo>
                  <a:pt x="8081731" y="1663391"/>
                </a:lnTo>
                <a:lnTo>
                  <a:pt x="8084009" y="1686144"/>
                </a:lnTo>
                <a:lnTo>
                  <a:pt x="8085433" y="1708612"/>
                </a:lnTo>
                <a:lnTo>
                  <a:pt x="8086288" y="1730512"/>
                </a:lnTo>
                <a:lnTo>
                  <a:pt x="8086006" y="1752980"/>
                </a:lnTo>
                <a:lnTo>
                  <a:pt x="8084586" y="1774310"/>
                </a:lnTo>
                <a:lnTo>
                  <a:pt x="8082882" y="1795925"/>
                </a:lnTo>
                <a:lnTo>
                  <a:pt x="8080324" y="1816686"/>
                </a:lnTo>
                <a:lnTo>
                  <a:pt x="8076629" y="1836879"/>
                </a:lnTo>
                <a:lnTo>
                  <a:pt x="8071511" y="1856787"/>
                </a:lnTo>
                <a:lnTo>
                  <a:pt x="8066394" y="1876695"/>
                </a:lnTo>
                <a:lnTo>
                  <a:pt x="8060423" y="1895180"/>
                </a:lnTo>
                <a:lnTo>
                  <a:pt x="8053031" y="1913951"/>
                </a:lnTo>
                <a:lnTo>
                  <a:pt x="8045069" y="1931583"/>
                </a:lnTo>
                <a:lnTo>
                  <a:pt x="8036823" y="1948931"/>
                </a:lnTo>
                <a:lnTo>
                  <a:pt x="8027439" y="1965141"/>
                </a:lnTo>
                <a:lnTo>
                  <a:pt x="8017486" y="1981351"/>
                </a:lnTo>
                <a:lnTo>
                  <a:pt x="8006396" y="1995855"/>
                </a:lnTo>
                <a:lnTo>
                  <a:pt x="7994168" y="2010358"/>
                </a:lnTo>
                <a:lnTo>
                  <a:pt x="7982224" y="2024009"/>
                </a:lnTo>
                <a:lnTo>
                  <a:pt x="7969142" y="2036521"/>
                </a:lnTo>
                <a:lnTo>
                  <a:pt x="7955208" y="2048181"/>
                </a:lnTo>
                <a:lnTo>
                  <a:pt x="7940420" y="2058987"/>
                </a:lnTo>
                <a:lnTo>
                  <a:pt x="7924778" y="2068371"/>
                </a:lnTo>
                <a:lnTo>
                  <a:pt x="7908568" y="2077186"/>
                </a:lnTo>
                <a:lnTo>
                  <a:pt x="7892073" y="2084579"/>
                </a:lnTo>
                <a:lnTo>
                  <a:pt x="7884394" y="2087707"/>
                </a:lnTo>
                <a:lnTo>
                  <a:pt x="7875862" y="2090550"/>
                </a:lnTo>
                <a:lnTo>
                  <a:pt x="7866477" y="2093109"/>
                </a:lnTo>
                <a:lnTo>
                  <a:pt x="7856808" y="2095383"/>
                </a:lnTo>
                <a:lnTo>
                  <a:pt x="7845432" y="2097657"/>
                </a:lnTo>
                <a:lnTo>
                  <a:pt x="7833487" y="2099362"/>
                </a:lnTo>
                <a:lnTo>
                  <a:pt x="7821542" y="2101068"/>
                </a:lnTo>
                <a:lnTo>
                  <a:pt x="7808459" y="2102204"/>
                </a:lnTo>
                <a:lnTo>
                  <a:pt x="7779734" y="2104192"/>
                </a:lnTo>
                <a:lnTo>
                  <a:pt x="7749303" y="2105611"/>
                </a:lnTo>
                <a:lnTo>
                  <a:pt x="7716028" y="2106461"/>
                </a:lnTo>
                <a:lnTo>
                  <a:pt x="7680761" y="2105889"/>
                </a:lnTo>
                <a:lnTo>
                  <a:pt x="7643788" y="2104748"/>
                </a:lnTo>
                <a:lnTo>
                  <a:pt x="7604540" y="2102469"/>
                </a:lnTo>
                <a:lnTo>
                  <a:pt x="7563870" y="2099905"/>
                </a:lnTo>
                <a:lnTo>
                  <a:pt x="7522062" y="2095635"/>
                </a:lnTo>
                <a:lnTo>
                  <a:pt x="7478831" y="2091649"/>
                </a:lnTo>
                <a:lnTo>
                  <a:pt x="7434464" y="2085957"/>
                </a:lnTo>
                <a:lnTo>
                  <a:pt x="7389242" y="2079980"/>
                </a:lnTo>
                <a:lnTo>
                  <a:pt x="7343737" y="2072581"/>
                </a:lnTo>
                <a:lnTo>
                  <a:pt x="7330938" y="2071158"/>
                </a:lnTo>
                <a:lnTo>
                  <a:pt x="7318424" y="2069450"/>
                </a:lnTo>
                <a:lnTo>
                  <a:pt x="7305910" y="2068312"/>
                </a:lnTo>
                <a:lnTo>
                  <a:pt x="7293396" y="2067173"/>
                </a:lnTo>
                <a:lnTo>
                  <a:pt x="7281736" y="2066318"/>
                </a:lnTo>
                <a:lnTo>
                  <a:pt x="7269506" y="2066602"/>
                </a:lnTo>
                <a:lnTo>
                  <a:pt x="7257561" y="2066032"/>
                </a:lnTo>
                <a:lnTo>
                  <a:pt x="7245901" y="2066315"/>
                </a:lnTo>
                <a:lnTo>
                  <a:pt x="7234524" y="2066883"/>
                </a:lnTo>
                <a:lnTo>
                  <a:pt x="7223148" y="2067450"/>
                </a:lnTo>
                <a:lnTo>
                  <a:pt x="7211203" y="2068587"/>
                </a:lnTo>
                <a:lnTo>
                  <a:pt x="7200111" y="2070008"/>
                </a:lnTo>
                <a:lnTo>
                  <a:pt x="7188735" y="2071713"/>
                </a:lnTo>
                <a:lnTo>
                  <a:pt x="7178212" y="2073703"/>
                </a:lnTo>
                <a:lnTo>
                  <a:pt x="7167405" y="2075977"/>
                </a:lnTo>
                <a:lnTo>
                  <a:pt x="7156882" y="2078536"/>
                </a:lnTo>
                <a:lnTo>
                  <a:pt x="7146360" y="2081095"/>
                </a:lnTo>
                <a:lnTo>
                  <a:pt x="7136406" y="2084222"/>
                </a:lnTo>
                <a:lnTo>
                  <a:pt x="7126167" y="2087634"/>
                </a:lnTo>
                <a:lnTo>
                  <a:pt x="7116214" y="2091330"/>
                </a:lnTo>
                <a:lnTo>
                  <a:pt x="7106544" y="2095311"/>
                </a:lnTo>
                <a:lnTo>
                  <a:pt x="7096590" y="2099576"/>
                </a:lnTo>
                <a:lnTo>
                  <a:pt x="7087490" y="2104126"/>
                </a:lnTo>
                <a:lnTo>
                  <a:pt x="7078389" y="2108675"/>
                </a:lnTo>
                <a:lnTo>
                  <a:pt x="7069289" y="2113794"/>
                </a:lnTo>
                <a:lnTo>
                  <a:pt x="7060473" y="2119197"/>
                </a:lnTo>
                <a:lnTo>
                  <a:pt x="7052225" y="2124600"/>
                </a:lnTo>
                <a:lnTo>
                  <a:pt x="7043978" y="2130571"/>
                </a:lnTo>
                <a:lnTo>
                  <a:pt x="7035731" y="2136543"/>
                </a:lnTo>
                <a:lnTo>
                  <a:pt x="7027768" y="2142799"/>
                </a:lnTo>
                <a:lnTo>
                  <a:pt x="7020090" y="2149909"/>
                </a:lnTo>
                <a:lnTo>
                  <a:pt x="7012696" y="2156734"/>
                </a:lnTo>
                <a:lnTo>
                  <a:pt x="7006440" y="2162990"/>
                </a:lnTo>
                <a:lnTo>
                  <a:pt x="7000183" y="2169815"/>
                </a:lnTo>
                <a:lnTo>
                  <a:pt x="6994212" y="2176356"/>
                </a:lnTo>
                <a:lnTo>
                  <a:pt x="6988240" y="2183466"/>
                </a:lnTo>
                <a:lnTo>
                  <a:pt x="6982268" y="2190575"/>
                </a:lnTo>
                <a:lnTo>
                  <a:pt x="6977149" y="2197969"/>
                </a:lnTo>
                <a:lnTo>
                  <a:pt x="6971746" y="2205648"/>
                </a:lnTo>
                <a:lnTo>
                  <a:pt x="6967481" y="2213326"/>
                </a:lnTo>
                <a:lnTo>
                  <a:pt x="6962931" y="2221289"/>
                </a:lnTo>
                <a:lnTo>
                  <a:pt x="6958097" y="2228968"/>
                </a:lnTo>
                <a:lnTo>
                  <a:pt x="6954116" y="2237499"/>
                </a:lnTo>
                <a:lnTo>
                  <a:pt x="6950420" y="2245747"/>
                </a:lnTo>
                <a:lnTo>
                  <a:pt x="6946439" y="2254279"/>
                </a:lnTo>
                <a:lnTo>
                  <a:pt x="6943311" y="2263095"/>
                </a:lnTo>
                <a:lnTo>
                  <a:pt x="6940184" y="2271911"/>
                </a:lnTo>
                <a:lnTo>
                  <a:pt x="6937625" y="2280728"/>
                </a:lnTo>
                <a:lnTo>
                  <a:pt x="6934497" y="2289544"/>
                </a:lnTo>
                <a:lnTo>
                  <a:pt x="6932223" y="2298645"/>
                </a:lnTo>
                <a:lnTo>
                  <a:pt x="6930517" y="2308314"/>
                </a:lnTo>
                <a:lnTo>
                  <a:pt x="6928527" y="2317700"/>
                </a:lnTo>
                <a:lnTo>
                  <a:pt x="6926537" y="2327085"/>
                </a:lnTo>
                <a:lnTo>
                  <a:pt x="6925116" y="2337039"/>
                </a:lnTo>
                <a:lnTo>
                  <a:pt x="6923980" y="2347277"/>
                </a:lnTo>
                <a:lnTo>
                  <a:pt x="6923127" y="2356663"/>
                </a:lnTo>
                <a:lnTo>
                  <a:pt x="6922276" y="2376855"/>
                </a:lnTo>
                <a:lnTo>
                  <a:pt x="6921994" y="2397048"/>
                </a:lnTo>
                <a:lnTo>
                  <a:pt x="6923133" y="2418663"/>
                </a:lnTo>
                <a:lnTo>
                  <a:pt x="6925411" y="2439710"/>
                </a:lnTo>
                <a:lnTo>
                  <a:pt x="6930818" y="2482086"/>
                </a:lnTo>
                <a:lnTo>
                  <a:pt x="6936510" y="2524748"/>
                </a:lnTo>
                <a:lnTo>
                  <a:pt x="6941918" y="2567125"/>
                </a:lnTo>
                <a:lnTo>
                  <a:pt x="6947895" y="2609502"/>
                </a:lnTo>
                <a:lnTo>
                  <a:pt x="6954725" y="2651595"/>
                </a:lnTo>
                <a:lnTo>
                  <a:pt x="6961270" y="2694541"/>
                </a:lnTo>
                <a:lnTo>
                  <a:pt x="6968384" y="2736918"/>
                </a:lnTo>
                <a:lnTo>
                  <a:pt x="6976067" y="2779295"/>
                </a:lnTo>
                <a:lnTo>
                  <a:pt x="6983466" y="2821388"/>
                </a:lnTo>
                <a:lnTo>
                  <a:pt x="6991149" y="2863765"/>
                </a:lnTo>
                <a:lnTo>
                  <a:pt x="6999116" y="2905858"/>
                </a:lnTo>
                <a:lnTo>
                  <a:pt x="7007368" y="2948236"/>
                </a:lnTo>
                <a:lnTo>
                  <a:pt x="7016473" y="2990328"/>
                </a:lnTo>
                <a:lnTo>
                  <a:pt x="7025294" y="3032137"/>
                </a:lnTo>
                <a:lnTo>
                  <a:pt x="7034683" y="3073946"/>
                </a:lnTo>
                <a:lnTo>
                  <a:pt x="7044073" y="3115754"/>
                </a:lnTo>
                <a:lnTo>
                  <a:pt x="6992594" y="3104657"/>
                </a:lnTo>
                <a:lnTo>
                  <a:pt x="6941400" y="3093276"/>
                </a:lnTo>
                <a:lnTo>
                  <a:pt x="6890206" y="3083033"/>
                </a:lnTo>
                <a:lnTo>
                  <a:pt x="6839012" y="3072221"/>
                </a:lnTo>
                <a:lnTo>
                  <a:pt x="6787533" y="3062830"/>
                </a:lnTo>
                <a:lnTo>
                  <a:pt x="6736055" y="3052871"/>
                </a:lnTo>
                <a:lnTo>
                  <a:pt x="6684576" y="3044049"/>
                </a:lnTo>
                <a:lnTo>
                  <a:pt x="6633098" y="3035228"/>
                </a:lnTo>
                <a:lnTo>
                  <a:pt x="6581335" y="3027260"/>
                </a:lnTo>
                <a:lnTo>
                  <a:pt x="6530426" y="3019576"/>
                </a:lnTo>
                <a:lnTo>
                  <a:pt x="6478948" y="3012461"/>
                </a:lnTo>
                <a:lnTo>
                  <a:pt x="6427185" y="3005061"/>
                </a:lnTo>
                <a:lnTo>
                  <a:pt x="6375707" y="2998515"/>
                </a:lnTo>
                <a:lnTo>
                  <a:pt x="6324513" y="2992253"/>
                </a:lnTo>
                <a:lnTo>
                  <a:pt x="6273320" y="2987129"/>
                </a:lnTo>
                <a:lnTo>
                  <a:pt x="6222126" y="2982005"/>
                </a:lnTo>
                <a:lnTo>
                  <a:pt x="6208759" y="2980581"/>
                </a:lnTo>
                <a:lnTo>
                  <a:pt x="6196245" y="2980011"/>
                </a:lnTo>
                <a:lnTo>
                  <a:pt x="6183162" y="2979441"/>
                </a:lnTo>
                <a:lnTo>
                  <a:pt x="6170648" y="2978871"/>
                </a:lnTo>
                <a:lnTo>
                  <a:pt x="6158134" y="2978870"/>
                </a:lnTo>
                <a:lnTo>
                  <a:pt x="6145336" y="2979153"/>
                </a:lnTo>
                <a:lnTo>
                  <a:pt x="6133960" y="2979721"/>
                </a:lnTo>
                <a:lnTo>
                  <a:pt x="6121730" y="2980573"/>
                </a:lnTo>
                <a:lnTo>
                  <a:pt x="6110070" y="2981425"/>
                </a:lnTo>
                <a:lnTo>
                  <a:pt x="6098694" y="2983130"/>
                </a:lnTo>
                <a:lnTo>
                  <a:pt x="6087602" y="2984551"/>
                </a:lnTo>
                <a:lnTo>
                  <a:pt x="6076511" y="2986541"/>
                </a:lnTo>
                <a:lnTo>
                  <a:pt x="6065419" y="2989100"/>
                </a:lnTo>
                <a:lnTo>
                  <a:pt x="6055181" y="2991374"/>
                </a:lnTo>
                <a:lnTo>
                  <a:pt x="6044658" y="2993933"/>
                </a:lnTo>
                <a:lnTo>
                  <a:pt x="6034420" y="2997345"/>
                </a:lnTo>
                <a:lnTo>
                  <a:pt x="6024750" y="3000188"/>
                </a:lnTo>
                <a:lnTo>
                  <a:pt x="6015365" y="3003884"/>
                </a:lnTo>
                <a:lnTo>
                  <a:pt x="6005411" y="3007581"/>
                </a:lnTo>
                <a:lnTo>
                  <a:pt x="5996879" y="3011561"/>
                </a:lnTo>
                <a:lnTo>
                  <a:pt x="5987779" y="3016111"/>
                </a:lnTo>
                <a:lnTo>
                  <a:pt x="5979531" y="3020945"/>
                </a:lnTo>
                <a:lnTo>
                  <a:pt x="5971284" y="3025210"/>
                </a:lnTo>
                <a:lnTo>
                  <a:pt x="5963037" y="3030613"/>
                </a:lnTo>
                <a:lnTo>
                  <a:pt x="5955358" y="3036016"/>
                </a:lnTo>
                <a:lnTo>
                  <a:pt x="5948249" y="3041419"/>
                </a:lnTo>
                <a:lnTo>
                  <a:pt x="5941139" y="3047391"/>
                </a:lnTo>
                <a:lnTo>
                  <a:pt x="5934314" y="3054216"/>
                </a:lnTo>
                <a:lnTo>
                  <a:pt x="5927773" y="3059619"/>
                </a:lnTo>
                <a:lnTo>
                  <a:pt x="5922086" y="3066445"/>
                </a:lnTo>
                <a:lnTo>
                  <a:pt x="5915829" y="3073270"/>
                </a:lnTo>
                <a:lnTo>
                  <a:pt x="5910142" y="3080664"/>
                </a:lnTo>
                <a:lnTo>
                  <a:pt x="5902464" y="3091755"/>
                </a:lnTo>
                <a:lnTo>
                  <a:pt x="5895355" y="3103415"/>
                </a:lnTo>
                <a:lnTo>
                  <a:pt x="5889668" y="3115928"/>
                </a:lnTo>
                <a:lnTo>
                  <a:pt x="5884550" y="3127873"/>
                </a:lnTo>
                <a:lnTo>
                  <a:pt x="5880854" y="3140671"/>
                </a:lnTo>
                <a:lnTo>
                  <a:pt x="5877158" y="3154037"/>
                </a:lnTo>
                <a:lnTo>
                  <a:pt x="5874884" y="3167120"/>
                </a:lnTo>
                <a:lnTo>
                  <a:pt x="5873463" y="3181056"/>
                </a:lnTo>
                <a:lnTo>
                  <a:pt x="5872896" y="3194707"/>
                </a:lnTo>
                <a:lnTo>
                  <a:pt x="5873181" y="3208643"/>
                </a:lnTo>
                <a:lnTo>
                  <a:pt x="5874320" y="3223432"/>
                </a:lnTo>
                <a:lnTo>
                  <a:pt x="5876597" y="3237653"/>
                </a:lnTo>
                <a:lnTo>
                  <a:pt x="5880011" y="3252442"/>
                </a:lnTo>
                <a:lnTo>
                  <a:pt x="5883710" y="3267516"/>
                </a:lnTo>
                <a:lnTo>
                  <a:pt x="5888546" y="3282021"/>
                </a:lnTo>
                <a:lnTo>
                  <a:pt x="5894520" y="3297095"/>
                </a:lnTo>
                <a:lnTo>
                  <a:pt x="5906468" y="3325537"/>
                </a:lnTo>
                <a:lnTo>
                  <a:pt x="5917563" y="3352557"/>
                </a:lnTo>
                <a:lnTo>
                  <a:pt x="5928657" y="3379576"/>
                </a:lnTo>
                <a:lnTo>
                  <a:pt x="5938898" y="3405743"/>
                </a:lnTo>
                <a:lnTo>
                  <a:pt x="5949424" y="3431056"/>
                </a:lnTo>
                <a:lnTo>
                  <a:pt x="5958242" y="3455231"/>
                </a:lnTo>
                <a:lnTo>
                  <a:pt x="5967630" y="3478269"/>
                </a:lnTo>
                <a:lnTo>
                  <a:pt x="5976164" y="3500453"/>
                </a:lnTo>
                <a:lnTo>
                  <a:pt x="5981854" y="3514106"/>
                </a:lnTo>
                <a:lnTo>
                  <a:pt x="5986974" y="3527757"/>
                </a:lnTo>
                <a:lnTo>
                  <a:pt x="5991810" y="3539987"/>
                </a:lnTo>
                <a:lnTo>
                  <a:pt x="5996931" y="3552502"/>
                </a:lnTo>
                <a:lnTo>
                  <a:pt x="6001483" y="3563878"/>
                </a:lnTo>
                <a:lnTo>
                  <a:pt x="6005465" y="3574686"/>
                </a:lnTo>
                <a:lnTo>
                  <a:pt x="6009448" y="3584925"/>
                </a:lnTo>
                <a:lnTo>
                  <a:pt x="6013715" y="3594311"/>
                </a:lnTo>
                <a:lnTo>
                  <a:pt x="6019974" y="3611376"/>
                </a:lnTo>
                <a:lnTo>
                  <a:pt x="6025663" y="3629010"/>
                </a:lnTo>
                <a:lnTo>
                  <a:pt x="6029078" y="3646643"/>
                </a:lnTo>
                <a:lnTo>
                  <a:pt x="6031924" y="3664845"/>
                </a:lnTo>
                <a:lnTo>
                  <a:pt x="6033916" y="3682763"/>
                </a:lnTo>
                <a:lnTo>
                  <a:pt x="6034487" y="3700965"/>
                </a:lnTo>
                <a:lnTo>
                  <a:pt x="6033635" y="3719452"/>
                </a:lnTo>
                <a:lnTo>
                  <a:pt x="6032500" y="3737653"/>
                </a:lnTo>
                <a:lnTo>
                  <a:pt x="6029657" y="3755855"/>
                </a:lnTo>
                <a:lnTo>
                  <a:pt x="6025393" y="3774341"/>
                </a:lnTo>
                <a:lnTo>
                  <a:pt x="6020560" y="3792827"/>
                </a:lnTo>
                <a:lnTo>
                  <a:pt x="6014589" y="3811313"/>
                </a:lnTo>
                <a:lnTo>
                  <a:pt x="6007765" y="3828946"/>
                </a:lnTo>
                <a:lnTo>
                  <a:pt x="6000088" y="3846862"/>
                </a:lnTo>
                <a:lnTo>
                  <a:pt x="5990704" y="3864779"/>
                </a:lnTo>
                <a:lnTo>
                  <a:pt x="5981036" y="3882411"/>
                </a:lnTo>
                <a:lnTo>
                  <a:pt x="5969946" y="3899759"/>
                </a:lnTo>
                <a:lnTo>
                  <a:pt x="5958571" y="3917391"/>
                </a:lnTo>
                <a:lnTo>
                  <a:pt x="5945774" y="3933601"/>
                </a:lnTo>
                <a:lnTo>
                  <a:pt x="5932409" y="3950380"/>
                </a:lnTo>
                <a:lnTo>
                  <a:pt x="5917337" y="3966590"/>
                </a:lnTo>
                <a:lnTo>
                  <a:pt x="5902549" y="3982515"/>
                </a:lnTo>
                <a:lnTo>
                  <a:pt x="5886340" y="3997587"/>
                </a:lnTo>
                <a:lnTo>
                  <a:pt x="5869561" y="4012090"/>
                </a:lnTo>
                <a:lnTo>
                  <a:pt x="5851929" y="4026877"/>
                </a:lnTo>
                <a:lnTo>
                  <a:pt x="5833444" y="4040811"/>
                </a:lnTo>
                <a:lnTo>
                  <a:pt x="5814106" y="4053892"/>
                </a:lnTo>
                <a:lnTo>
                  <a:pt x="5794199" y="4066404"/>
                </a:lnTo>
                <a:lnTo>
                  <a:pt x="5773723" y="4078916"/>
                </a:lnTo>
                <a:lnTo>
                  <a:pt x="5752393" y="4090006"/>
                </a:lnTo>
                <a:lnTo>
                  <a:pt x="5730211" y="4100811"/>
                </a:lnTo>
                <a:lnTo>
                  <a:pt x="5707743" y="4110763"/>
                </a:lnTo>
                <a:lnTo>
                  <a:pt x="5689542" y="4118156"/>
                </a:lnTo>
                <a:lnTo>
                  <a:pt x="5671056" y="4124695"/>
                </a:lnTo>
                <a:lnTo>
                  <a:pt x="5653139" y="4130666"/>
                </a:lnTo>
                <a:lnTo>
                  <a:pt x="5634938" y="4135784"/>
                </a:lnTo>
                <a:lnTo>
                  <a:pt x="5616736" y="4140901"/>
                </a:lnTo>
                <a:lnTo>
                  <a:pt x="5597966" y="4144881"/>
                </a:lnTo>
                <a:lnTo>
                  <a:pt x="5579195" y="4148861"/>
                </a:lnTo>
                <a:lnTo>
                  <a:pt x="5560994" y="4151703"/>
                </a:lnTo>
                <a:lnTo>
                  <a:pt x="5542508" y="4154261"/>
                </a:lnTo>
                <a:lnTo>
                  <a:pt x="5524306" y="4155966"/>
                </a:lnTo>
                <a:lnTo>
                  <a:pt x="5506104" y="4157102"/>
                </a:lnTo>
                <a:lnTo>
                  <a:pt x="5487902" y="4157669"/>
                </a:lnTo>
                <a:lnTo>
                  <a:pt x="5470269" y="4158236"/>
                </a:lnTo>
                <a:lnTo>
                  <a:pt x="5452067" y="4157666"/>
                </a:lnTo>
                <a:lnTo>
                  <a:pt x="5434718" y="4156811"/>
                </a:lnTo>
                <a:lnTo>
                  <a:pt x="5416800" y="4154818"/>
                </a:lnTo>
                <a:lnTo>
                  <a:pt x="5400020" y="4152826"/>
                </a:lnTo>
                <a:lnTo>
                  <a:pt x="5383524" y="4149980"/>
                </a:lnTo>
                <a:lnTo>
                  <a:pt x="5366459" y="4146566"/>
                </a:lnTo>
                <a:lnTo>
                  <a:pt x="5349679" y="4142867"/>
                </a:lnTo>
                <a:lnTo>
                  <a:pt x="5334036" y="4138599"/>
                </a:lnTo>
                <a:lnTo>
                  <a:pt x="5318678" y="4133478"/>
                </a:lnTo>
                <a:lnTo>
                  <a:pt x="5303320" y="4127789"/>
                </a:lnTo>
                <a:lnTo>
                  <a:pt x="5287961" y="4121530"/>
                </a:lnTo>
                <a:lnTo>
                  <a:pt x="5273456" y="4114987"/>
                </a:lnTo>
                <a:lnTo>
                  <a:pt x="5259519" y="4107876"/>
                </a:lnTo>
                <a:lnTo>
                  <a:pt x="5246151" y="4100196"/>
                </a:lnTo>
                <a:lnTo>
                  <a:pt x="5233068" y="4091663"/>
                </a:lnTo>
                <a:lnTo>
                  <a:pt x="5220553" y="4083129"/>
                </a:lnTo>
                <a:lnTo>
                  <a:pt x="5208038" y="4073458"/>
                </a:lnTo>
                <a:lnTo>
                  <a:pt x="5196377" y="4063503"/>
                </a:lnTo>
                <a:lnTo>
                  <a:pt x="5185568" y="4053263"/>
                </a:lnTo>
                <a:lnTo>
                  <a:pt x="5175897" y="4043023"/>
                </a:lnTo>
                <a:lnTo>
                  <a:pt x="5167364" y="4032784"/>
                </a:lnTo>
                <a:lnTo>
                  <a:pt x="5159116" y="4022260"/>
                </a:lnTo>
                <a:lnTo>
                  <a:pt x="5151151" y="4011452"/>
                </a:lnTo>
                <a:lnTo>
                  <a:pt x="5144040" y="4000360"/>
                </a:lnTo>
                <a:lnTo>
                  <a:pt x="5137497" y="3988698"/>
                </a:lnTo>
                <a:lnTo>
                  <a:pt x="5130955" y="3977037"/>
                </a:lnTo>
                <a:lnTo>
                  <a:pt x="5125834" y="3965092"/>
                </a:lnTo>
                <a:lnTo>
                  <a:pt x="5122990" y="3956559"/>
                </a:lnTo>
                <a:lnTo>
                  <a:pt x="5120145" y="3948595"/>
                </a:lnTo>
                <a:lnTo>
                  <a:pt x="5117869" y="3938926"/>
                </a:lnTo>
                <a:lnTo>
                  <a:pt x="5115308" y="3928971"/>
                </a:lnTo>
                <a:lnTo>
                  <a:pt x="5113316" y="3917879"/>
                </a:lnTo>
                <a:lnTo>
                  <a:pt x="5111609" y="3905934"/>
                </a:lnTo>
                <a:lnTo>
                  <a:pt x="5109901" y="3893989"/>
                </a:lnTo>
                <a:lnTo>
                  <a:pt x="5108478" y="3880621"/>
                </a:lnTo>
                <a:lnTo>
                  <a:pt x="5106484" y="3852465"/>
                </a:lnTo>
                <a:lnTo>
                  <a:pt x="5105628" y="3821465"/>
                </a:lnTo>
                <a:lnTo>
                  <a:pt x="5105056" y="3788473"/>
                </a:lnTo>
                <a:lnTo>
                  <a:pt x="5105337" y="3753491"/>
                </a:lnTo>
                <a:lnTo>
                  <a:pt x="5106471" y="3715950"/>
                </a:lnTo>
                <a:lnTo>
                  <a:pt x="5108742" y="3676702"/>
                </a:lnTo>
                <a:lnTo>
                  <a:pt x="5111299" y="3636601"/>
                </a:lnTo>
                <a:lnTo>
                  <a:pt x="5114992" y="3594225"/>
                </a:lnTo>
                <a:lnTo>
                  <a:pt x="5119538" y="3550996"/>
                </a:lnTo>
                <a:lnTo>
                  <a:pt x="5125222" y="3507198"/>
                </a:lnTo>
                <a:lnTo>
                  <a:pt x="5131190" y="3461978"/>
                </a:lnTo>
                <a:lnTo>
                  <a:pt x="5138296" y="3416189"/>
                </a:lnTo>
                <a:lnTo>
                  <a:pt x="5139717" y="3403391"/>
                </a:lnTo>
                <a:lnTo>
                  <a:pt x="5141991" y="3390877"/>
                </a:lnTo>
                <a:lnTo>
                  <a:pt x="5143127" y="3378363"/>
                </a:lnTo>
                <a:lnTo>
                  <a:pt x="5143979" y="3366134"/>
                </a:lnTo>
                <a:lnTo>
                  <a:pt x="5144547" y="3353620"/>
                </a:lnTo>
                <a:lnTo>
                  <a:pt x="5144546" y="3341675"/>
                </a:lnTo>
                <a:lnTo>
                  <a:pt x="5144544" y="3329730"/>
                </a:lnTo>
                <a:lnTo>
                  <a:pt x="5144543" y="3317216"/>
                </a:lnTo>
                <a:lnTo>
                  <a:pt x="5144258" y="3305556"/>
                </a:lnTo>
                <a:lnTo>
                  <a:pt x="5143119" y="3294179"/>
                </a:lnTo>
                <a:lnTo>
                  <a:pt x="5141980" y="3282234"/>
                </a:lnTo>
                <a:lnTo>
                  <a:pt x="5140557" y="3271142"/>
                </a:lnTo>
                <a:lnTo>
                  <a:pt x="5138850" y="3259766"/>
                </a:lnTo>
                <a:lnTo>
                  <a:pt x="5136573" y="3248389"/>
                </a:lnTo>
                <a:lnTo>
                  <a:pt x="5134582" y="3237866"/>
                </a:lnTo>
                <a:lnTo>
                  <a:pt x="5131736" y="3227058"/>
                </a:lnTo>
                <a:lnTo>
                  <a:pt x="5128607" y="3216535"/>
                </a:lnTo>
                <a:lnTo>
                  <a:pt x="5125762" y="3205727"/>
                </a:lnTo>
                <a:lnTo>
                  <a:pt x="5122063" y="3195204"/>
                </a:lnTo>
                <a:lnTo>
                  <a:pt x="5118081" y="3185534"/>
                </a:lnTo>
                <a:lnTo>
                  <a:pt x="5114098" y="3175863"/>
                </a:lnTo>
                <a:lnTo>
                  <a:pt x="5109831" y="3165909"/>
                </a:lnTo>
                <a:lnTo>
                  <a:pt x="5104995" y="3156523"/>
                </a:lnTo>
                <a:lnTo>
                  <a:pt x="5100160" y="3147137"/>
                </a:lnTo>
                <a:lnTo>
                  <a:pt x="5095324" y="3138320"/>
                </a:lnTo>
                <a:lnTo>
                  <a:pt x="5089635" y="3129787"/>
                </a:lnTo>
                <a:lnTo>
                  <a:pt x="5083662" y="3120970"/>
                </a:lnTo>
                <a:lnTo>
                  <a:pt x="5077404" y="3112437"/>
                </a:lnTo>
                <a:lnTo>
                  <a:pt x="5071146" y="3104473"/>
                </a:lnTo>
                <a:lnTo>
                  <a:pt x="5064604" y="3096225"/>
                </a:lnTo>
                <a:lnTo>
                  <a:pt x="5057777" y="3088830"/>
                </a:lnTo>
                <a:lnTo>
                  <a:pt x="5050951" y="3081434"/>
                </a:lnTo>
                <a:lnTo>
                  <a:pt x="5044409" y="3075462"/>
                </a:lnTo>
                <a:lnTo>
                  <a:pt x="5037867" y="3068920"/>
                </a:lnTo>
                <a:lnTo>
                  <a:pt x="5030472" y="3063231"/>
                </a:lnTo>
                <a:lnTo>
                  <a:pt x="5023646" y="3057542"/>
                </a:lnTo>
                <a:lnTo>
                  <a:pt x="5016820" y="3052422"/>
                </a:lnTo>
                <a:lnTo>
                  <a:pt x="5009140" y="3047017"/>
                </a:lnTo>
                <a:lnTo>
                  <a:pt x="5002029" y="3042182"/>
                </a:lnTo>
                <a:lnTo>
                  <a:pt x="4994635" y="3037631"/>
                </a:lnTo>
                <a:lnTo>
                  <a:pt x="4986386" y="3032795"/>
                </a:lnTo>
                <a:lnTo>
                  <a:pt x="4978707" y="3028528"/>
                </a:lnTo>
                <a:lnTo>
                  <a:pt x="4970459" y="3024830"/>
                </a:lnTo>
                <a:lnTo>
                  <a:pt x="4962495" y="3021417"/>
                </a:lnTo>
                <a:lnTo>
                  <a:pt x="4954247" y="3017718"/>
                </a:lnTo>
                <a:lnTo>
                  <a:pt x="4945714" y="3014305"/>
                </a:lnTo>
                <a:lnTo>
                  <a:pt x="4936898" y="3011744"/>
                </a:lnTo>
                <a:lnTo>
                  <a:pt x="4928649" y="3008615"/>
                </a:lnTo>
                <a:lnTo>
                  <a:pt x="4910447" y="3004063"/>
                </a:lnTo>
                <a:lnTo>
                  <a:pt x="4891960" y="2999795"/>
                </a:lnTo>
                <a:lnTo>
                  <a:pt x="4873189" y="2996949"/>
                </a:lnTo>
                <a:lnTo>
                  <a:pt x="4853565" y="2995525"/>
                </a:lnTo>
                <a:lnTo>
                  <a:pt x="4833941" y="2994670"/>
                </a:lnTo>
                <a:lnTo>
                  <a:pt x="4813464" y="2994668"/>
                </a:lnTo>
                <a:lnTo>
                  <a:pt x="4792987" y="2995804"/>
                </a:lnTo>
                <a:lnTo>
                  <a:pt x="4771656" y="2998361"/>
                </a:lnTo>
                <a:lnTo>
                  <a:pt x="4727574" y="3003761"/>
                </a:lnTo>
                <a:lnTo>
                  <a:pt x="4683207" y="3009445"/>
                </a:lnTo>
                <a:lnTo>
                  <a:pt x="4639693" y="3015413"/>
                </a:lnTo>
                <a:lnTo>
                  <a:pt x="4595611" y="3021950"/>
                </a:lnTo>
                <a:lnTo>
                  <a:pt x="4551813" y="3028772"/>
                </a:lnTo>
                <a:lnTo>
                  <a:pt x="4507731" y="3035878"/>
                </a:lnTo>
                <a:lnTo>
                  <a:pt x="4463649" y="3042983"/>
                </a:lnTo>
                <a:lnTo>
                  <a:pt x="4419567" y="3050658"/>
                </a:lnTo>
                <a:lnTo>
                  <a:pt x="4376053" y="3058902"/>
                </a:lnTo>
                <a:lnTo>
                  <a:pt x="4332255" y="3067430"/>
                </a:lnTo>
                <a:lnTo>
                  <a:pt x="4288458" y="3075389"/>
                </a:lnTo>
                <a:lnTo>
                  <a:pt x="4244944" y="3084201"/>
                </a:lnTo>
                <a:lnTo>
                  <a:pt x="4201431" y="3093014"/>
                </a:lnTo>
                <a:lnTo>
                  <a:pt x="4158202" y="3102680"/>
                </a:lnTo>
                <a:lnTo>
                  <a:pt x="4114973" y="3112345"/>
                </a:lnTo>
                <a:lnTo>
                  <a:pt x="4071745" y="3122580"/>
                </a:lnTo>
                <a:lnTo>
                  <a:pt x="4061786" y="3079633"/>
                </a:lnTo>
                <a:lnTo>
                  <a:pt x="4052112" y="3036972"/>
                </a:lnTo>
                <a:lnTo>
                  <a:pt x="4043007" y="2993741"/>
                </a:lnTo>
                <a:lnTo>
                  <a:pt x="4034187" y="2950795"/>
                </a:lnTo>
                <a:lnTo>
                  <a:pt x="4025366" y="2907280"/>
                </a:lnTo>
                <a:lnTo>
                  <a:pt x="4017114" y="2864334"/>
                </a:lnTo>
                <a:lnTo>
                  <a:pt x="4008862" y="2820819"/>
                </a:lnTo>
                <a:lnTo>
                  <a:pt x="4001179" y="2777873"/>
                </a:lnTo>
                <a:lnTo>
                  <a:pt x="3993496" y="2734358"/>
                </a:lnTo>
                <a:lnTo>
                  <a:pt x="3986097" y="2691127"/>
                </a:lnTo>
                <a:lnTo>
                  <a:pt x="3978983" y="2647613"/>
                </a:lnTo>
                <a:lnTo>
                  <a:pt x="3972722" y="2604382"/>
                </a:lnTo>
                <a:lnTo>
                  <a:pt x="3966176" y="2560868"/>
                </a:lnTo>
                <a:lnTo>
                  <a:pt x="3960200" y="2517922"/>
                </a:lnTo>
                <a:lnTo>
                  <a:pt x="3954507" y="2474691"/>
                </a:lnTo>
                <a:lnTo>
                  <a:pt x="3949099" y="2431177"/>
                </a:lnTo>
                <a:lnTo>
                  <a:pt x="3946823" y="2414112"/>
                </a:lnTo>
                <a:lnTo>
                  <a:pt x="3946252" y="2397616"/>
                </a:lnTo>
                <a:lnTo>
                  <a:pt x="3946251" y="2381690"/>
                </a:lnTo>
                <a:lnTo>
                  <a:pt x="3946534" y="2365479"/>
                </a:lnTo>
                <a:lnTo>
                  <a:pt x="3947954" y="2350405"/>
                </a:lnTo>
                <a:lnTo>
                  <a:pt x="3950512" y="2335332"/>
                </a:lnTo>
                <a:lnTo>
                  <a:pt x="3953355" y="2321112"/>
                </a:lnTo>
                <a:lnTo>
                  <a:pt x="3956766" y="2306892"/>
                </a:lnTo>
                <a:lnTo>
                  <a:pt x="3961600" y="2293525"/>
                </a:lnTo>
                <a:lnTo>
                  <a:pt x="3966718" y="2280443"/>
                </a:lnTo>
                <a:lnTo>
                  <a:pt x="3972689" y="2267645"/>
                </a:lnTo>
                <a:lnTo>
                  <a:pt x="3979230" y="2255985"/>
                </a:lnTo>
                <a:lnTo>
                  <a:pt x="3986339" y="2244325"/>
                </a:lnTo>
                <a:lnTo>
                  <a:pt x="3994870" y="2233519"/>
                </a:lnTo>
                <a:lnTo>
                  <a:pt x="4003685" y="2223565"/>
                </a:lnTo>
                <a:lnTo>
                  <a:pt x="4013070" y="2213043"/>
                </a:lnTo>
                <a:lnTo>
                  <a:pt x="4019326" y="2207925"/>
                </a:lnTo>
                <a:lnTo>
                  <a:pt x="4025298" y="2202521"/>
                </a:lnTo>
                <a:lnTo>
                  <a:pt x="4030702" y="2197687"/>
                </a:lnTo>
                <a:lnTo>
                  <a:pt x="4037527" y="2193137"/>
                </a:lnTo>
                <a:lnTo>
                  <a:pt x="4043783" y="2188587"/>
                </a:lnTo>
                <a:lnTo>
                  <a:pt x="4050893" y="2184322"/>
                </a:lnTo>
                <a:lnTo>
                  <a:pt x="4057150" y="2180341"/>
                </a:lnTo>
                <a:lnTo>
                  <a:pt x="4064828" y="2176644"/>
                </a:lnTo>
                <a:lnTo>
                  <a:pt x="4079617" y="2169251"/>
                </a:lnTo>
                <a:lnTo>
                  <a:pt x="4094974" y="2162996"/>
                </a:lnTo>
                <a:lnTo>
                  <a:pt x="4110616" y="2157593"/>
                </a:lnTo>
                <a:lnTo>
                  <a:pt x="4127680" y="2153613"/>
                </a:lnTo>
                <a:lnTo>
                  <a:pt x="4145028" y="2149918"/>
                </a:lnTo>
                <a:lnTo>
                  <a:pt x="4162661" y="2147075"/>
                </a:lnTo>
                <a:lnTo>
                  <a:pt x="4181432" y="2145371"/>
                </a:lnTo>
                <a:lnTo>
                  <a:pt x="4199918" y="2143950"/>
                </a:lnTo>
                <a:lnTo>
                  <a:pt x="4218973" y="2144237"/>
                </a:lnTo>
                <a:lnTo>
                  <a:pt x="4238597" y="2145092"/>
                </a:lnTo>
                <a:lnTo>
                  <a:pt x="4258790" y="2147085"/>
                </a:lnTo>
                <a:lnTo>
                  <a:pt x="4278984" y="2150215"/>
                </a:lnTo>
                <a:lnTo>
                  <a:pt x="4317948" y="2155622"/>
                </a:lnTo>
                <a:lnTo>
                  <a:pt x="4357481" y="2161599"/>
                </a:lnTo>
                <a:lnTo>
                  <a:pt x="4399005" y="2166722"/>
                </a:lnTo>
                <a:lnTo>
                  <a:pt x="4440528" y="2171276"/>
                </a:lnTo>
                <a:lnTo>
                  <a:pt x="4482621" y="2174693"/>
                </a:lnTo>
                <a:lnTo>
                  <a:pt x="4524713" y="2178679"/>
                </a:lnTo>
                <a:lnTo>
                  <a:pt x="4566521" y="2181243"/>
                </a:lnTo>
                <a:lnTo>
                  <a:pt x="4607476" y="2182953"/>
                </a:lnTo>
                <a:lnTo>
                  <a:pt x="4647862" y="2184095"/>
                </a:lnTo>
                <a:lnTo>
                  <a:pt x="4686256" y="2183814"/>
                </a:lnTo>
                <a:lnTo>
                  <a:pt x="4704743" y="2183531"/>
                </a:lnTo>
                <a:lnTo>
                  <a:pt x="4722945" y="2182395"/>
                </a:lnTo>
                <a:lnTo>
                  <a:pt x="4740578" y="2181828"/>
                </a:lnTo>
                <a:lnTo>
                  <a:pt x="4757642" y="2180123"/>
                </a:lnTo>
                <a:lnTo>
                  <a:pt x="4774138" y="2178419"/>
                </a:lnTo>
                <a:lnTo>
                  <a:pt x="4790348" y="2176429"/>
                </a:lnTo>
                <a:lnTo>
                  <a:pt x="4805422" y="2173871"/>
                </a:lnTo>
                <a:lnTo>
                  <a:pt x="4819357" y="2171313"/>
                </a:lnTo>
                <a:lnTo>
                  <a:pt x="4833293" y="2168186"/>
                </a:lnTo>
                <a:lnTo>
                  <a:pt x="4846091" y="2165058"/>
                </a:lnTo>
                <a:lnTo>
                  <a:pt x="4857751" y="2160793"/>
                </a:lnTo>
                <a:lnTo>
                  <a:pt x="4869127" y="2157382"/>
                </a:lnTo>
                <a:lnTo>
                  <a:pt x="4889035" y="2147714"/>
                </a:lnTo>
                <a:lnTo>
                  <a:pt x="4908658" y="2137193"/>
                </a:lnTo>
                <a:lnTo>
                  <a:pt x="4927996" y="2125249"/>
                </a:lnTo>
                <a:lnTo>
                  <a:pt x="4945344" y="2112453"/>
                </a:lnTo>
                <a:lnTo>
                  <a:pt x="4962407" y="2098803"/>
                </a:lnTo>
                <a:lnTo>
                  <a:pt x="4978901" y="2083447"/>
                </a:lnTo>
                <a:lnTo>
                  <a:pt x="4993973" y="2067806"/>
                </a:lnTo>
                <a:lnTo>
                  <a:pt x="5008476" y="2051027"/>
                </a:lnTo>
                <a:lnTo>
                  <a:pt x="5021841" y="2033111"/>
                </a:lnTo>
                <a:lnTo>
                  <a:pt x="5034353" y="2014341"/>
                </a:lnTo>
                <a:lnTo>
                  <a:pt x="5046296" y="1995003"/>
                </a:lnTo>
                <a:lnTo>
                  <a:pt x="5057386" y="1974811"/>
                </a:lnTo>
                <a:lnTo>
                  <a:pt x="5066770" y="1954050"/>
                </a:lnTo>
                <a:lnTo>
                  <a:pt x="5075869" y="1932436"/>
                </a:lnTo>
                <a:lnTo>
                  <a:pt x="5083830" y="1910253"/>
                </a:lnTo>
                <a:lnTo>
                  <a:pt x="5090085" y="1886932"/>
                </a:lnTo>
                <a:lnTo>
                  <a:pt x="5096339" y="1863612"/>
                </a:lnTo>
                <a:lnTo>
                  <a:pt x="5101172" y="1840007"/>
                </a:lnTo>
                <a:lnTo>
                  <a:pt x="5105151" y="1814979"/>
                </a:lnTo>
                <a:lnTo>
                  <a:pt x="5107993" y="1789952"/>
                </a:lnTo>
                <a:lnTo>
                  <a:pt x="5109697" y="1764924"/>
                </a:lnTo>
                <a:lnTo>
                  <a:pt x="5109979" y="1739612"/>
                </a:lnTo>
                <a:lnTo>
                  <a:pt x="5109976" y="1713447"/>
                </a:lnTo>
                <a:lnTo>
                  <a:pt x="5108268" y="1687281"/>
                </a:lnTo>
                <a:lnTo>
                  <a:pt x="5106274" y="1660831"/>
                </a:lnTo>
                <a:lnTo>
                  <a:pt x="5102574" y="1634381"/>
                </a:lnTo>
                <a:lnTo>
                  <a:pt x="5097452" y="1607646"/>
                </a:lnTo>
                <a:lnTo>
                  <a:pt x="5091762" y="1580912"/>
                </a:lnTo>
                <a:lnTo>
                  <a:pt x="5084649" y="1553892"/>
                </a:lnTo>
                <a:lnTo>
                  <a:pt x="5076683" y="1527157"/>
                </a:lnTo>
                <a:lnTo>
                  <a:pt x="5067295" y="1500707"/>
                </a:lnTo>
                <a:lnTo>
                  <a:pt x="5057338" y="1473687"/>
                </a:lnTo>
                <a:lnTo>
                  <a:pt x="5049942" y="1458329"/>
                </a:lnTo>
                <a:lnTo>
                  <a:pt x="5042831" y="1442686"/>
                </a:lnTo>
                <a:lnTo>
                  <a:pt x="5035435" y="1427327"/>
                </a:lnTo>
                <a:lnTo>
                  <a:pt x="5027754" y="1412822"/>
                </a:lnTo>
                <a:lnTo>
                  <a:pt x="5019790" y="1398032"/>
                </a:lnTo>
                <a:lnTo>
                  <a:pt x="5011256" y="1383242"/>
                </a:lnTo>
                <a:lnTo>
                  <a:pt x="5002438" y="1369305"/>
                </a:lnTo>
                <a:lnTo>
                  <a:pt x="4993336" y="1355084"/>
                </a:lnTo>
                <a:lnTo>
                  <a:pt x="4983949" y="1341147"/>
                </a:lnTo>
                <a:lnTo>
                  <a:pt x="4974562" y="1327779"/>
                </a:lnTo>
                <a:lnTo>
                  <a:pt x="4964322" y="1314695"/>
                </a:lnTo>
                <a:lnTo>
                  <a:pt x="4954367" y="1301327"/>
                </a:lnTo>
                <a:lnTo>
                  <a:pt x="4943274" y="1289097"/>
                </a:lnTo>
                <a:lnTo>
                  <a:pt x="4932750" y="1276866"/>
                </a:lnTo>
                <a:lnTo>
                  <a:pt x="4921657" y="1264636"/>
                </a:lnTo>
                <a:lnTo>
                  <a:pt x="4910279" y="1253259"/>
                </a:lnTo>
                <a:lnTo>
                  <a:pt x="4897195" y="1240175"/>
                </a:lnTo>
                <a:lnTo>
                  <a:pt x="4883827" y="1227944"/>
                </a:lnTo>
                <a:lnTo>
                  <a:pt x="4869890" y="1216282"/>
                </a:lnTo>
                <a:lnTo>
                  <a:pt x="4856237" y="1204904"/>
                </a:lnTo>
                <a:lnTo>
                  <a:pt x="4841732" y="1194380"/>
                </a:lnTo>
                <a:lnTo>
                  <a:pt x="4828079" y="1184140"/>
                </a:lnTo>
                <a:lnTo>
                  <a:pt x="4813574" y="1174184"/>
                </a:lnTo>
                <a:lnTo>
                  <a:pt x="4798784" y="1165651"/>
                </a:lnTo>
                <a:lnTo>
                  <a:pt x="4783994" y="1157117"/>
                </a:lnTo>
                <a:lnTo>
                  <a:pt x="4769488" y="1148868"/>
                </a:lnTo>
                <a:lnTo>
                  <a:pt x="4754414" y="1141756"/>
                </a:lnTo>
                <a:lnTo>
                  <a:pt x="4739340" y="1134645"/>
                </a:lnTo>
                <a:lnTo>
                  <a:pt x="4724266" y="1128671"/>
                </a:lnTo>
                <a:lnTo>
                  <a:pt x="4708907" y="1123550"/>
                </a:lnTo>
                <a:lnTo>
                  <a:pt x="4694118" y="1118429"/>
                </a:lnTo>
                <a:lnTo>
                  <a:pt x="4678475" y="1114162"/>
                </a:lnTo>
                <a:lnTo>
                  <a:pt x="4663401" y="1110463"/>
                </a:lnTo>
                <a:lnTo>
                  <a:pt x="4648043" y="1107049"/>
                </a:lnTo>
                <a:lnTo>
                  <a:pt x="4632685" y="1104203"/>
                </a:lnTo>
                <a:lnTo>
                  <a:pt x="4617895" y="1102495"/>
                </a:lnTo>
                <a:lnTo>
                  <a:pt x="4601968" y="1100787"/>
                </a:lnTo>
                <a:lnTo>
                  <a:pt x="4586895" y="1099933"/>
                </a:lnTo>
                <a:lnTo>
                  <a:pt x="4571821" y="1100216"/>
                </a:lnTo>
                <a:lnTo>
                  <a:pt x="4556748" y="1099930"/>
                </a:lnTo>
                <a:lnTo>
                  <a:pt x="4541675" y="1101919"/>
                </a:lnTo>
                <a:lnTo>
                  <a:pt x="4526601" y="1103340"/>
                </a:lnTo>
                <a:lnTo>
                  <a:pt x="4512097" y="1105898"/>
                </a:lnTo>
                <a:lnTo>
                  <a:pt x="4497023" y="1108456"/>
                </a:lnTo>
                <a:lnTo>
                  <a:pt x="4482803" y="1112437"/>
                </a:lnTo>
                <a:lnTo>
                  <a:pt x="4468015" y="1116417"/>
                </a:lnTo>
                <a:lnTo>
                  <a:pt x="4453795" y="1121535"/>
                </a:lnTo>
                <a:lnTo>
                  <a:pt x="4439291" y="1126937"/>
                </a:lnTo>
                <a:lnTo>
                  <a:pt x="4430474" y="1130633"/>
                </a:lnTo>
                <a:lnTo>
                  <a:pt x="4420805" y="1134614"/>
                </a:lnTo>
                <a:lnTo>
                  <a:pt x="4409998" y="1139164"/>
                </a:lnTo>
                <a:lnTo>
                  <a:pt x="4398907" y="1143429"/>
                </a:lnTo>
                <a:lnTo>
                  <a:pt x="4386678" y="1148262"/>
                </a:lnTo>
                <a:lnTo>
                  <a:pt x="4374164" y="1152812"/>
                </a:lnTo>
                <a:lnTo>
                  <a:pt x="4360798" y="1158214"/>
                </a:lnTo>
                <a:lnTo>
                  <a:pt x="4347147" y="1163332"/>
                </a:lnTo>
                <a:lnTo>
                  <a:pt x="4325248" y="1172716"/>
                </a:lnTo>
                <a:lnTo>
                  <a:pt x="4301928" y="1181814"/>
                </a:lnTo>
                <a:lnTo>
                  <a:pt x="4277185" y="1191197"/>
                </a:lnTo>
                <a:lnTo>
                  <a:pt x="4252159" y="1201433"/>
                </a:lnTo>
                <a:lnTo>
                  <a:pt x="4225710" y="1211954"/>
                </a:lnTo>
                <a:lnTo>
                  <a:pt x="4198977" y="1222759"/>
                </a:lnTo>
                <a:lnTo>
                  <a:pt x="4171106" y="1234132"/>
                </a:lnTo>
                <a:lnTo>
                  <a:pt x="4142382" y="1246359"/>
                </a:lnTo>
                <a:lnTo>
                  <a:pt x="4133850" y="1249202"/>
                </a:lnTo>
                <a:lnTo>
                  <a:pt x="4125318" y="1252614"/>
                </a:lnTo>
                <a:lnTo>
                  <a:pt x="4115933" y="1255173"/>
                </a:lnTo>
                <a:lnTo>
                  <a:pt x="4106548" y="1257732"/>
                </a:lnTo>
                <a:lnTo>
                  <a:pt x="4097163" y="1259722"/>
                </a:lnTo>
                <a:lnTo>
                  <a:pt x="4087209" y="1261143"/>
                </a:lnTo>
                <a:lnTo>
                  <a:pt x="4076686" y="1261995"/>
                </a:lnTo>
                <a:lnTo>
                  <a:pt x="4067016" y="1261994"/>
                </a:lnTo>
                <a:lnTo>
                  <a:pt x="4056493" y="1261709"/>
                </a:lnTo>
                <a:lnTo>
                  <a:pt x="4046538" y="1259717"/>
                </a:lnTo>
                <a:lnTo>
                  <a:pt x="4036584" y="1257157"/>
                </a:lnTo>
                <a:lnTo>
                  <a:pt x="4026345" y="1253743"/>
                </a:lnTo>
                <a:lnTo>
                  <a:pt x="4021226" y="1252036"/>
                </a:lnTo>
                <a:lnTo>
                  <a:pt x="4016390" y="1249476"/>
                </a:lnTo>
                <a:lnTo>
                  <a:pt x="4011271" y="1246631"/>
                </a:lnTo>
                <a:lnTo>
                  <a:pt x="4006720" y="1243218"/>
                </a:lnTo>
                <a:lnTo>
                  <a:pt x="4001600" y="1239804"/>
                </a:lnTo>
                <a:lnTo>
                  <a:pt x="3996765" y="1236675"/>
                </a:lnTo>
                <a:lnTo>
                  <a:pt x="3992499" y="1232409"/>
                </a:lnTo>
                <a:lnTo>
                  <a:pt x="3987663" y="1228142"/>
                </a:lnTo>
                <a:lnTo>
                  <a:pt x="3979415" y="1219325"/>
                </a:lnTo>
                <a:lnTo>
                  <a:pt x="3972019" y="1209654"/>
                </a:lnTo>
                <a:lnTo>
                  <a:pt x="3965477" y="1199131"/>
                </a:lnTo>
                <a:lnTo>
                  <a:pt x="3958935" y="1187469"/>
                </a:lnTo>
                <a:lnTo>
                  <a:pt x="3953814" y="1175524"/>
                </a:lnTo>
                <a:lnTo>
                  <a:pt x="3948409" y="1162725"/>
                </a:lnTo>
                <a:lnTo>
                  <a:pt x="3943857" y="1149073"/>
                </a:lnTo>
                <a:lnTo>
                  <a:pt x="3940159" y="1134568"/>
                </a:lnTo>
                <a:lnTo>
                  <a:pt x="3937029" y="1119494"/>
                </a:lnTo>
                <a:lnTo>
                  <a:pt x="3934467" y="1103283"/>
                </a:lnTo>
                <a:lnTo>
                  <a:pt x="3932475" y="1087072"/>
                </a:lnTo>
                <a:lnTo>
                  <a:pt x="3931620" y="1070292"/>
                </a:lnTo>
                <a:lnTo>
                  <a:pt x="3931050" y="1053227"/>
                </a:lnTo>
                <a:lnTo>
                  <a:pt x="3931048" y="1035025"/>
                </a:lnTo>
                <a:lnTo>
                  <a:pt x="3932468" y="1016539"/>
                </a:lnTo>
                <a:lnTo>
                  <a:pt x="3933604" y="997768"/>
                </a:lnTo>
                <a:lnTo>
                  <a:pt x="3939572" y="944016"/>
                </a:lnTo>
                <a:lnTo>
                  <a:pt x="3945539" y="890264"/>
                </a:lnTo>
                <a:lnTo>
                  <a:pt x="3951791" y="836227"/>
                </a:lnTo>
                <a:lnTo>
                  <a:pt x="3958611" y="782760"/>
                </a:lnTo>
                <a:lnTo>
                  <a:pt x="3966285" y="729008"/>
                </a:lnTo>
                <a:lnTo>
                  <a:pt x="3973959" y="675824"/>
                </a:lnTo>
                <a:lnTo>
                  <a:pt x="3982202" y="622072"/>
                </a:lnTo>
                <a:lnTo>
                  <a:pt x="3991013" y="568889"/>
                </a:lnTo>
                <a:lnTo>
                  <a:pt x="4000109" y="515422"/>
                </a:lnTo>
                <a:lnTo>
                  <a:pt x="4009774" y="461954"/>
                </a:lnTo>
                <a:lnTo>
                  <a:pt x="4019439" y="409056"/>
                </a:lnTo>
                <a:lnTo>
                  <a:pt x="4030241" y="355588"/>
                </a:lnTo>
                <a:lnTo>
                  <a:pt x="4041043" y="303259"/>
                </a:lnTo>
                <a:lnTo>
                  <a:pt x="4052414" y="250360"/>
                </a:lnTo>
                <a:lnTo>
                  <a:pt x="4064070" y="197177"/>
                </a:lnTo>
                <a:lnTo>
                  <a:pt x="4076294" y="145132"/>
                </a:lnTo>
                <a:lnTo>
                  <a:pt x="4120092" y="134898"/>
                </a:lnTo>
                <a:lnTo>
                  <a:pt x="4164458" y="124663"/>
                </a:lnTo>
                <a:lnTo>
                  <a:pt x="4208540" y="115282"/>
                </a:lnTo>
                <a:lnTo>
                  <a:pt x="4252622" y="105901"/>
                </a:lnTo>
                <a:lnTo>
                  <a:pt x="4297273" y="96520"/>
                </a:lnTo>
                <a:lnTo>
                  <a:pt x="4341356" y="88276"/>
                </a:lnTo>
                <a:lnTo>
                  <a:pt x="4385153" y="79748"/>
                </a:lnTo>
                <a:lnTo>
                  <a:pt x="4429520" y="71220"/>
                </a:lnTo>
                <a:lnTo>
                  <a:pt x="4473886" y="63830"/>
                </a:lnTo>
                <a:lnTo>
                  <a:pt x="4517969" y="56724"/>
                </a:lnTo>
                <a:lnTo>
                  <a:pt x="4562335" y="49334"/>
                </a:lnTo>
                <a:lnTo>
                  <a:pt x="4606986" y="42797"/>
                </a:lnTo>
                <a:lnTo>
                  <a:pt x="4651069" y="36260"/>
                </a:lnTo>
                <a:lnTo>
                  <a:pt x="4695151" y="29723"/>
                </a:lnTo>
                <a:lnTo>
                  <a:pt x="4739234" y="24323"/>
                </a:lnTo>
                <a:lnTo>
                  <a:pt x="4782747" y="18924"/>
                </a:lnTo>
                <a:lnTo>
                  <a:pt x="4800096" y="16934"/>
                </a:lnTo>
                <a:lnTo>
                  <a:pt x="4815738" y="16083"/>
                </a:lnTo>
                <a:lnTo>
                  <a:pt x="4831949" y="15800"/>
                </a:lnTo>
                <a:lnTo>
                  <a:pt x="4847307" y="16370"/>
                </a:lnTo>
                <a:lnTo>
                  <a:pt x="4862381" y="17794"/>
                </a:lnTo>
                <a:lnTo>
                  <a:pt x="4877170" y="19501"/>
                </a:lnTo>
                <a:lnTo>
                  <a:pt x="4891391" y="22347"/>
                </a:lnTo>
                <a:lnTo>
                  <a:pt x="4905042" y="25761"/>
                </a:lnTo>
                <a:lnTo>
                  <a:pt x="4918694" y="30313"/>
                </a:lnTo>
                <a:lnTo>
                  <a:pt x="4930924" y="35149"/>
                </a:lnTo>
                <a:lnTo>
                  <a:pt x="4943439" y="40838"/>
                </a:lnTo>
                <a:lnTo>
                  <a:pt x="4955669" y="47381"/>
                </a:lnTo>
                <a:lnTo>
                  <a:pt x="4967046" y="54208"/>
                </a:lnTo>
                <a:lnTo>
                  <a:pt x="4977854" y="62172"/>
                </a:lnTo>
                <a:lnTo>
                  <a:pt x="4988378" y="70421"/>
                </a:lnTo>
                <a:lnTo>
                  <a:pt x="4998617" y="80092"/>
                </a:lnTo>
                <a:lnTo>
                  <a:pt x="5003453" y="85496"/>
                </a:lnTo>
                <a:lnTo>
                  <a:pt x="5008857" y="91469"/>
                </a:lnTo>
                <a:lnTo>
                  <a:pt x="5013977" y="97726"/>
                </a:lnTo>
                <a:lnTo>
                  <a:pt x="5019097" y="103984"/>
                </a:lnTo>
                <a:lnTo>
                  <a:pt x="5023648" y="110810"/>
                </a:lnTo>
                <a:lnTo>
                  <a:pt x="5027630" y="117067"/>
                </a:lnTo>
                <a:lnTo>
                  <a:pt x="5032181" y="123893"/>
                </a:lnTo>
                <a:lnTo>
                  <a:pt x="5036164" y="131288"/>
                </a:lnTo>
                <a:lnTo>
                  <a:pt x="5040146" y="138683"/>
                </a:lnTo>
                <a:lnTo>
                  <a:pt x="5043560" y="146078"/>
                </a:lnTo>
                <a:lnTo>
                  <a:pt x="5046973" y="154042"/>
                </a:lnTo>
                <a:lnTo>
                  <a:pt x="5049818" y="161437"/>
                </a:lnTo>
                <a:lnTo>
                  <a:pt x="5055223" y="178217"/>
                </a:lnTo>
                <a:lnTo>
                  <a:pt x="5060060" y="194998"/>
                </a:lnTo>
                <a:lnTo>
                  <a:pt x="5063759" y="212347"/>
                </a:lnTo>
                <a:lnTo>
                  <a:pt x="5066889" y="230265"/>
                </a:lnTo>
                <a:lnTo>
                  <a:pt x="5068882" y="248751"/>
                </a:lnTo>
                <a:lnTo>
                  <a:pt x="5069452" y="267522"/>
                </a:lnTo>
                <a:lnTo>
                  <a:pt x="5069454" y="287430"/>
                </a:lnTo>
                <a:lnTo>
                  <a:pt x="5068603" y="307054"/>
                </a:lnTo>
                <a:lnTo>
                  <a:pt x="5066898" y="327532"/>
                </a:lnTo>
                <a:lnTo>
                  <a:pt x="5063772" y="348293"/>
                </a:lnTo>
                <a:lnTo>
                  <a:pt x="5058088" y="386971"/>
                </a:lnTo>
                <a:lnTo>
                  <a:pt x="5052403" y="427357"/>
                </a:lnTo>
                <a:lnTo>
                  <a:pt x="5047288" y="468879"/>
                </a:lnTo>
                <a:lnTo>
                  <a:pt x="5042741" y="510402"/>
                </a:lnTo>
                <a:lnTo>
                  <a:pt x="5038195" y="552494"/>
                </a:lnTo>
                <a:lnTo>
                  <a:pt x="5035071" y="594870"/>
                </a:lnTo>
                <a:lnTo>
                  <a:pt x="5032515" y="636678"/>
                </a:lnTo>
                <a:lnTo>
                  <a:pt x="5030528" y="677916"/>
                </a:lnTo>
                <a:lnTo>
                  <a:pt x="5029963" y="717733"/>
                </a:lnTo>
                <a:lnTo>
                  <a:pt x="5029682" y="756128"/>
                </a:lnTo>
                <a:lnTo>
                  <a:pt x="5029968" y="774614"/>
                </a:lnTo>
                <a:lnTo>
                  <a:pt x="5031392" y="793101"/>
                </a:lnTo>
                <a:lnTo>
                  <a:pt x="5032247" y="810450"/>
                </a:lnTo>
                <a:lnTo>
                  <a:pt x="5033671" y="827799"/>
                </a:lnTo>
                <a:lnTo>
                  <a:pt x="5034810" y="844294"/>
                </a:lnTo>
                <a:lnTo>
                  <a:pt x="5036802" y="859937"/>
                </a:lnTo>
                <a:lnTo>
                  <a:pt x="5039079" y="874726"/>
                </a:lnTo>
                <a:lnTo>
                  <a:pt x="5042209" y="889231"/>
                </a:lnTo>
                <a:lnTo>
                  <a:pt x="5045054" y="902883"/>
                </a:lnTo>
                <a:lnTo>
                  <a:pt x="5048468" y="915397"/>
                </a:lnTo>
                <a:lnTo>
                  <a:pt x="5052451" y="927343"/>
                </a:lnTo>
                <a:lnTo>
                  <a:pt x="5056434" y="938151"/>
                </a:lnTo>
                <a:lnTo>
                  <a:pt x="5063546" y="953794"/>
                </a:lnTo>
                <a:lnTo>
                  <a:pt x="5071226" y="968868"/>
                </a:lnTo>
                <a:lnTo>
                  <a:pt x="5079475" y="983942"/>
                </a:lnTo>
                <a:lnTo>
                  <a:pt x="5089146" y="998163"/>
                </a:lnTo>
                <a:lnTo>
                  <a:pt x="5098533" y="1012100"/>
                </a:lnTo>
                <a:lnTo>
                  <a:pt x="5109342" y="1025753"/>
                </a:lnTo>
                <a:lnTo>
                  <a:pt x="5121004" y="1039121"/>
                </a:lnTo>
                <a:lnTo>
                  <a:pt x="5132666" y="1051351"/>
                </a:lnTo>
                <a:lnTo>
                  <a:pt x="5132950" y="1051636"/>
                </a:lnTo>
                <a:lnTo>
                  <a:pt x="5146034" y="1064151"/>
                </a:lnTo>
                <a:lnTo>
                  <a:pt x="5159687" y="1076097"/>
                </a:lnTo>
                <a:lnTo>
                  <a:pt x="5174761" y="1087191"/>
                </a:lnTo>
                <a:lnTo>
                  <a:pt x="5189267" y="1098284"/>
                </a:lnTo>
                <a:lnTo>
                  <a:pt x="5204626" y="1108524"/>
                </a:lnTo>
                <a:lnTo>
                  <a:pt x="5220838" y="1117911"/>
                </a:lnTo>
                <a:lnTo>
                  <a:pt x="5237050" y="1126160"/>
                </a:lnTo>
                <a:lnTo>
                  <a:pt x="5254684" y="1134694"/>
                </a:lnTo>
                <a:lnTo>
                  <a:pt x="5271749" y="1142090"/>
                </a:lnTo>
                <a:lnTo>
                  <a:pt x="5289667" y="1148633"/>
                </a:lnTo>
                <a:lnTo>
                  <a:pt x="5307870" y="1154892"/>
                </a:lnTo>
                <a:lnTo>
                  <a:pt x="5326072" y="1160582"/>
                </a:lnTo>
                <a:lnTo>
                  <a:pt x="5345412" y="1165134"/>
                </a:lnTo>
                <a:lnTo>
                  <a:pt x="5364468" y="1169402"/>
                </a:lnTo>
                <a:lnTo>
                  <a:pt x="5383808" y="1172817"/>
                </a:lnTo>
                <a:lnTo>
                  <a:pt x="5404001" y="1175378"/>
                </a:lnTo>
                <a:lnTo>
                  <a:pt x="5423910" y="1177656"/>
                </a:lnTo>
                <a:lnTo>
                  <a:pt x="5444103" y="1178511"/>
                </a:lnTo>
                <a:lnTo>
                  <a:pt x="5464864" y="1179935"/>
                </a:lnTo>
                <a:lnTo>
                  <a:pt x="5485342" y="1179937"/>
                </a:lnTo>
                <a:lnTo>
                  <a:pt x="5506103" y="1179086"/>
                </a:lnTo>
                <a:lnTo>
                  <a:pt x="5527149" y="1177950"/>
                </a:lnTo>
                <a:lnTo>
                  <a:pt x="5548195" y="1175677"/>
                </a:lnTo>
                <a:lnTo>
                  <a:pt x="5569525" y="1173119"/>
                </a:lnTo>
                <a:lnTo>
                  <a:pt x="5590571" y="1169708"/>
                </a:lnTo>
                <a:lnTo>
                  <a:pt x="5611901" y="1165444"/>
                </a:lnTo>
                <a:lnTo>
                  <a:pt x="5633231" y="1160611"/>
                </a:lnTo>
                <a:lnTo>
                  <a:pt x="5654561" y="1155210"/>
                </a:lnTo>
                <a:lnTo>
                  <a:pt x="5676175" y="1148955"/>
                </a:lnTo>
                <a:lnTo>
                  <a:pt x="5697220" y="1142131"/>
                </a:lnTo>
                <a:lnTo>
                  <a:pt x="5718835" y="1134170"/>
                </a:lnTo>
                <a:lnTo>
                  <a:pt x="5739595" y="1125924"/>
                </a:lnTo>
                <a:lnTo>
                  <a:pt x="5765760" y="1113981"/>
                </a:lnTo>
                <a:lnTo>
                  <a:pt x="5791071" y="1101754"/>
                </a:lnTo>
                <a:lnTo>
                  <a:pt x="5816097" y="1088105"/>
                </a:lnTo>
                <a:lnTo>
                  <a:pt x="5839701" y="1074172"/>
                </a:lnTo>
                <a:lnTo>
                  <a:pt x="5862737" y="1059669"/>
                </a:lnTo>
                <a:lnTo>
                  <a:pt x="5884635" y="1043460"/>
                </a:lnTo>
                <a:lnTo>
                  <a:pt x="5906248" y="1027535"/>
                </a:lnTo>
                <a:lnTo>
                  <a:pt x="5926439" y="1010189"/>
                </a:lnTo>
                <a:lnTo>
                  <a:pt x="5946062" y="992842"/>
                </a:lnTo>
                <a:lnTo>
                  <a:pt x="5964262" y="974641"/>
                </a:lnTo>
                <a:lnTo>
                  <a:pt x="5981893" y="955872"/>
                </a:lnTo>
                <a:lnTo>
                  <a:pt x="5998387" y="936534"/>
                </a:lnTo>
                <a:lnTo>
                  <a:pt x="6014027" y="917481"/>
                </a:lnTo>
                <a:lnTo>
                  <a:pt x="6028246" y="897005"/>
                </a:lnTo>
                <a:lnTo>
                  <a:pt x="6041895" y="876529"/>
                </a:lnTo>
                <a:lnTo>
                  <a:pt x="6054123" y="855768"/>
                </a:lnTo>
                <a:lnTo>
                  <a:pt x="6065497" y="834723"/>
                </a:lnTo>
                <a:lnTo>
                  <a:pt x="6075734" y="813109"/>
                </a:lnTo>
                <a:lnTo>
                  <a:pt x="6084548" y="791780"/>
                </a:lnTo>
                <a:lnTo>
                  <a:pt x="6092225" y="769881"/>
                </a:lnTo>
                <a:lnTo>
                  <a:pt x="6098764" y="747983"/>
                </a:lnTo>
                <a:lnTo>
                  <a:pt x="6104450" y="725799"/>
                </a:lnTo>
                <a:lnTo>
                  <a:pt x="6108145" y="703900"/>
                </a:lnTo>
                <a:lnTo>
                  <a:pt x="6111841" y="681433"/>
                </a:lnTo>
                <a:lnTo>
                  <a:pt x="6113261" y="659534"/>
                </a:lnTo>
                <a:lnTo>
                  <a:pt x="6113543" y="637634"/>
                </a:lnTo>
                <a:lnTo>
                  <a:pt x="6112119" y="615735"/>
                </a:lnTo>
                <a:lnTo>
                  <a:pt x="6109841" y="593551"/>
                </a:lnTo>
                <a:lnTo>
                  <a:pt x="6106711" y="572220"/>
                </a:lnTo>
                <a:lnTo>
                  <a:pt x="6101305" y="550321"/>
                </a:lnTo>
                <a:lnTo>
                  <a:pt x="6094762" y="529558"/>
                </a:lnTo>
                <a:lnTo>
                  <a:pt x="6086796" y="507943"/>
                </a:lnTo>
                <a:lnTo>
                  <a:pt x="6083098" y="499126"/>
                </a:lnTo>
                <a:lnTo>
                  <a:pt x="6079115" y="488887"/>
                </a:lnTo>
                <a:lnTo>
                  <a:pt x="6074564" y="477510"/>
                </a:lnTo>
                <a:lnTo>
                  <a:pt x="6069728" y="465849"/>
                </a:lnTo>
                <a:lnTo>
                  <a:pt x="6064607" y="453335"/>
                </a:lnTo>
                <a:lnTo>
                  <a:pt x="6059487" y="439683"/>
                </a:lnTo>
                <a:lnTo>
                  <a:pt x="6054082" y="426315"/>
                </a:lnTo>
                <a:lnTo>
                  <a:pt x="6048392" y="411525"/>
                </a:lnTo>
                <a:lnTo>
                  <a:pt x="6039858" y="389910"/>
                </a:lnTo>
                <a:lnTo>
                  <a:pt x="6030470" y="367441"/>
                </a:lnTo>
                <a:lnTo>
                  <a:pt x="6021651" y="343265"/>
                </a:lnTo>
                <a:lnTo>
                  <a:pt x="6011126" y="318521"/>
                </a:lnTo>
                <a:lnTo>
                  <a:pt x="6001454" y="292923"/>
                </a:lnTo>
                <a:lnTo>
                  <a:pt x="5990359" y="265904"/>
                </a:lnTo>
                <a:lnTo>
                  <a:pt x="5979265" y="238884"/>
                </a:lnTo>
                <a:lnTo>
                  <a:pt x="5967886" y="211011"/>
                </a:lnTo>
                <a:lnTo>
                  <a:pt x="5964757" y="203332"/>
                </a:lnTo>
                <a:lnTo>
                  <a:pt x="5961912" y="195937"/>
                </a:lnTo>
                <a:lnTo>
                  <a:pt x="5959067" y="187974"/>
                </a:lnTo>
                <a:lnTo>
                  <a:pt x="5957076" y="179157"/>
                </a:lnTo>
                <a:lnTo>
                  <a:pt x="5955084" y="170909"/>
                </a:lnTo>
                <a:lnTo>
                  <a:pt x="5953377" y="161808"/>
                </a:lnTo>
                <a:lnTo>
                  <a:pt x="5952807" y="152707"/>
                </a:lnTo>
                <a:lnTo>
                  <a:pt x="5951953" y="143890"/>
                </a:lnTo>
                <a:lnTo>
                  <a:pt x="5951952" y="134789"/>
                </a:lnTo>
                <a:lnTo>
                  <a:pt x="5952804" y="124835"/>
                </a:lnTo>
                <a:lnTo>
                  <a:pt x="5954225" y="116018"/>
                </a:lnTo>
                <a:lnTo>
                  <a:pt x="5956215" y="106633"/>
                </a:lnTo>
                <a:lnTo>
                  <a:pt x="5959058" y="97532"/>
                </a:lnTo>
                <a:lnTo>
                  <a:pt x="5963324" y="88147"/>
                </a:lnTo>
                <a:lnTo>
                  <a:pt x="5968158" y="79331"/>
                </a:lnTo>
                <a:lnTo>
                  <a:pt x="5974414" y="70231"/>
                </a:lnTo>
                <a:lnTo>
                  <a:pt x="5977542" y="65396"/>
                </a:lnTo>
                <a:lnTo>
                  <a:pt x="5982092" y="60846"/>
                </a:lnTo>
                <a:lnTo>
                  <a:pt x="5986357" y="56012"/>
                </a:lnTo>
                <a:lnTo>
                  <a:pt x="5991192" y="51746"/>
                </a:lnTo>
                <a:lnTo>
                  <a:pt x="5996311" y="47196"/>
                </a:lnTo>
                <a:lnTo>
                  <a:pt x="6001430" y="43215"/>
                </a:lnTo>
                <a:lnTo>
                  <a:pt x="6006833" y="38949"/>
                </a:lnTo>
                <a:lnTo>
                  <a:pt x="6012521" y="35537"/>
                </a:lnTo>
                <a:lnTo>
                  <a:pt x="6019062" y="32409"/>
                </a:lnTo>
                <a:lnTo>
                  <a:pt x="6025318" y="28428"/>
                </a:lnTo>
                <a:lnTo>
                  <a:pt x="6031860" y="25300"/>
                </a:lnTo>
                <a:lnTo>
                  <a:pt x="6038685" y="22457"/>
                </a:lnTo>
                <a:lnTo>
                  <a:pt x="6052905" y="16770"/>
                </a:lnTo>
                <a:lnTo>
                  <a:pt x="6067978" y="11937"/>
                </a:lnTo>
                <a:lnTo>
                  <a:pt x="6083904" y="7956"/>
                </a:lnTo>
                <a:lnTo>
                  <a:pt x="6100968" y="4545"/>
                </a:lnTo>
                <a:lnTo>
                  <a:pt x="6118317" y="2556"/>
                </a:lnTo>
                <a:lnTo>
                  <a:pt x="6136803" y="56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59165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  <p:sldLayoutId id="2147483810" r:id="rId14"/>
    <p:sldLayoutId id="2147483811" r:id="rId15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et.garant.ru/document/redirect/12125268/151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1obraz.ru/#/document/99/901869231/XA00LVA2M9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5E543C8-DCAA-40D6-8F95-F0931C8BC813}"/>
              </a:ext>
            </a:extLst>
          </p:cNvPr>
          <p:cNvSpPr txBox="1"/>
          <p:nvPr/>
        </p:nvSpPr>
        <p:spPr>
          <a:xfrm>
            <a:off x="2363730" y="1569215"/>
            <a:ext cx="825283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Совместительство и совмещение: ограничения и особенности</a:t>
            </a:r>
            <a:endParaRPr lang="ru-RU" sz="4000" b="1" i="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: Rounded Corners 15">
            <a:extLst>
              <a:ext uri="{FF2B5EF4-FFF2-40B4-BE49-F238E27FC236}">
                <a16:creationId xmlns="" xmlns:a16="http://schemas.microsoft.com/office/drawing/2014/main" id="{92F39D71-370F-460D-9192-8B9CDABDE47F}"/>
              </a:ext>
            </a:extLst>
          </p:cNvPr>
          <p:cNvSpPr/>
          <p:nvPr/>
        </p:nvSpPr>
        <p:spPr>
          <a:xfrm>
            <a:off x="215660" y="5750582"/>
            <a:ext cx="11747073" cy="39999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4"/>
              </a:gs>
            </a:gsLst>
            <a:lin ang="2700000" scaled="0"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/>
          </a:p>
        </p:txBody>
      </p:sp>
      <p:grpSp>
        <p:nvGrpSpPr>
          <p:cNvPr id="13" name="Group 45">
            <a:extLst>
              <a:ext uri="{FF2B5EF4-FFF2-40B4-BE49-F238E27FC236}">
                <a16:creationId xmlns="" xmlns:a16="http://schemas.microsoft.com/office/drawing/2014/main" id="{38D78917-683F-4A47-A97D-76D448F89C4F}"/>
              </a:ext>
            </a:extLst>
          </p:cNvPr>
          <p:cNvGrpSpPr/>
          <p:nvPr/>
        </p:nvGrpSpPr>
        <p:grpSpPr>
          <a:xfrm rot="10800000">
            <a:off x="7295088" y="446"/>
            <a:ext cx="4896912" cy="3657124"/>
            <a:chOff x="-37237" y="6400800"/>
            <a:chExt cx="9795100" cy="7315200"/>
          </a:xfrm>
          <a:solidFill>
            <a:schemeClr val="accent1">
              <a:alpha val="5000"/>
            </a:schemeClr>
          </a:solidFill>
        </p:grpSpPr>
        <p:sp>
          <p:nvSpPr>
            <p:cNvPr id="14" name="Right Triangle 46">
              <a:extLst>
                <a:ext uri="{FF2B5EF4-FFF2-40B4-BE49-F238E27FC236}">
                  <a16:creationId xmlns="" xmlns:a16="http://schemas.microsoft.com/office/drawing/2014/main" id="{20ACA1F9-56BF-4847-8BB1-400389BD83B1}"/>
                </a:ext>
              </a:extLst>
            </p:cNvPr>
            <p:cNvSpPr/>
            <p:nvPr/>
          </p:nvSpPr>
          <p:spPr>
            <a:xfrm>
              <a:off x="-37237" y="10023614"/>
              <a:ext cx="9795100" cy="369238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900"/>
            </a:p>
          </p:txBody>
        </p:sp>
        <p:sp>
          <p:nvSpPr>
            <p:cNvPr id="15" name="Right Triangle 47">
              <a:extLst>
                <a:ext uri="{FF2B5EF4-FFF2-40B4-BE49-F238E27FC236}">
                  <a16:creationId xmlns="" xmlns:a16="http://schemas.microsoft.com/office/drawing/2014/main" id="{E6250150-BE93-4983-885D-FA9D61DEFCB0}"/>
                </a:ext>
              </a:extLst>
            </p:cNvPr>
            <p:cNvSpPr/>
            <p:nvPr/>
          </p:nvSpPr>
          <p:spPr>
            <a:xfrm rot="5400000" flipH="1">
              <a:off x="-1848644" y="8212207"/>
              <a:ext cx="7315200" cy="369238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900"/>
            </a:p>
          </p:txBody>
        </p:sp>
        <p:sp>
          <p:nvSpPr>
            <p:cNvPr id="16" name="Right Triangle 48">
              <a:extLst>
                <a:ext uri="{FF2B5EF4-FFF2-40B4-BE49-F238E27FC236}">
                  <a16:creationId xmlns="" xmlns:a16="http://schemas.microsoft.com/office/drawing/2014/main" id="{43BC78C4-B010-49AA-8056-546DDB997201}"/>
                </a:ext>
              </a:extLst>
            </p:cNvPr>
            <p:cNvSpPr/>
            <p:nvPr/>
          </p:nvSpPr>
          <p:spPr>
            <a:xfrm>
              <a:off x="-37237" y="8569638"/>
              <a:ext cx="5146362" cy="5146362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900"/>
            </a:p>
          </p:txBody>
        </p:sp>
      </p:grpSp>
      <p:grpSp>
        <p:nvGrpSpPr>
          <p:cNvPr id="17" name="Group 44">
            <a:extLst>
              <a:ext uri="{FF2B5EF4-FFF2-40B4-BE49-F238E27FC236}">
                <a16:creationId xmlns="" xmlns:a16="http://schemas.microsoft.com/office/drawing/2014/main" id="{A0DADA6F-972B-4E35-82DC-9B4914A1E919}"/>
              </a:ext>
            </a:extLst>
          </p:cNvPr>
          <p:cNvGrpSpPr/>
          <p:nvPr/>
        </p:nvGrpSpPr>
        <p:grpSpPr>
          <a:xfrm>
            <a:off x="-209116" y="2800321"/>
            <a:ext cx="4896912" cy="3657124"/>
            <a:chOff x="-37237" y="6400800"/>
            <a:chExt cx="9795100" cy="7315200"/>
          </a:xfrm>
          <a:solidFill>
            <a:schemeClr val="accent1">
              <a:alpha val="5000"/>
            </a:schemeClr>
          </a:solidFill>
        </p:grpSpPr>
        <p:sp>
          <p:nvSpPr>
            <p:cNvPr id="18" name="Right Triangle 41">
              <a:extLst>
                <a:ext uri="{FF2B5EF4-FFF2-40B4-BE49-F238E27FC236}">
                  <a16:creationId xmlns="" xmlns:a16="http://schemas.microsoft.com/office/drawing/2014/main" id="{0164B68D-0D6E-4A1D-B292-B1A782B7D4D5}"/>
                </a:ext>
              </a:extLst>
            </p:cNvPr>
            <p:cNvSpPr/>
            <p:nvPr/>
          </p:nvSpPr>
          <p:spPr>
            <a:xfrm>
              <a:off x="-37237" y="10023614"/>
              <a:ext cx="9795100" cy="369238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900"/>
            </a:p>
          </p:txBody>
        </p:sp>
        <p:sp>
          <p:nvSpPr>
            <p:cNvPr id="19" name="Right Triangle 42">
              <a:extLst>
                <a:ext uri="{FF2B5EF4-FFF2-40B4-BE49-F238E27FC236}">
                  <a16:creationId xmlns="" xmlns:a16="http://schemas.microsoft.com/office/drawing/2014/main" id="{5636A336-B6B4-45B3-A454-78C1252D339A}"/>
                </a:ext>
              </a:extLst>
            </p:cNvPr>
            <p:cNvSpPr/>
            <p:nvPr/>
          </p:nvSpPr>
          <p:spPr>
            <a:xfrm rot="5400000" flipH="1">
              <a:off x="-1848644" y="8212207"/>
              <a:ext cx="7315200" cy="369238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900"/>
            </a:p>
          </p:txBody>
        </p:sp>
        <p:sp>
          <p:nvSpPr>
            <p:cNvPr id="20" name="Right Triangle 43">
              <a:extLst>
                <a:ext uri="{FF2B5EF4-FFF2-40B4-BE49-F238E27FC236}">
                  <a16:creationId xmlns="" xmlns:a16="http://schemas.microsoft.com/office/drawing/2014/main" id="{E4DDFFF2-5AC8-47FD-AEBA-463DD6515364}"/>
                </a:ext>
              </a:extLst>
            </p:cNvPr>
            <p:cNvSpPr/>
            <p:nvPr/>
          </p:nvSpPr>
          <p:spPr>
            <a:xfrm>
              <a:off x="-37237" y="8569638"/>
              <a:ext cx="5146362" cy="5146362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900"/>
            </a:p>
          </p:txBody>
        </p:sp>
      </p:grpSp>
      <p:pic>
        <p:nvPicPr>
          <p:cNvPr id="1026" name="Picture 2" descr="C:\Users\МАУ ИМЦ\Desktop\Новости (3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95" y="194153"/>
            <a:ext cx="1718160" cy="418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19375" y="5171022"/>
            <a:ext cx="7726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Отдел правового сопровождения и развития кадров МКУ «ИМЦ»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05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2" descr="C:\Users\МАУ ИМЦ\Desktop\Новости (3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95" y="194153"/>
            <a:ext cx="1718160" cy="418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: Rounded Corners 26">
            <a:extLst>
              <a:ext uri="{FF2B5EF4-FFF2-40B4-BE49-F238E27FC236}">
                <a16:creationId xmlns="" xmlns:a16="http://schemas.microsoft.com/office/drawing/2014/main" id="{90E48C19-F8EA-4F90-9EC8-00C36262B272}"/>
              </a:ext>
            </a:extLst>
          </p:cNvPr>
          <p:cNvSpPr/>
          <p:nvPr/>
        </p:nvSpPr>
        <p:spPr>
          <a:xfrm>
            <a:off x="6195513" y="3889789"/>
            <a:ext cx="5848672" cy="5668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/>
          </a:p>
        </p:txBody>
      </p:sp>
      <p:sp>
        <p:nvSpPr>
          <p:cNvPr id="22" name="Rectangle: Rounded Corners 22">
            <a:extLst>
              <a:ext uri="{FF2B5EF4-FFF2-40B4-BE49-F238E27FC236}">
                <a16:creationId xmlns="" xmlns:a16="http://schemas.microsoft.com/office/drawing/2014/main" id="{840DAF88-6EF1-4E3A-B945-73C1B30376DA}"/>
              </a:ext>
            </a:extLst>
          </p:cNvPr>
          <p:cNvSpPr/>
          <p:nvPr/>
        </p:nvSpPr>
        <p:spPr>
          <a:xfrm>
            <a:off x="6056951" y="2021180"/>
            <a:ext cx="5812269" cy="5735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/>
          </a:p>
        </p:txBody>
      </p: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9F215FB5-27F4-4267-B41B-6586ED1F52C6}"/>
              </a:ext>
            </a:extLst>
          </p:cNvPr>
          <p:cNvGrpSpPr/>
          <p:nvPr/>
        </p:nvGrpSpPr>
        <p:grpSpPr>
          <a:xfrm>
            <a:off x="5868959" y="922084"/>
            <a:ext cx="6323041" cy="608895"/>
            <a:chOff x="11378153" y="-217219"/>
            <a:chExt cx="11124933" cy="1390884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="" xmlns:a16="http://schemas.microsoft.com/office/drawing/2014/main" id="{92F39D71-370F-460D-9192-8B9CDABDE47F}"/>
                </a:ext>
              </a:extLst>
            </p:cNvPr>
            <p:cNvSpPr/>
            <p:nvPr/>
          </p:nvSpPr>
          <p:spPr>
            <a:xfrm>
              <a:off x="11378153" y="-217219"/>
              <a:ext cx="11124933" cy="139088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4"/>
                </a:gs>
              </a:gsLst>
              <a:lin ang="2700000" scaled="0"/>
            </a:gradFill>
            <a:ln>
              <a:noFill/>
            </a:ln>
            <a:effectLst>
              <a:outerShdw blurRad="12700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900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8D022B12-45A7-4C0E-BBF2-E462B09CE226}"/>
                </a:ext>
              </a:extLst>
            </p:cNvPr>
            <p:cNvSpPr txBox="1"/>
            <p:nvPr/>
          </p:nvSpPr>
          <p:spPr>
            <a:xfrm>
              <a:off x="11622777" y="-16022"/>
              <a:ext cx="10509343" cy="63274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Признаки работы по совместительству </a:t>
              </a:r>
            </a:p>
          </p:txBody>
        </p:sp>
      </p:grpSp>
      <p:sp>
        <p:nvSpPr>
          <p:cNvPr id="23" name="Rectangle: Rounded Corners 22">
            <a:extLst>
              <a:ext uri="{FF2B5EF4-FFF2-40B4-BE49-F238E27FC236}">
                <a16:creationId xmlns="" xmlns:a16="http://schemas.microsoft.com/office/drawing/2014/main" id="{840DAF88-6EF1-4E3A-B945-73C1B30376DA}"/>
              </a:ext>
            </a:extLst>
          </p:cNvPr>
          <p:cNvSpPr/>
          <p:nvPr/>
        </p:nvSpPr>
        <p:spPr>
          <a:xfrm>
            <a:off x="6105362" y="2933336"/>
            <a:ext cx="5948409" cy="54242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94E86D83-5B81-4EC8-B73A-B29859DB60BD}"/>
              </a:ext>
            </a:extLst>
          </p:cNvPr>
          <p:cNvSpPr txBox="1"/>
          <p:nvPr/>
        </p:nvSpPr>
        <p:spPr>
          <a:xfrm>
            <a:off x="6798703" y="4073183"/>
            <a:ext cx="43287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4-х часов в день по общему правилу</a:t>
            </a:r>
            <a:endParaRPr lang="vi-VN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2F7995F1-1892-4152-B618-A6510C70807F}"/>
              </a:ext>
            </a:extLst>
          </p:cNvPr>
          <p:cNvSpPr txBox="1"/>
          <p:nvPr/>
        </p:nvSpPr>
        <p:spPr>
          <a:xfrm>
            <a:off x="6740863" y="2042080"/>
            <a:ext cx="4078361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регулярной оплачиваемой основе в соответствии с</a:t>
            </a:r>
          </a:p>
          <a:p>
            <a:pPr algn="ctr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трудовым договором </a:t>
            </a:r>
            <a:endParaRPr lang="vi-VN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2F7995F1-1892-4152-B618-A6510C70807F}"/>
              </a:ext>
            </a:extLst>
          </p:cNvPr>
          <p:cNvSpPr txBox="1"/>
          <p:nvPr/>
        </p:nvSpPr>
        <p:spPr>
          <a:xfrm>
            <a:off x="6246870" y="3004494"/>
            <a:ext cx="5690483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свободное от основной работы время</a:t>
            </a:r>
            <a:endParaRPr lang="vi-VN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 descr="https://avatars.mds.yandex.net/i?id=6a6ea834e83ffa80b659cc307dc9f170dedcaa67-5070492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1287162"/>
            <a:ext cx="4572000" cy="3713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983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2" descr="C:\Users\МАУ ИМЦ\Desktop\Новости (3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95" y="194153"/>
            <a:ext cx="1718160" cy="418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786C171F-E296-4A89-A10D-60FE531E5D24}"/>
              </a:ext>
            </a:extLst>
          </p:cNvPr>
          <p:cNvSpPr/>
          <p:nvPr/>
        </p:nvSpPr>
        <p:spPr>
          <a:xfrm rot="2700000">
            <a:off x="1013276" y="1848870"/>
            <a:ext cx="3885902" cy="3893625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642" y="2842056"/>
            <a:ext cx="553170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467383" y="2985581"/>
            <a:ext cx="462985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 освобождения от основной работы, одновременно с ней</a:t>
            </a: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579" y="1934221"/>
            <a:ext cx="553295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367706" y="2077745"/>
            <a:ext cx="469306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Доплата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устанавливается соглашением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 </a:t>
            </a: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845" y="3764782"/>
            <a:ext cx="55292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179241" y="3851777"/>
            <a:ext cx="478185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пределах нормальной продолжительности рабочего времени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67383" y="781050"/>
            <a:ext cx="449371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работы по совмещению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8" r="15238"/>
          <a:stretch>
            <a:fillRect/>
          </a:stretch>
        </p:blipFill>
        <p:spPr>
          <a:xfrm>
            <a:off x="1" y="612474"/>
            <a:ext cx="5795414" cy="6210957"/>
          </a:xfrm>
          <a:custGeom>
            <a:avLst/>
            <a:gdLst>
              <a:gd name="connsiteX0" fmla="*/ 5943601 w 11887200"/>
              <a:gd name="connsiteY0" fmla="*/ 0 h 11887200"/>
              <a:gd name="connsiteX1" fmla="*/ 11887200 w 11887200"/>
              <a:gd name="connsiteY1" fmla="*/ 5943600 h 11887200"/>
              <a:gd name="connsiteX2" fmla="*/ 5943601 w 11887200"/>
              <a:gd name="connsiteY2" fmla="*/ 11887200 h 11887200"/>
              <a:gd name="connsiteX3" fmla="*/ 0 w 11887200"/>
              <a:gd name="connsiteY3" fmla="*/ 5943600 h 1188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87200" h="11887200">
                <a:moveTo>
                  <a:pt x="5943601" y="0"/>
                </a:moveTo>
                <a:lnTo>
                  <a:pt x="11887200" y="5943600"/>
                </a:lnTo>
                <a:lnTo>
                  <a:pt x="5943601" y="11887200"/>
                </a:lnTo>
                <a:lnTo>
                  <a:pt x="0" y="59436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1750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МАУ ИМЦ\Desktop\Новости (3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95" y="194154"/>
            <a:ext cx="1718160" cy="418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11">
            <a:extLst>
              <a:ext uri="{FF2B5EF4-FFF2-40B4-BE49-F238E27FC236}">
                <a16:creationId xmlns="" xmlns:a16="http://schemas.microsoft.com/office/drawing/2014/main" id="{B82E74CD-EBDF-4597-81E8-BF991345904E}"/>
              </a:ext>
            </a:extLst>
          </p:cNvPr>
          <p:cNvSpPr/>
          <p:nvPr/>
        </p:nvSpPr>
        <p:spPr>
          <a:xfrm rot="1800000">
            <a:off x="-2130368" y="-5532941"/>
            <a:ext cx="15674149" cy="1341375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275069"/>
              </p:ext>
            </p:extLst>
          </p:nvPr>
        </p:nvGraphicFramePr>
        <p:xfrm>
          <a:off x="523875" y="932444"/>
          <a:ext cx="10879655" cy="4855584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810388"/>
                <a:gridCol w="3942837"/>
                <a:gridCol w="4126430"/>
              </a:tblGrid>
              <a:tr h="6927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Совместительство</a:t>
                      </a:r>
                      <a:r>
                        <a:rPr lang="ru-RU" sz="1400" b="1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</a:t>
                      </a:r>
                      <a:r>
                        <a:rPr lang="ru-RU" sz="1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тличается от  совмещения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Совместительство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Совмещение, расширение зон обслуживания и увеличение объемов работы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3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Чем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оформляется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Отдельный трудовой договор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Дополнительное соглашение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 существующему трудовому договору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Когда выполняется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свободное от основной работы время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Без освобождения от основной работы, одновременно с ней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4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Место работы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 того же или другого работодателя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 того же работодателя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42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Оплата труда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 установленной ставке пропорционально отработанному времени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Доплата устанавливается соглашением сторон (</a:t>
                      </a:r>
                      <a:r>
                        <a:rPr lang="ru-RU" sz="1400" b="0" u="none" strike="noStrike" dirty="0">
                          <a:solidFill>
                            <a:srgbClr val="106BBE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  <a:hlinkClick r:id="rId3"/>
                        </a:rPr>
                        <a:t>ст. 151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ТК РФ)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1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Рабочее время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 более половины нормы рабочего времени за установленный период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Возможно в пределах нормальной продолжительности рабочего времени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66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Должность, профессия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 аналогичной или иной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 аналогичной или иной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66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Запись в трудовой книжке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Вносится по желанию работника по основному месту работы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Внесение записи не предусмотрено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7" name="Group 45">
            <a:extLst>
              <a:ext uri="{FF2B5EF4-FFF2-40B4-BE49-F238E27FC236}">
                <a16:creationId xmlns="" xmlns:a16="http://schemas.microsoft.com/office/drawing/2014/main" id="{38D78917-683F-4A47-A97D-76D448F89C4F}"/>
              </a:ext>
            </a:extLst>
          </p:cNvPr>
          <p:cNvGrpSpPr/>
          <p:nvPr/>
        </p:nvGrpSpPr>
        <p:grpSpPr>
          <a:xfrm rot="10800000">
            <a:off x="7295088" y="446"/>
            <a:ext cx="4896912" cy="3657124"/>
            <a:chOff x="-37237" y="6400800"/>
            <a:chExt cx="9795100" cy="7315200"/>
          </a:xfrm>
          <a:solidFill>
            <a:schemeClr val="accent1">
              <a:alpha val="5000"/>
            </a:schemeClr>
          </a:solidFill>
        </p:grpSpPr>
        <p:sp>
          <p:nvSpPr>
            <p:cNvPr id="8" name="Right Triangle 46">
              <a:extLst>
                <a:ext uri="{FF2B5EF4-FFF2-40B4-BE49-F238E27FC236}">
                  <a16:creationId xmlns="" xmlns:a16="http://schemas.microsoft.com/office/drawing/2014/main" id="{20ACA1F9-56BF-4847-8BB1-400389BD83B1}"/>
                </a:ext>
              </a:extLst>
            </p:cNvPr>
            <p:cNvSpPr/>
            <p:nvPr/>
          </p:nvSpPr>
          <p:spPr>
            <a:xfrm>
              <a:off x="-37237" y="10023614"/>
              <a:ext cx="9795100" cy="369238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900"/>
            </a:p>
          </p:txBody>
        </p:sp>
        <p:sp>
          <p:nvSpPr>
            <p:cNvPr id="9" name="Right Triangle 47">
              <a:extLst>
                <a:ext uri="{FF2B5EF4-FFF2-40B4-BE49-F238E27FC236}">
                  <a16:creationId xmlns="" xmlns:a16="http://schemas.microsoft.com/office/drawing/2014/main" id="{E6250150-BE93-4983-885D-FA9D61DEFCB0}"/>
                </a:ext>
              </a:extLst>
            </p:cNvPr>
            <p:cNvSpPr/>
            <p:nvPr/>
          </p:nvSpPr>
          <p:spPr>
            <a:xfrm rot="5400000" flipH="1">
              <a:off x="-1848644" y="8212207"/>
              <a:ext cx="7315200" cy="369238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900"/>
            </a:p>
          </p:txBody>
        </p:sp>
        <p:sp>
          <p:nvSpPr>
            <p:cNvPr id="10" name="Right Triangle 48">
              <a:extLst>
                <a:ext uri="{FF2B5EF4-FFF2-40B4-BE49-F238E27FC236}">
                  <a16:creationId xmlns="" xmlns:a16="http://schemas.microsoft.com/office/drawing/2014/main" id="{43BC78C4-B010-49AA-8056-546DDB997201}"/>
                </a:ext>
              </a:extLst>
            </p:cNvPr>
            <p:cNvSpPr/>
            <p:nvPr/>
          </p:nvSpPr>
          <p:spPr>
            <a:xfrm>
              <a:off x="-37237" y="8569638"/>
              <a:ext cx="5146362" cy="5146362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900"/>
            </a:p>
          </p:txBody>
        </p:sp>
      </p:grpSp>
      <p:sp>
        <p:nvSpPr>
          <p:cNvPr id="11" name="Rectangle: Rounded Corners 15">
            <a:extLst>
              <a:ext uri="{FF2B5EF4-FFF2-40B4-BE49-F238E27FC236}">
                <a16:creationId xmlns="" xmlns:a16="http://schemas.microsoft.com/office/drawing/2014/main" id="{92F39D71-370F-460D-9192-8B9CDABDE47F}"/>
              </a:ext>
            </a:extLst>
          </p:cNvPr>
          <p:cNvSpPr/>
          <p:nvPr/>
        </p:nvSpPr>
        <p:spPr>
          <a:xfrm>
            <a:off x="215660" y="6303032"/>
            <a:ext cx="11747073" cy="39999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4"/>
              </a:gs>
            </a:gsLst>
            <a:lin ang="2700000" scaled="0"/>
          </a:gradFill>
          <a:ln>
            <a:noFill/>
          </a:ln>
          <a:effectLst>
            <a:outerShdw blurRad="12700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/>
          </a:p>
        </p:txBody>
      </p:sp>
    </p:spTree>
    <p:extLst>
      <p:ext uri="{BB962C8B-B14F-4D97-AF65-F5344CB8AC3E}">
        <p14:creationId xmlns:p14="http://schemas.microsoft.com/office/powerpoint/2010/main" val="81486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90B29767-0AB9-45A3-B0D1-B3FDB1E28020}"/>
              </a:ext>
            </a:extLst>
          </p:cNvPr>
          <p:cNvSpPr/>
          <p:nvPr/>
        </p:nvSpPr>
        <p:spPr>
          <a:xfrm>
            <a:off x="1" y="447"/>
            <a:ext cx="6101850" cy="6857107"/>
          </a:xfrm>
          <a:custGeom>
            <a:avLst/>
            <a:gdLst>
              <a:gd name="connsiteX0" fmla="*/ 0 w 12193589"/>
              <a:gd name="connsiteY0" fmla="*/ 0 h 13716000"/>
              <a:gd name="connsiteX1" fmla="*/ 9517300 w 12193589"/>
              <a:gd name="connsiteY1" fmla="*/ 0 h 13716000"/>
              <a:gd name="connsiteX2" fmla="*/ 9562040 w 12193589"/>
              <a:gd name="connsiteY2" fmla="*/ 46926 h 13716000"/>
              <a:gd name="connsiteX3" fmla="*/ 12193589 w 12193589"/>
              <a:gd name="connsiteY3" fmla="*/ 6858001 h 13716000"/>
              <a:gd name="connsiteX4" fmla="*/ 9562040 w 12193589"/>
              <a:gd name="connsiteY4" fmla="*/ 13669074 h 13716000"/>
              <a:gd name="connsiteX5" fmla="*/ 9517300 w 12193589"/>
              <a:gd name="connsiteY5" fmla="*/ 13716000 h 13716000"/>
              <a:gd name="connsiteX6" fmla="*/ 0 w 12193589"/>
              <a:gd name="connsiteY6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3589" h="13716000">
                <a:moveTo>
                  <a:pt x="0" y="0"/>
                </a:moveTo>
                <a:lnTo>
                  <a:pt x="9517300" y="0"/>
                </a:lnTo>
                <a:lnTo>
                  <a:pt x="9562040" y="46926"/>
                </a:lnTo>
                <a:cubicBezTo>
                  <a:pt x="11197066" y="1845855"/>
                  <a:pt x="12193589" y="4235553"/>
                  <a:pt x="12193589" y="6858001"/>
                </a:cubicBezTo>
                <a:cubicBezTo>
                  <a:pt x="12193589" y="9480448"/>
                  <a:pt x="11197066" y="11870145"/>
                  <a:pt x="9562040" y="13669074"/>
                </a:cubicBezTo>
                <a:lnTo>
                  <a:pt x="9517300" y="13716000"/>
                </a:lnTo>
                <a:lnTo>
                  <a:pt x="0" y="137160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4"/>
              </a:gs>
            </a:gsLst>
            <a:lin ang="2700000" scaled="0"/>
          </a:gradFill>
          <a:ln>
            <a:noFill/>
          </a:ln>
          <a:effectLst>
            <a:outerShdw blurRad="1270000" dist="381000" dir="9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/>
          </a:p>
        </p:txBody>
      </p:sp>
      <p:sp>
        <p:nvSpPr>
          <p:cNvPr id="11" name="Freeform: Shape 10">
            <a:extLst>
              <a:ext uri="{FF2B5EF4-FFF2-40B4-BE49-F238E27FC236}">
                <a16:creationId xmlns="" xmlns:a16="http://schemas.microsoft.com/office/drawing/2014/main" id="{B43E2D6D-B8EC-45D6-8218-F3C18A719AC2}"/>
              </a:ext>
            </a:extLst>
          </p:cNvPr>
          <p:cNvSpPr/>
          <p:nvPr/>
        </p:nvSpPr>
        <p:spPr>
          <a:xfrm>
            <a:off x="175341" y="0"/>
            <a:ext cx="5751170" cy="6857107"/>
          </a:xfrm>
          <a:custGeom>
            <a:avLst/>
            <a:gdLst>
              <a:gd name="connsiteX0" fmla="*/ 0 w 12193589"/>
              <a:gd name="connsiteY0" fmla="*/ 0 h 13716000"/>
              <a:gd name="connsiteX1" fmla="*/ 9517300 w 12193589"/>
              <a:gd name="connsiteY1" fmla="*/ 0 h 13716000"/>
              <a:gd name="connsiteX2" fmla="*/ 9562040 w 12193589"/>
              <a:gd name="connsiteY2" fmla="*/ 46926 h 13716000"/>
              <a:gd name="connsiteX3" fmla="*/ 12193589 w 12193589"/>
              <a:gd name="connsiteY3" fmla="*/ 6858001 h 13716000"/>
              <a:gd name="connsiteX4" fmla="*/ 9562040 w 12193589"/>
              <a:gd name="connsiteY4" fmla="*/ 13669074 h 13716000"/>
              <a:gd name="connsiteX5" fmla="*/ 9517300 w 12193589"/>
              <a:gd name="connsiteY5" fmla="*/ 13716000 h 13716000"/>
              <a:gd name="connsiteX6" fmla="*/ 0 w 12193589"/>
              <a:gd name="connsiteY6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3589" h="13716000">
                <a:moveTo>
                  <a:pt x="0" y="0"/>
                </a:moveTo>
                <a:lnTo>
                  <a:pt x="9517300" y="0"/>
                </a:lnTo>
                <a:lnTo>
                  <a:pt x="9562040" y="46926"/>
                </a:lnTo>
                <a:cubicBezTo>
                  <a:pt x="11197066" y="1845855"/>
                  <a:pt x="12193589" y="4235553"/>
                  <a:pt x="12193589" y="6858001"/>
                </a:cubicBezTo>
                <a:cubicBezTo>
                  <a:pt x="12193589" y="9480448"/>
                  <a:pt x="11197066" y="11870145"/>
                  <a:pt x="9562040" y="13669074"/>
                </a:cubicBezTo>
                <a:lnTo>
                  <a:pt x="9517300" y="13716000"/>
                </a:lnTo>
                <a:lnTo>
                  <a:pt x="0" y="137160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4"/>
              </a:gs>
            </a:gsLst>
            <a:lin ang="2700000" scaled="0"/>
          </a:gradFill>
          <a:ln>
            <a:noFill/>
          </a:ln>
          <a:effectLst>
            <a:outerShdw blurRad="1270000" dist="381000" dir="9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/>
          </a:p>
        </p:txBody>
      </p:sp>
      <p:sp>
        <p:nvSpPr>
          <p:cNvPr id="13" name="Freeform: Shape 12">
            <a:extLst>
              <a:ext uri="{FF2B5EF4-FFF2-40B4-BE49-F238E27FC236}">
                <a16:creationId xmlns="" xmlns:a16="http://schemas.microsoft.com/office/drawing/2014/main" id="{415871FD-DF25-4D6F-85ED-4E65FCB76F04}"/>
              </a:ext>
            </a:extLst>
          </p:cNvPr>
          <p:cNvSpPr/>
          <p:nvPr/>
        </p:nvSpPr>
        <p:spPr>
          <a:xfrm>
            <a:off x="1" y="447"/>
            <a:ext cx="5472177" cy="6857107"/>
          </a:xfrm>
          <a:custGeom>
            <a:avLst/>
            <a:gdLst>
              <a:gd name="connsiteX0" fmla="*/ 0 w 12193589"/>
              <a:gd name="connsiteY0" fmla="*/ 0 h 13716000"/>
              <a:gd name="connsiteX1" fmla="*/ 9517300 w 12193589"/>
              <a:gd name="connsiteY1" fmla="*/ 0 h 13716000"/>
              <a:gd name="connsiteX2" fmla="*/ 9562040 w 12193589"/>
              <a:gd name="connsiteY2" fmla="*/ 46926 h 13716000"/>
              <a:gd name="connsiteX3" fmla="*/ 12193589 w 12193589"/>
              <a:gd name="connsiteY3" fmla="*/ 6858001 h 13716000"/>
              <a:gd name="connsiteX4" fmla="*/ 9562040 w 12193589"/>
              <a:gd name="connsiteY4" fmla="*/ 13669074 h 13716000"/>
              <a:gd name="connsiteX5" fmla="*/ 9517300 w 12193589"/>
              <a:gd name="connsiteY5" fmla="*/ 13716000 h 13716000"/>
              <a:gd name="connsiteX6" fmla="*/ 0 w 12193589"/>
              <a:gd name="connsiteY6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3589" h="13716000">
                <a:moveTo>
                  <a:pt x="0" y="0"/>
                </a:moveTo>
                <a:lnTo>
                  <a:pt x="9517300" y="0"/>
                </a:lnTo>
                <a:lnTo>
                  <a:pt x="9562040" y="46926"/>
                </a:lnTo>
                <a:cubicBezTo>
                  <a:pt x="11197066" y="1845855"/>
                  <a:pt x="12193589" y="4235553"/>
                  <a:pt x="12193589" y="6858001"/>
                </a:cubicBezTo>
                <a:cubicBezTo>
                  <a:pt x="12193589" y="9480448"/>
                  <a:pt x="11197066" y="11870145"/>
                  <a:pt x="9562040" y="13669074"/>
                </a:cubicBezTo>
                <a:lnTo>
                  <a:pt x="9517300" y="13716000"/>
                </a:lnTo>
                <a:lnTo>
                  <a:pt x="0" y="137160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4"/>
              </a:gs>
            </a:gsLst>
            <a:lin ang="2700000" scaled="0"/>
          </a:gradFill>
          <a:ln>
            <a:noFill/>
          </a:ln>
          <a:effectLst>
            <a:outerShdw blurRad="1270000" dist="381000" dir="9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/>
          </a:p>
        </p:txBody>
      </p:sp>
      <p:sp>
        <p:nvSpPr>
          <p:cNvPr id="39" name="Freeform 117">
            <a:extLst>
              <a:ext uri="{FF2B5EF4-FFF2-40B4-BE49-F238E27FC236}">
                <a16:creationId xmlns="" xmlns:a16="http://schemas.microsoft.com/office/drawing/2014/main" id="{C9F1B904-D680-4EE7-984F-0C5E223C22DD}"/>
              </a:ext>
            </a:extLst>
          </p:cNvPr>
          <p:cNvSpPr>
            <a:spLocks/>
          </p:cNvSpPr>
          <p:nvPr/>
        </p:nvSpPr>
        <p:spPr bwMode="auto">
          <a:xfrm>
            <a:off x="7013556" y="4852316"/>
            <a:ext cx="985" cy="0"/>
          </a:xfrm>
          <a:custGeom>
            <a:avLst/>
            <a:gdLst>
              <a:gd name="T0" fmla="*/ 3 w 3"/>
              <a:gd name="T1" fmla="*/ 0 h 1"/>
              <a:gd name="T2" fmla="*/ 3 w 3"/>
              <a:gd name="T3" fmla="*/ 1 h 1"/>
              <a:gd name="T4" fmla="*/ 3 w 3"/>
              <a:gd name="T5" fmla="*/ 1 h 1"/>
              <a:gd name="T6" fmla="*/ 0 w 3"/>
              <a:gd name="T7" fmla="*/ 1 h 1"/>
              <a:gd name="T8" fmla="*/ 3 w 3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1">
                <a:moveTo>
                  <a:pt x="3" y="0"/>
                </a:moveTo>
                <a:lnTo>
                  <a:pt x="3" y="1"/>
                </a:lnTo>
                <a:lnTo>
                  <a:pt x="3" y="1"/>
                </a:lnTo>
                <a:lnTo>
                  <a:pt x="0" y="1"/>
                </a:lnTo>
                <a:lnTo>
                  <a:pt x="3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1107FDA-6E8F-4903-98BD-CC1084A71CA2}"/>
              </a:ext>
            </a:extLst>
          </p:cNvPr>
          <p:cNvSpPr txBox="1"/>
          <p:nvPr/>
        </p:nvSpPr>
        <p:spPr>
          <a:xfrm>
            <a:off x="5290739" y="624281"/>
            <a:ext cx="679648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sz="2000" b="1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</a:gsLst>
                  <a:lin ang="2700000" scaled="0"/>
                </a:gradFill>
                <a:latin typeface="Times New Roman" pitchFamily="18" charset="0"/>
                <a:cs typeface="Times New Roman" pitchFamily="18" charset="0"/>
              </a:rPr>
              <a:t>ПОРЯДОК  ОФОРМЛЕНИЯ СОВМЕСТИТЕЛЬСТВА</a:t>
            </a:r>
            <a:endParaRPr lang="en-US" sz="2000" b="1" dirty="0">
              <a:gradFill>
                <a:gsLst>
                  <a:gs pos="0">
                    <a:schemeClr val="accent1"/>
                  </a:gs>
                  <a:gs pos="100000">
                    <a:schemeClr val="accent4"/>
                  </a:gs>
                </a:gsLst>
                <a:lin ang="2700000" scaled="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D367D96C-F6D1-42C6-9FBB-977408685531}"/>
              </a:ext>
            </a:extLst>
          </p:cNvPr>
          <p:cNvSpPr txBox="1"/>
          <p:nvPr/>
        </p:nvSpPr>
        <p:spPr>
          <a:xfrm>
            <a:off x="6880431" y="4848355"/>
            <a:ext cx="115416" cy="61542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ru-RU" sz="3999" dirty="0" smtClean="0"/>
              <a:t> </a:t>
            </a:r>
            <a:endParaRPr lang="vi-VN" sz="3999" dirty="0"/>
          </a:p>
        </p:txBody>
      </p:sp>
      <p:pic>
        <p:nvPicPr>
          <p:cNvPr id="1026" name="Picture 2" descr="Picture background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7" r="12697"/>
          <a:stretch>
            <a:fillRect/>
          </a:stretch>
        </p:blipFill>
        <p:spPr bwMode="auto">
          <a:xfrm>
            <a:off x="175341" y="115701"/>
            <a:ext cx="4382705" cy="587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926511" y="5463780"/>
            <a:ext cx="596068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	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Такой перечень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документов устанавливает статья 283 Трудового кодекса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Российской Федерации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53100" y="1733550"/>
            <a:ext cx="613409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itchFamily="2" charset="2"/>
              <a:buChar char="ü"/>
            </a:pPr>
            <a:r>
              <a:rPr lang="ru-RU" sz="1600" dirty="0">
                <a:latin typeface="Times New Roman"/>
              </a:rPr>
              <a:t>Проверяем нет ли ограничений  на совместительство</a:t>
            </a:r>
            <a:r>
              <a:rPr lang="ru-RU" sz="1600" dirty="0" smtClean="0">
                <a:latin typeface="Times New Roman"/>
              </a:rPr>
              <a:t>;</a:t>
            </a:r>
          </a:p>
          <a:p>
            <a:pPr algn="just">
              <a:spcAft>
                <a:spcPts val="0"/>
              </a:spcAft>
            </a:pPr>
            <a:endParaRPr lang="ru-RU" sz="1600" dirty="0">
              <a:latin typeface="Times New Roman"/>
              <a:ea typeface="Times New Roman"/>
            </a:endParaRPr>
          </a:p>
          <a:p>
            <a:pPr marL="285750" indent="-285750" algn="just">
              <a:spcAft>
                <a:spcPts val="0"/>
              </a:spcAft>
              <a:buFont typeface="Wingdings" pitchFamily="2" charset="2"/>
              <a:buChar char="ü"/>
            </a:pPr>
            <a:r>
              <a:rPr lang="ru-RU" sz="1600" dirty="0">
                <a:latin typeface="Times New Roman"/>
              </a:rPr>
              <a:t>Истребование необходимых документов: статья 65 ТК РФ (документы, предъявляемые при заключении трудового договора</a:t>
            </a:r>
            <a:r>
              <a:rPr lang="ru-RU" sz="1600" dirty="0" smtClean="0">
                <a:latin typeface="Times New Roman"/>
              </a:rPr>
              <a:t>);</a:t>
            </a:r>
          </a:p>
          <a:p>
            <a:pPr algn="just">
              <a:spcAft>
                <a:spcPts val="0"/>
              </a:spcAft>
            </a:pPr>
            <a:endParaRPr lang="ru-RU" sz="1600" dirty="0">
              <a:latin typeface="Times New Roman"/>
              <a:ea typeface="Times New Roman"/>
            </a:endParaRPr>
          </a:p>
          <a:p>
            <a:pPr marL="285750" indent="-285750">
              <a:spcAft>
                <a:spcPts val="0"/>
              </a:spcAft>
              <a:buFont typeface="Wingdings" pitchFamily="2" charset="2"/>
              <a:buChar char="ü"/>
            </a:pPr>
            <a:r>
              <a:rPr lang="ru-RU" sz="1600" dirty="0">
                <a:latin typeface="Times New Roman"/>
              </a:rPr>
              <a:t>Заключаем трудовой договор с совместителем</a:t>
            </a:r>
            <a:r>
              <a:rPr lang="ru-RU" sz="1600" dirty="0" smtClean="0">
                <a:latin typeface="Times New Roman"/>
              </a:rPr>
              <a:t>;</a:t>
            </a:r>
          </a:p>
          <a:p>
            <a:pPr marL="285750" indent="-285750">
              <a:spcAft>
                <a:spcPts val="0"/>
              </a:spcAft>
              <a:buFont typeface="Wingdings" pitchFamily="2" charset="2"/>
              <a:buChar char="ü"/>
            </a:pPr>
            <a:endParaRPr lang="ru-RU" sz="1600" dirty="0">
              <a:latin typeface="Times New Roman"/>
              <a:ea typeface="Times New Roman"/>
            </a:endParaRPr>
          </a:p>
          <a:p>
            <a:pPr marL="285750" indent="-285750">
              <a:spcAft>
                <a:spcPts val="0"/>
              </a:spcAft>
              <a:buFont typeface="Wingdings" pitchFamily="2" charset="2"/>
              <a:buChar char="ü"/>
            </a:pPr>
            <a:r>
              <a:rPr lang="ru-RU" sz="1600" dirty="0">
                <a:latin typeface="Times New Roman"/>
              </a:rPr>
              <a:t>Издаем приказ о приеме на работу</a:t>
            </a:r>
            <a:r>
              <a:rPr lang="ru-RU" sz="1600" dirty="0" smtClean="0">
                <a:latin typeface="Times New Roman"/>
              </a:rPr>
              <a:t>;</a:t>
            </a:r>
          </a:p>
          <a:p>
            <a:pPr marL="285750" indent="-285750">
              <a:spcAft>
                <a:spcPts val="0"/>
              </a:spcAft>
              <a:buFont typeface="Wingdings" pitchFamily="2" charset="2"/>
              <a:buChar char="ü"/>
            </a:pPr>
            <a:endParaRPr lang="ru-RU" sz="1600" dirty="0">
              <a:latin typeface="Times New Roman"/>
              <a:ea typeface="Times New Roman"/>
            </a:endParaRPr>
          </a:p>
          <a:p>
            <a:pPr marL="285750" indent="-285750">
              <a:spcAft>
                <a:spcPts val="0"/>
              </a:spcAft>
              <a:buFont typeface="Wingdings" pitchFamily="2" charset="2"/>
              <a:buChar char="ü"/>
            </a:pPr>
            <a:r>
              <a:rPr lang="ru-RU" sz="1600" dirty="0">
                <a:latin typeface="Times New Roman"/>
              </a:rPr>
              <a:t>Оформляем личную карточку</a:t>
            </a:r>
            <a:r>
              <a:rPr lang="ru-RU" sz="1600" dirty="0" smtClean="0">
                <a:latin typeface="Times New Roman"/>
              </a:rPr>
              <a:t>;</a:t>
            </a:r>
          </a:p>
          <a:p>
            <a:pPr>
              <a:spcAft>
                <a:spcPts val="0"/>
              </a:spcAft>
            </a:pPr>
            <a:endParaRPr lang="ru-RU" sz="1600" dirty="0">
              <a:latin typeface="Times New Roman"/>
              <a:ea typeface="Times New Roman"/>
            </a:endParaRPr>
          </a:p>
          <a:p>
            <a:pPr marL="285750" indent="-285750">
              <a:spcAft>
                <a:spcPts val="0"/>
              </a:spcAft>
              <a:buFont typeface="Wingdings" pitchFamily="2" charset="2"/>
              <a:buChar char="ü"/>
            </a:pPr>
            <a:r>
              <a:rPr lang="ru-RU" sz="1600" dirty="0">
                <a:latin typeface="Times New Roman"/>
              </a:rPr>
              <a:t>Запись в ТК вносит основной работодатель по желанию работника.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201231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14">
            <a:extLst>
              <a:ext uri="{FF2B5EF4-FFF2-40B4-BE49-F238E27FC236}">
                <a16:creationId xmlns="" xmlns:a16="http://schemas.microsoft.com/office/drawing/2014/main" id="{B1CE8392-8FC1-4A5E-AE8A-54585F57A3DE}"/>
              </a:ext>
            </a:extLst>
          </p:cNvPr>
          <p:cNvSpPr>
            <a:spLocks noEditPoints="1"/>
          </p:cNvSpPr>
          <p:nvPr/>
        </p:nvSpPr>
        <p:spPr bwMode="auto">
          <a:xfrm>
            <a:off x="2854761" y="4377496"/>
            <a:ext cx="985898" cy="955003"/>
          </a:xfrm>
          <a:custGeom>
            <a:avLst/>
            <a:gdLst>
              <a:gd name="T0" fmla="*/ 1365 w 3574"/>
              <a:gd name="T1" fmla="*/ 1122 h 3462"/>
              <a:gd name="T2" fmla="*/ 1289 w 3574"/>
              <a:gd name="T3" fmla="*/ 1195 h 3462"/>
              <a:gd name="T4" fmla="*/ 1188 w 3574"/>
              <a:gd name="T5" fmla="*/ 1232 h 3462"/>
              <a:gd name="T6" fmla="*/ 963 w 3574"/>
              <a:gd name="T7" fmla="*/ 2076 h 3462"/>
              <a:gd name="T8" fmla="*/ 1005 w 3574"/>
              <a:gd name="T9" fmla="*/ 2167 h 3462"/>
              <a:gd name="T10" fmla="*/ 1010 w 3574"/>
              <a:gd name="T11" fmla="*/ 2267 h 3462"/>
              <a:gd name="T12" fmla="*/ 1692 w 3574"/>
              <a:gd name="T13" fmla="*/ 2761 h 3462"/>
              <a:gd name="T14" fmla="*/ 1786 w 3574"/>
              <a:gd name="T15" fmla="*/ 2743 h 3462"/>
              <a:gd name="T16" fmla="*/ 1882 w 3574"/>
              <a:gd name="T17" fmla="*/ 2761 h 3462"/>
              <a:gd name="T18" fmla="*/ 2564 w 3574"/>
              <a:gd name="T19" fmla="*/ 2267 h 3462"/>
              <a:gd name="T20" fmla="*/ 2569 w 3574"/>
              <a:gd name="T21" fmla="*/ 2167 h 3462"/>
              <a:gd name="T22" fmla="*/ 2613 w 3574"/>
              <a:gd name="T23" fmla="*/ 2076 h 3462"/>
              <a:gd name="T24" fmla="*/ 2386 w 3574"/>
              <a:gd name="T25" fmla="*/ 1232 h 3462"/>
              <a:gd name="T26" fmla="*/ 2285 w 3574"/>
              <a:gd name="T27" fmla="*/ 1195 h 3462"/>
              <a:gd name="T28" fmla="*/ 2209 w 3574"/>
              <a:gd name="T29" fmla="*/ 1122 h 3462"/>
              <a:gd name="T30" fmla="*/ 1788 w 3574"/>
              <a:gd name="T31" fmla="*/ 0 h 3462"/>
              <a:gd name="T32" fmla="*/ 1894 w 3574"/>
              <a:gd name="T33" fmla="*/ 23 h 3462"/>
              <a:gd name="T34" fmla="*/ 1980 w 3574"/>
              <a:gd name="T35" fmla="*/ 84 h 3462"/>
              <a:gd name="T36" fmla="*/ 2424 w 3574"/>
              <a:gd name="T37" fmla="*/ 984 h 3462"/>
              <a:gd name="T38" fmla="*/ 3423 w 3574"/>
              <a:gd name="T39" fmla="*/ 1141 h 3462"/>
              <a:gd name="T40" fmla="*/ 3507 w 3574"/>
              <a:gd name="T41" fmla="*/ 1202 h 3462"/>
              <a:gd name="T42" fmla="*/ 3561 w 3574"/>
              <a:gd name="T43" fmla="*/ 1291 h 3462"/>
              <a:gd name="T44" fmla="*/ 3573 w 3574"/>
              <a:gd name="T45" fmla="*/ 1393 h 3462"/>
              <a:gd name="T46" fmla="*/ 3543 w 3574"/>
              <a:gd name="T47" fmla="*/ 1490 h 3462"/>
              <a:gd name="T48" fmla="*/ 2819 w 3574"/>
              <a:gd name="T49" fmla="*/ 2226 h 3462"/>
              <a:gd name="T50" fmla="*/ 2979 w 3574"/>
              <a:gd name="T51" fmla="*/ 3241 h 3462"/>
              <a:gd name="T52" fmla="*/ 2945 w 3574"/>
              <a:gd name="T53" fmla="*/ 3339 h 3462"/>
              <a:gd name="T54" fmla="*/ 2871 w 3574"/>
              <a:gd name="T55" fmla="*/ 3416 h 3462"/>
              <a:gd name="T56" fmla="*/ 2762 w 3574"/>
              <a:gd name="T57" fmla="*/ 3460 h 3462"/>
              <a:gd name="T58" fmla="*/ 2659 w 3574"/>
              <a:gd name="T59" fmla="*/ 3455 h 3462"/>
              <a:gd name="T60" fmla="*/ 1788 w 3574"/>
              <a:gd name="T61" fmla="*/ 2995 h 3462"/>
              <a:gd name="T62" fmla="*/ 915 w 3574"/>
              <a:gd name="T63" fmla="*/ 3455 h 3462"/>
              <a:gd name="T64" fmla="*/ 812 w 3574"/>
              <a:gd name="T65" fmla="*/ 3460 h 3462"/>
              <a:gd name="T66" fmla="*/ 703 w 3574"/>
              <a:gd name="T67" fmla="*/ 3416 h 3462"/>
              <a:gd name="T68" fmla="*/ 629 w 3574"/>
              <a:gd name="T69" fmla="*/ 3339 h 3462"/>
              <a:gd name="T70" fmla="*/ 595 w 3574"/>
              <a:gd name="T71" fmla="*/ 3241 h 3462"/>
              <a:gd name="T72" fmla="*/ 755 w 3574"/>
              <a:gd name="T73" fmla="*/ 2226 h 3462"/>
              <a:gd name="T74" fmla="*/ 31 w 3574"/>
              <a:gd name="T75" fmla="*/ 1490 h 3462"/>
              <a:gd name="T76" fmla="*/ 1 w 3574"/>
              <a:gd name="T77" fmla="*/ 1393 h 3462"/>
              <a:gd name="T78" fmla="*/ 13 w 3574"/>
              <a:gd name="T79" fmla="*/ 1291 h 3462"/>
              <a:gd name="T80" fmla="*/ 67 w 3574"/>
              <a:gd name="T81" fmla="*/ 1202 h 3462"/>
              <a:gd name="T82" fmla="*/ 151 w 3574"/>
              <a:gd name="T83" fmla="*/ 1141 h 3462"/>
              <a:gd name="T84" fmla="*/ 1150 w 3574"/>
              <a:gd name="T85" fmla="*/ 984 h 3462"/>
              <a:gd name="T86" fmla="*/ 1594 w 3574"/>
              <a:gd name="T87" fmla="*/ 84 h 3462"/>
              <a:gd name="T88" fmla="*/ 1681 w 3574"/>
              <a:gd name="T89" fmla="*/ 23 h 3462"/>
              <a:gd name="T90" fmla="*/ 1788 w 3574"/>
              <a:gd name="T91" fmla="*/ 0 h 3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74" h="3462">
                <a:moveTo>
                  <a:pt x="1788" y="251"/>
                </a:moveTo>
                <a:lnTo>
                  <a:pt x="1383" y="1091"/>
                </a:lnTo>
                <a:lnTo>
                  <a:pt x="1365" y="1122"/>
                </a:lnTo>
                <a:lnTo>
                  <a:pt x="1343" y="1149"/>
                </a:lnTo>
                <a:lnTo>
                  <a:pt x="1318" y="1174"/>
                </a:lnTo>
                <a:lnTo>
                  <a:pt x="1289" y="1195"/>
                </a:lnTo>
                <a:lnTo>
                  <a:pt x="1257" y="1212"/>
                </a:lnTo>
                <a:lnTo>
                  <a:pt x="1223" y="1224"/>
                </a:lnTo>
                <a:lnTo>
                  <a:pt x="1188" y="1232"/>
                </a:lnTo>
                <a:lnTo>
                  <a:pt x="259" y="1370"/>
                </a:lnTo>
                <a:lnTo>
                  <a:pt x="939" y="2051"/>
                </a:lnTo>
                <a:lnTo>
                  <a:pt x="963" y="2076"/>
                </a:lnTo>
                <a:lnTo>
                  <a:pt x="981" y="2105"/>
                </a:lnTo>
                <a:lnTo>
                  <a:pt x="996" y="2135"/>
                </a:lnTo>
                <a:lnTo>
                  <a:pt x="1005" y="2167"/>
                </a:lnTo>
                <a:lnTo>
                  <a:pt x="1011" y="2200"/>
                </a:lnTo>
                <a:lnTo>
                  <a:pt x="1013" y="2234"/>
                </a:lnTo>
                <a:lnTo>
                  <a:pt x="1010" y="2267"/>
                </a:lnTo>
                <a:lnTo>
                  <a:pt x="851" y="3212"/>
                </a:lnTo>
                <a:lnTo>
                  <a:pt x="1662" y="2775"/>
                </a:lnTo>
                <a:lnTo>
                  <a:pt x="1692" y="2761"/>
                </a:lnTo>
                <a:lnTo>
                  <a:pt x="1723" y="2751"/>
                </a:lnTo>
                <a:lnTo>
                  <a:pt x="1755" y="2745"/>
                </a:lnTo>
                <a:lnTo>
                  <a:pt x="1786" y="2743"/>
                </a:lnTo>
                <a:lnTo>
                  <a:pt x="1819" y="2745"/>
                </a:lnTo>
                <a:lnTo>
                  <a:pt x="1851" y="2751"/>
                </a:lnTo>
                <a:lnTo>
                  <a:pt x="1882" y="2761"/>
                </a:lnTo>
                <a:lnTo>
                  <a:pt x="1912" y="2775"/>
                </a:lnTo>
                <a:lnTo>
                  <a:pt x="2723" y="3212"/>
                </a:lnTo>
                <a:lnTo>
                  <a:pt x="2564" y="2267"/>
                </a:lnTo>
                <a:lnTo>
                  <a:pt x="2561" y="2234"/>
                </a:lnTo>
                <a:lnTo>
                  <a:pt x="2563" y="2200"/>
                </a:lnTo>
                <a:lnTo>
                  <a:pt x="2569" y="2167"/>
                </a:lnTo>
                <a:lnTo>
                  <a:pt x="2578" y="2135"/>
                </a:lnTo>
                <a:lnTo>
                  <a:pt x="2594" y="2105"/>
                </a:lnTo>
                <a:lnTo>
                  <a:pt x="2613" y="2076"/>
                </a:lnTo>
                <a:lnTo>
                  <a:pt x="2635" y="2051"/>
                </a:lnTo>
                <a:lnTo>
                  <a:pt x="3315" y="1370"/>
                </a:lnTo>
                <a:lnTo>
                  <a:pt x="2386" y="1232"/>
                </a:lnTo>
                <a:lnTo>
                  <a:pt x="2351" y="1224"/>
                </a:lnTo>
                <a:lnTo>
                  <a:pt x="2317" y="1212"/>
                </a:lnTo>
                <a:lnTo>
                  <a:pt x="2285" y="1195"/>
                </a:lnTo>
                <a:lnTo>
                  <a:pt x="2256" y="1174"/>
                </a:lnTo>
                <a:lnTo>
                  <a:pt x="2231" y="1150"/>
                </a:lnTo>
                <a:lnTo>
                  <a:pt x="2209" y="1122"/>
                </a:lnTo>
                <a:lnTo>
                  <a:pt x="2191" y="1091"/>
                </a:lnTo>
                <a:lnTo>
                  <a:pt x="1788" y="251"/>
                </a:lnTo>
                <a:close/>
                <a:moveTo>
                  <a:pt x="1788" y="0"/>
                </a:moveTo>
                <a:lnTo>
                  <a:pt x="1824" y="3"/>
                </a:lnTo>
                <a:lnTo>
                  <a:pt x="1860" y="11"/>
                </a:lnTo>
                <a:lnTo>
                  <a:pt x="1894" y="23"/>
                </a:lnTo>
                <a:lnTo>
                  <a:pt x="1925" y="39"/>
                </a:lnTo>
                <a:lnTo>
                  <a:pt x="1955" y="60"/>
                </a:lnTo>
                <a:lnTo>
                  <a:pt x="1980" y="84"/>
                </a:lnTo>
                <a:lnTo>
                  <a:pt x="2002" y="113"/>
                </a:lnTo>
                <a:lnTo>
                  <a:pt x="2021" y="145"/>
                </a:lnTo>
                <a:lnTo>
                  <a:pt x="2424" y="984"/>
                </a:lnTo>
                <a:lnTo>
                  <a:pt x="3355" y="1122"/>
                </a:lnTo>
                <a:lnTo>
                  <a:pt x="3390" y="1129"/>
                </a:lnTo>
                <a:lnTo>
                  <a:pt x="3423" y="1141"/>
                </a:lnTo>
                <a:lnTo>
                  <a:pt x="3454" y="1158"/>
                </a:lnTo>
                <a:lnTo>
                  <a:pt x="3482" y="1178"/>
                </a:lnTo>
                <a:lnTo>
                  <a:pt x="3507" y="1202"/>
                </a:lnTo>
                <a:lnTo>
                  <a:pt x="3529" y="1228"/>
                </a:lnTo>
                <a:lnTo>
                  <a:pt x="3546" y="1258"/>
                </a:lnTo>
                <a:lnTo>
                  <a:pt x="3561" y="1291"/>
                </a:lnTo>
                <a:lnTo>
                  <a:pt x="3570" y="1325"/>
                </a:lnTo>
                <a:lnTo>
                  <a:pt x="3574" y="1359"/>
                </a:lnTo>
                <a:lnTo>
                  <a:pt x="3573" y="1393"/>
                </a:lnTo>
                <a:lnTo>
                  <a:pt x="3567" y="1426"/>
                </a:lnTo>
                <a:lnTo>
                  <a:pt x="3557" y="1459"/>
                </a:lnTo>
                <a:lnTo>
                  <a:pt x="3543" y="1490"/>
                </a:lnTo>
                <a:lnTo>
                  <a:pt x="3524" y="1520"/>
                </a:lnTo>
                <a:lnTo>
                  <a:pt x="3500" y="1546"/>
                </a:lnTo>
                <a:lnTo>
                  <a:pt x="2819" y="2226"/>
                </a:lnTo>
                <a:lnTo>
                  <a:pt x="2978" y="3170"/>
                </a:lnTo>
                <a:lnTo>
                  <a:pt x="2981" y="3206"/>
                </a:lnTo>
                <a:lnTo>
                  <a:pt x="2979" y="3241"/>
                </a:lnTo>
                <a:lnTo>
                  <a:pt x="2972" y="3275"/>
                </a:lnTo>
                <a:lnTo>
                  <a:pt x="2960" y="3308"/>
                </a:lnTo>
                <a:lnTo>
                  <a:pt x="2945" y="3339"/>
                </a:lnTo>
                <a:lnTo>
                  <a:pt x="2924" y="3368"/>
                </a:lnTo>
                <a:lnTo>
                  <a:pt x="2900" y="3393"/>
                </a:lnTo>
                <a:lnTo>
                  <a:pt x="2871" y="3416"/>
                </a:lnTo>
                <a:lnTo>
                  <a:pt x="2837" y="3436"/>
                </a:lnTo>
                <a:lnTo>
                  <a:pt x="2800" y="3451"/>
                </a:lnTo>
                <a:lnTo>
                  <a:pt x="2762" y="3460"/>
                </a:lnTo>
                <a:lnTo>
                  <a:pt x="2723" y="3462"/>
                </a:lnTo>
                <a:lnTo>
                  <a:pt x="2691" y="3460"/>
                </a:lnTo>
                <a:lnTo>
                  <a:pt x="2659" y="3455"/>
                </a:lnTo>
                <a:lnTo>
                  <a:pt x="2628" y="3445"/>
                </a:lnTo>
                <a:lnTo>
                  <a:pt x="2598" y="3430"/>
                </a:lnTo>
                <a:lnTo>
                  <a:pt x="1788" y="2995"/>
                </a:lnTo>
                <a:lnTo>
                  <a:pt x="976" y="3430"/>
                </a:lnTo>
                <a:lnTo>
                  <a:pt x="946" y="3445"/>
                </a:lnTo>
                <a:lnTo>
                  <a:pt x="915" y="3455"/>
                </a:lnTo>
                <a:lnTo>
                  <a:pt x="883" y="3460"/>
                </a:lnTo>
                <a:lnTo>
                  <a:pt x="851" y="3462"/>
                </a:lnTo>
                <a:lnTo>
                  <a:pt x="812" y="3460"/>
                </a:lnTo>
                <a:lnTo>
                  <a:pt x="774" y="3451"/>
                </a:lnTo>
                <a:lnTo>
                  <a:pt x="737" y="3436"/>
                </a:lnTo>
                <a:lnTo>
                  <a:pt x="703" y="3416"/>
                </a:lnTo>
                <a:lnTo>
                  <a:pt x="674" y="3393"/>
                </a:lnTo>
                <a:lnTo>
                  <a:pt x="650" y="3368"/>
                </a:lnTo>
                <a:lnTo>
                  <a:pt x="629" y="3339"/>
                </a:lnTo>
                <a:lnTo>
                  <a:pt x="614" y="3308"/>
                </a:lnTo>
                <a:lnTo>
                  <a:pt x="602" y="3275"/>
                </a:lnTo>
                <a:lnTo>
                  <a:pt x="595" y="3241"/>
                </a:lnTo>
                <a:lnTo>
                  <a:pt x="593" y="3206"/>
                </a:lnTo>
                <a:lnTo>
                  <a:pt x="596" y="3170"/>
                </a:lnTo>
                <a:lnTo>
                  <a:pt x="755" y="2226"/>
                </a:lnTo>
                <a:lnTo>
                  <a:pt x="73" y="1546"/>
                </a:lnTo>
                <a:lnTo>
                  <a:pt x="50" y="1520"/>
                </a:lnTo>
                <a:lnTo>
                  <a:pt x="31" y="1490"/>
                </a:lnTo>
                <a:lnTo>
                  <a:pt x="17" y="1459"/>
                </a:lnTo>
                <a:lnTo>
                  <a:pt x="7" y="1427"/>
                </a:lnTo>
                <a:lnTo>
                  <a:pt x="1" y="1393"/>
                </a:lnTo>
                <a:lnTo>
                  <a:pt x="0" y="1359"/>
                </a:lnTo>
                <a:lnTo>
                  <a:pt x="4" y="1325"/>
                </a:lnTo>
                <a:lnTo>
                  <a:pt x="13" y="1291"/>
                </a:lnTo>
                <a:lnTo>
                  <a:pt x="28" y="1258"/>
                </a:lnTo>
                <a:lnTo>
                  <a:pt x="45" y="1228"/>
                </a:lnTo>
                <a:lnTo>
                  <a:pt x="67" y="1202"/>
                </a:lnTo>
                <a:lnTo>
                  <a:pt x="92" y="1178"/>
                </a:lnTo>
                <a:lnTo>
                  <a:pt x="120" y="1158"/>
                </a:lnTo>
                <a:lnTo>
                  <a:pt x="151" y="1141"/>
                </a:lnTo>
                <a:lnTo>
                  <a:pt x="184" y="1129"/>
                </a:lnTo>
                <a:lnTo>
                  <a:pt x="219" y="1122"/>
                </a:lnTo>
                <a:lnTo>
                  <a:pt x="1150" y="984"/>
                </a:lnTo>
                <a:lnTo>
                  <a:pt x="1553" y="145"/>
                </a:lnTo>
                <a:lnTo>
                  <a:pt x="1572" y="113"/>
                </a:lnTo>
                <a:lnTo>
                  <a:pt x="1594" y="84"/>
                </a:lnTo>
                <a:lnTo>
                  <a:pt x="1619" y="60"/>
                </a:lnTo>
                <a:lnTo>
                  <a:pt x="1649" y="39"/>
                </a:lnTo>
                <a:lnTo>
                  <a:pt x="1681" y="23"/>
                </a:lnTo>
                <a:lnTo>
                  <a:pt x="1714" y="11"/>
                </a:lnTo>
                <a:lnTo>
                  <a:pt x="1750" y="3"/>
                </a:lnTo>
                <a:lnTo>
                  <a:pt x="1788" y="0"/>
                </a:lnTo>
                <a:close/>
              </a:path>
            </a:pathLst>
          </a:custGeom>
          <a:solidFill>
            <a:schemeClr val="accent2">
              <a:alpha val="1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" name="Freeform 151">
            <a:extLst>
              <a:ext uri="{FF2B5EF4-FFF2-40B4-BE49-F238E27FC236}">
                <a16:creationId xmlns="" xmlns:a16="http://schemas.microsoft.com/office/drawing/2014/main" id="{677F30B4-58BA-4274-BB41-5F9906DE9F28}"/>
              </a:ext>
            </a:extLst>
          </p:cNvPr>
          <p:cNvSpPr>
            <a:spLocks noEditPoints="1"/>
          </p:cNvSpPr>
          <p:nvPr/>
        </p:nvSpPr>
        <p:spPr bwMode="auto">
          <a:xfrm>
            <a:off x="2750779" y="2471223"/>
            <a:ext cx="967236" cy="957204"/>
          </a:xfrm>
          <a:custGeom>
            <a:avLst/>
            <a:gdLst>
              <a:gd name="T0" fmla="*/ 576 w 3472"/>
              <a:gd name="T1" fmla="*/ 2504 h 3436"/>
              <a:gd name="T2" fmla="*/ 344 w 3472"/>
              <a:gd name="T3" fmla="*/ 2640 h 3436"/>
              <a:gd name="T4" fmla="*/ 225 w 3472"/>
              <a:gd name="T5" fmla="*/ 2834 h 3436"/>
              <a:gd name="T6" fmla="*/ 251 w 3472"/>
              <a:gd name="T7" fmla="*/ 3037 h 3436"/>
              <a:gd name="T8" fmla="*/ 402 w 3472"/>
              <a:gd name="T9" fmla="*/ 3172 h 3436"/>
              <a:gd name="T10" fmla="*/ 628 w 3472"/>
              <a:gd name="T11" fmla="*/ 3221 h 3436"/>
              <a:gd name="T12" fmla="*/ 889 w 3472"/>
              <a:gd name="T13" fmla="*/ 3167 h 3436"/>
              <a:gd name="T14" fmla="*/ 1101 w 3472"/>
              <a:gd name="T15" fmla="*/ 3015 h 3436"/>
              <a:gd name="T16" fmla="*/ 1192 w 3472"/>
              <a:gd name="T17" fmla="*/ 2814 h 3436"/>
              <a:gd name="T18" fmla="*/ 1137 w 3472"/>
              <a:gd name="T19" fmla="*/ 2620 h 3436"/>
              <a:gd name="T20" fmla="*/ 967 w 3472"/>
              <a:gd name="T21" fmla="*/ 2500 h 3436"/>
              <a:gd name="T22" fmla="*/ 2839 w 3472"/>
              <a:gd name="T23" fmla="*/ 2148 h 3436"/>
              <a:gd name="T24" fmla="*/ 2578 w 3472"/>
              <a:gd name="T25" fmla="*/ 2202 h 3436"/>
              <a:gd name="T26" fmla="*/ 2367 w 3472"/>
              <a:gd name="T27" fmla="*/ 2353 h 3436"/>
              <a:gd name="T28" fmla="*/ 2276 w 3472"/>
              <a:gd name="T29" fmla="*/ 2554 h 3436"/>
              <a:gd name="T30" fmla="*/ 2330 w 3472"/>
              <a:gd name="T31" fmla="*/ 2749 h 3436"/>
              <a:gd name="T32" fmla="*/ 2500 w 3472"/>
              <a:gd name="T33" fmla="*/ 2868 h 3436"/>
              <a:gd name="T34" fmla="*/ 2736 w 3472"/>
              <a:gd name="T35" fmla="*/ 2897 h 3436"/>
              <a:gd name="T36" fmla="*/ 2996 w 3472"/>
              <a:gd name="T37" fmla="*/ 2821 h 3436"/>
              <a:gd name="T38" fmla="*/ 3186 w 3472"/>
              <a:gd name="T39" fmla="*/ 2655 h 3436"/>
              <a:gd name="T40" fmla="*/ 3250 w 3472"/>
              <a:gd name="T41" fmla="*/ 2451 h 3436"/>
              <a:gd name="T42" fmla="*/ 3169 w 3472"/>
              <a:gd name="T43" fmla="*/ 2268 h 3436"/>
              <a:gd name="T44" fmla="*/ 2981 w 3472"/>
              <a:gd name="T45" fmla="*/ 2165 h 3436"/>
              <a:gd name="T46" fmla="*/ 1406 w 3472"/>
              <a:gd name="T47" fmla="*/ 537 h 3436"/>
              <a:gd name="T48" fmla="*/ 3285 w 3472"/>
              <a:gd name="T49" fmla="*/ 2 h 3436"/>
              <a:gd name="T50" fmla="*/ 3417 w 3472"/>
              <a:gd name="T51" fmla="*/ 72 h 3436"/>
              <a:gd name="T52" fmla="*/ 3472 w 3472"/>
              <a:gd name="T53" fmla="*/ 215 h 3436"/>
              <a:gd name="T54" fmla="*/ 3441 w 3472"/>
              <a:gd name="T55" fmla="*/ 2640 h 3436"/>
              <a:gd name="T56" fmla="*/ 3262 w 3472"/>
              <a:gd name="T57" fmla="*/ 2899 h 3436"/>
              <a:gd name="T58" fmla="*/ 2965 w 3472"/>
              <a:gd name="T59" fmla="*/ 3069 h 3436"/>
              <a:gd name="T60" fmla="*/ 2626 w 3472"/>
              <a:gd name="T61" fmla="*/ 3111 h 3436"/>
              <a:gd name="T62" fmla="*/ 2342 w 3472"/>
              <a:gd name="T63" fmla="*/ 3030 h 3436"/>
              <a:gd name="T64" fmla="*/ 2141 w 3472"/>
              <a:gd name="T65" fmla="*/ 2848 h 3436"/>
              <a:gd name="T66" fmla="*/ 2061 w 3472"/>
              <a:gd name="T67" fmla="*/ 2583 h 3436"/>
              <a:gd name="T68" fmla="*/ 2146 w 3472"/>
              <a:gd name="T69" fmla="*/ 2296 h 3436"/>
              <a:gd name="T70" fmla="*/ 2378 w 3472"/>
              <a:gd name="T71" fmla="*/ 2067 h 3436"/>
              <a:gd name="T72" fmla="*/ 2705 w 3472"/>
              <a:gd name="T73" fmla="*/ 1944 h 3436"/>
              <a:gd name="T74" fmla="*/ 3037 w 3472"/>
              <a:gd name="T75" fmla="*/ 1957 h 3436"/>
              <a:gd name="T76" fmla="*/ 3254 w 3472"/>
              <a:gd name="T77" fmla="*/ 754 h 3436"/>
              <a:gd name="T78" fmla="*/ 1405 w 3472"/>
              <a:gd name="T79" fmla="*/ 2848 h 3436"/>
              <a:gd name="T80" fmla="*/ 1289 w 3472"/>
              <a:gd name="T81" fmla="*/ 3125 h 3436"/>
              <a:gd name="T82" fmla="*/ 1034 w 3472"/>
              <a:gd name="T83" fmla="*/ 3336 h 3436"/>
              <a:gd name="T84" fmla="*/ 698 w 3472"/>
              <a:gd name="T85" fmla="*/ 3433 h 3436"/>
              <a:gd name="T86" fmla="*/ 386 w 3472"/>
              <a:gd name="T87" fmla="*/ 3398 h 3436"/>
              <a:gd name="T88" fmla="*/ 147 w 3472"/>
              <a:gd name="T89" fmla="*/ 3254 h 3436"/>
              <a:gd name="T90" fmla="*/ 14 w 3472"/>
              <a:gd name="T91" fmla="*/ 3020 h 3436"/>
              <a:gd name="T92" fmla="*/ 30 w 3472"/>
              <a:gd name="T93" fmla="*/ 2731 h 3436"/>
              <a:gd name="T94" fmla="*/ 210 w 3472"/>
              <a:gd name="T95" fmla="*/ 2470 h 3436"/>
              <a:gd name="T96" fmla="*/ 507 w 3472"/>
              <a:gd name="T97" fmla="*/ 2299 h 3436"/>
              <a:gd name="T98" fmla="*/ 849 w 3472"/>
              <a:gd name="T99" fmla="*/ 2258 h 3436"/>
              <a:gd name="T100" fmla="*/ 1144 w 3472"/>
              <a:gd name="T101" fmla="*/ 2349 h 3436"/>
              <a:gd name="T102" fmla="*/ 1217 w 3472"/>
              <a:gd name="T103" fmla="*/ 439 h 3436"/>
              <a:gd name="T104" fmla="*/ 1339 w 3472"/>
              <a:gd name="T105" fmla="*/ 334 h 3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72" h="3436">
                <a:moveTo>
                  <a:pt x="782" y="2470"/>
                </a:moveTo>
                <a:lnTo>
                  <a:pt x="731" y="2472"/>
                </a:lnTo>
                <a:lnTo>
                  <a:pt x="680" y="2477"/>
                </a:lnTo>
                <a:lnTo>
                  <a:pt x="628" y="2488"/>
                </a:lnTo>
                <a:lnTo>
                  <a:pt x="576" y="2504"/>
                </a:lnTo>
                <a:lnTo>
                  <a:pt x="521" y="2523"/>
                </a:lnTo>
                <a:lnTo>
                  <a:pt x="471" y="2548"/>
                </a:lnTo>
                <a:lnTo>
                  <a:pt x="425" y="2576"/>
                </a:lnTo>
                <a:lnTo>
                  <a:pt x="382" y="2607"/>
                </a:lnTo>
                <a:lnTo>
                  <a:pt x="344" y="2640"/>
                </a:lnTo>
                <a:lnTo>
                  <a:pt x="309" y="2676"/>
                </a:lnTo>
                <a:lnTo>
                  <a:pt x="281" y="2713"/>
                </a:lnTo>
                <a:lnTo>
                  <a:pt x="257" y="2753"/>
                </a:lnTo>
                <a:lnTo>
                  <a:pt x="238" y="2794"/>
                </a:lnTo>
                <a:lnTo>
                  <a:pt x="225" y="2834"/>
                </a:lnTo>
                <a:lnTo>
                  <a:pt x="218" y="2876"/>
                </a:lnTo>
                <a:lnTo>
                  <a:pt x="217" y="2918"/>
                </a:lnTo>
                <a:lnTo>
                  <a:pt x="223" y="2959"/>
                </a:lnTo>
                <a:lnTo>
                  <a:pt x="234" y="3001"/>
                </a:lnTo>
                <a:lnTo>
                  <a:pt x="251" y="3037"/>
                </a:lnTo>
                <a:lnTo>
                  <a:pt x="273" y="3070"/>
                </a:lnTo>
                <a:lnTo>
                  <a:pt x="299" y="3101"/>
                </a:lnTo>
                <a:lnTo>
                  <a:pt x="329" y="3129"/>
                </a:lnTo>
                <a:lnTo>
                  <a:pt x="364" y="3153"/>
                </a:lnTo>
                <a:lnTo>
                  <a:pt x="402" y="3172"/>
                </a:lnTo>
                <a:lnTo>
                  <a:pt x="443" y="3190"/>
                </a:lnTo>
                <a:lnTo>
                  <a:pt x="486" y="3203"/>
                </a:lnTo>
                <a:lnTo>
                  <a:pt x="531" y="3213"/>
                </a:lnTo>
                <a:lnTo>
                  <a:pt x="579" y="3220"/>
                </a:lnTo>
                <a:lnTo>
                  <a:pt x="628" y="3221"/>
                </a:lnTo>
                <a:lnTo>
                  <a:pt x="679" y="3220"/>
                </a:lnTo>
                <a:lnTo>
                  <a:pt x="730" y="3213"/>
                </a:lnTo>
                <a:lnTo>
                  <a:pt x="782" y="3202"/>
                </a:lnTo>
                <a:lnTo>
                  <a:pt x="834" y="3188"/>
                </a:lnTo>
                <a:lnTo>
                  <a:pt x="889" y="3167"/>
                </a:lnTo>
                <a:lnTo>
                  <a:pt x="939" y="3143"/>
                </a:lnTo>
                <a:lnTo>
                  <a:pt x="985" y="3115"/>
                </a:lnTo>
                <a:lnTo>
                  <a:pt x="1028" y="3085"/>
                </a:lnTo>
                <a:lnTo>
                  <a:pt x="1066" y="3051"/>
                </a:lnTo>
                <a:lnTo>
                  <a:pt x="1101" y="3015"/>
                </a:lnTo>
                <a:lnTo>
                  <a:pt x="1129" y="2977"/>
                </a:lnTo>
                <a:lnTo>
                  <a:pt x="1153" y="2939"/>
                </a:lnTo>
                <a:lnTo>
                  <a:pt x="1172" y="2898"/>
                </a:lnTo>
                <a:lnTo>
                  <a:pt x="1185" y="2856"/>
                </a:lnTo>
                <a:lnTo>
                  <a:pt x="1192" y="2814"/>
                </a:lnTo>
                <a:lnTo>
                  <a:pt x="1193" y="2773"/>
                </a:lnTo>
                <a:lnTo>
                  <a:pt x="1187" y="2731"/>
                </a:lnTo>
                <a:lnTo>
                  <a:pt x="1176" y="2690"/>
                </a:lnTo>
                <a:lnTo>
                  <a:pt x="1158" y="2654"/>
                </a:lnTo>
                <a:lnTo>
                  <a:pt x="1137" y="2620"/>
                </a:lnTo>
                <a:lnTo>
                  <a:pt x="1111" y="2589"/>
                </a:lnTo>
                <a:lnTo>
                  <a:pt x="1081" y="2563"/>
                </a:lnTo>
                <a:lnTo>
                  <a:pt x="1046" y="2539"/>
                </a:lnTo>
                <a:lnTo>
                  <a:pt x="1008" y="2518"/>
                </a:lnTo>
                <a:lnTo>
                  <a:pt x="967" y="2500"/>
                </a:lnTo>
                <a:lnTo>
                  <a:pt x="924" y="2487"/>
                </a:lnTo>
                <a:lnTo>
                  <a:pt x="879" y="2477"/>
                </a:lnTo>
                <a:lnTo>
                  <a:pt x="831" y="2472"/>
                </a:lnTo>
                <a:lnTo>
                  <a:pt x="782" y="2470"/>
                </a:lnTo>
                <a:close/>
                <a:moveTo>
                  <a:pt x="2839" y="2148"/>
                </a:moveTo>
                <a:lnTo>
                  <a:pt x="2788" y="2150"/>
                </a:lnTo>
                <a:lnTo>
                  <a:pt x="2737" y="2156"/>
                </a:lnTo>
                <a:lnTo>
                  <a:pt x="2685" y="2167"/>
                </a:lnTo>
                <a:lnTo>
                  <a:pt x="2633" y="2181"/>
                </a:lnTo>
                <a:lnTo>
                  <a:pt x="2578" y="2202"/>
                </a:lnTo>
                <a:lnTo>
                  <a:pt x="2529" y="2226"/>
                </a:lnTo>
                <a:lnTo>
                  <a:pt x="2482" y="2253"/>
                </a:lnTo>
                <a:lnTo>
                  <a:pt x="2439" y="2284"/>
                </a:lnTo>
                <a:lnTo>
                  <a:pt x="2401" y="2318"/>
                </a:lnTo>
                <a:lnTo>
                  <a:pt x="2367" y="2353"/>
                </a:lnTo>
                <a:lnTo>
                  <a:pt x="2338" y="2392"/>
                </a:lnTo>
                <a:lnTo>
                  <a:pt x="2314" y="2430"/>
                </a:lnTo>
                <a:lnTo>
                  <a:pt x="2296" y="2471"/>
                </a:lnTo>
                <a:lnTo>
                  <a:pt x="2282" y="2512"/>
                </a:lnTo>
                <a:lnTo>
                  <a:pt x="2276" y="2554"/>
                </a:lnTo>
                <a:lnTo>
                  <a:pt x="2274" y="2596"/>
                </a:lnTo>
                <a:lnTo>
                  <a:pt x="2280" y="2638"/>
                </a:lnTo>
                <a:lnTo>
                  <a:pt x="2291" y="2679"/>
                </a:lnTo>
                <a:lnTo>
                  <a:pt x="2309" y="2716"/>
                </a:lnTo>
                <a:lnTo>
                  <a:pt x="2330" y="2749"/>
                </a:lnTo>
                <a:lnTo>
                  <a:pt x="2357" y="2779"/>
                </a:lnTo>
                <a:lnTo>
                  <a:pt x="2387" y="2806"/>
                </a:lnTo>
                <a:lnTo>
                  <a:pt x="2421" y="2830"/>
                </a:lnTo>
                <a:lnTo>
                  <a:pt x="2459" y="2851"/>
                </a:lnTo>
                <a:lnTo>
                  <a:pt x="2500" y="2868"/>
                </a:lnTo>
                <a:lnTo>
                  <a:pt x="2543" y="2881"/>
                </a:lnTo>
                <a:lnTo>
                  <a:pt x="2588" y="2891"/>
                </a:lnTo>
                <a:lnTo>
                  <a:pt x="2636" y="2897"/>
                </a:lnTo>
                <a:lnTo>
                  <a:pt x="2685" y="2899"/>
                </a:lnTo>
                <a:lnTo>
                  <a:pt x="2736" y="2897"/>
                </a:lnTo>
                <a:lnTo>
                  <a:pt x="2787" y="2891"/>
                </a:lnTo>
                <a:lnTo>
                  <a:pt x="2839" y="2880"/>
                </a:lnTo>
                <a:lnTo>
                  <a:pt x="2891" y="2866"/>
                </a:lnTo>
                <a:lnTo>
                  <a:pt x="2946" y="2845"/>
                </a:lnTo>
                <a:lnTo>
                  <a:pt x="2996" y="2821"/>
                </a:lnTo>
                <a:lnTo>
                  <a:pt x="3042" y="2794"/>
                </a:lnTo>
                <a:lnTo>
                  <a:pt x="3086" y="2763"/>
                </a:lnTo>
                <a:lnTo>
                  <a:pt x="3124" y="2729"/>
                </a:lnTo>
                <a:lnTo>
                  <a:pt x="3158" y="2693"/>
                </a:lnTo>
                <a:lnTo>
                  <a:pt x="3186" y="2655"/>
                </a:lnTo>
                <a:lnTo>
                  <a:pt x="3211" y="2616"/>
                </a:lnTo>
                <a:lnTo>
                  <a:pt x="3229" y="2575"/>
                </a:lnTo>
                <a:lnTo>
                  <a:pt x="3242" y="2534"/>
                </a:lnTo>
                <a:lnTo>
                  <a:pt x="3250" y="2493"/>
                </a:lnTo>
                <a:lnTo>
                  <a:pt x="3250" y="2451"/>
                </a:lnTo>
                <a:lnTo>
                  <a:pt x="3245" y="2409"/>
                </a:lnTo>
                <a:lnTo>
                  <a:pt x="3233" y="2367"/>
                </a:lnTo>
                <a:lnTo>
                  <a:pt x="3216" y="2331"/>
                </a:lnTo>
                <a:lnTo>
                  <a:pt x="3194" y="2298"/>
                </a:lnTo>
                <a:lnTo>
                  <a:pt x="3169" y="2268"/>
                </a:lnTo>
                <a:lnTo>
                  <a:pt x="3138" y="2240"/>
                </a:lnTo>
                <a:lnTo>
                  <a:pt x="3103" y="2216"/>
                </a:lnTo>
                <a:lnTo>
                  <a:pt x="3066" y="2196"/>
                </a:lnTo>
                <a:lnTo>
                  <a:pt x="3026" y="2179"/>
                </a:lnTo>
                <a:lnTo>
                  <a:pt x="2981" y="2165"/>
                </a:lnTo>
                <a:lnTo>
                  <a:pt x="2936" y="2156"/>
                </a:lnTo>
                <a:lnTo>
                  <a:pt x="2888" y="2149"/>
                </a:lnTo>
                <a:lnTo>
                  <a:pt x="2839" y="2148"/>
                </a:lnTo>
                <a:close/>
                <a:moveTo>
                  <a:pt x="3251" y="215"/>
                </a:moveTo>
                <a:lnTo>
                  <a:pt x="1406" y="537"/>
                </a:lnTo>
                <a:lnTo>
                  <a:pt x="1406" y="859"/>
                </a:lnTo>
                <a:lnTo>
                  <a:pt x="3251" y="537"/>
                </a:lnTo>
                <a:lnTo>
                  <a:pt x="3251" y="215"/>
                </a:lnTo>
                <a:close/>
                <a:moveTo>
                  <a:pt x="3254" y="0"/>
                </a:moveTo>
                <a:lnTo>
                  <a:pt x="3285" y="2"/>
                </a:lnTo>
                <a:lnTo>
                  <a:pt x="3314" y="9"/>
                </a:lnTo>
                <a:lnTo>
                  <a:pt x="3343" y="18"/>
                </a:lnTo>
                <a:lnTo>
                  <a:pt x="3370" y="33"/>
                </a:lnTo>
                <a:lnTo>
                  <a:pt x="3394" y="50"/>
                </a:lnTo>
                <a:lnTo>
                  <a:pt x="3417" y="72"/>
                </a:lnTo>
                <a:lnTo>
                  <a:pt x="3436" y="96"/>
                </a:lnTo>
                <a:lnTo>
                  <a:pt x="3452" y="124"/>
                </a:lnTo>
                <a:lnTo>
                  <a:pt x="3463" y="152"/>
                </a:lnTo>
                <a:lnTo>
                  <a:pt x="3469" y="183"/>
                </a:lnTo>
                <a:lnTo>
                  <a:pt x="3472" y="215"/>
                </a:lnTo>
                <a:lnTo>
                  <a:pt x="3472" y="2470"/>
                </a:lnTo>
                <a:lnTo>
                  <a:pt x="3469" y="2470"/>
                </a:lnTo>
                <a:lnTo>
                  <a:pt x="3466" y="2527"/>
                </a:lnTo>
                <a:lnTo>
                  <a:pt x="3456" y="2584"/>
                </a:lnTo>
                <a:lnTo>
                  <a:pt x="3441" y="2640"/>
                </a:lnTo>
                <a:lnTo>
                  <a:pt x="3417" y="2695"/>
                </a:lnTo>
                <a:lnTo>
                  <a:pt x="3387" y="2751"/>
                </a:lnTo>
                <a:lnTo>
                  <a:pt x="3351" y="2803"/>
                </a:lnTo>
                <a:lnTo>
                  <a:pt x="3310" y="2853"/>
                </a:lnTo>
                <a:lnTo>
                  <a:pt x="3262" y="2899"/>
                </a:lnTo>
                <a:lnTo>
                  <a:pt x="3211" y="2941"/>
                </a:lnTo>
                <a:lnTo>
                  <a:pt x="3155" y="2980"/>
                </a:lnTo>
                <a:lnTo>
                  <a:pt x="3095" y="3014"/>
                </a:lnTo>
                <a:lnTo>
                  <a:pt x="3031" y="3044"/>
                </a:lnTo>
                <a:lnTo>
                  <a:pt x="2965" y="3069"/>
                </a:lnTo>
                <a:lnTo>
                  <a:pt x="2897" y="3089"/>
                </a:lnTo>
                <a:lnTo>
                  <a:pt x="2828" y="3102"/>
                </a:lnTo>
                <a:lnTo>
                  <a:pt x="2759" y="3111"/>
                </a:lnTo>
                <a:lnTo>
                  <a:pt x="2691" y="3113"/>
                </a:lnTo>
                <a:lnTo>
                  <a:pt x="2626" y="3111"/>
                </a:lnTo>
                <a:lnTo>
                  <a:pt x="2564" y="3103"/>
                </a:lnTo>
                <a:lnTo>
                  <a:pt x="2504" y="3092"/>
                </a:lnTo>
                <a:lnTo>
                  <a:pt x="2448" y="3076"/>
                </a:lnTo>
                <a:lnTo>
                  <a:pt x="2393" y="3055"/>
                </a:lnTo>
                <a:lnTo>
                  <a:pt x="2342" y="3030"/>
                </a:lnTo>
                <a:lnTo>
                  <a:pt x="2293" y="3001"/>
                </a:lnTo>
                <a:lnTo>
                  <a:pt x="2249" y="2968"/>
                </a:lnTo>
                <a:lnTo>
                  <a:pt x="2209" y="2932"/>
                </a:lnTo>
                <a:lnTo>
                  <a:pt x="2172" y="2891"/>
                </a:lnTo>
                <a:lnTo>
                  <a:pt x="2141" y="2848"/>
                </a:lnTo>
                <a:lnTo>
                  <a:pt x="2115" y="2802"/>
                </a:lnTo>
                <a:lnTo>
                  <a:pt x="2092" y="2753"/>
                </a:lnTo>
                <a:lnTo>
                  <a:pt x="2075" y="2698"/>
                </a:lnTo>
                <a:lnTo>
                  <a:pt x="2065" y="2641"/>
                </a:lnTo>
                <a:lnTo>
                  <a:pt x="2061" y="2583"/>
                </a:lnTo>
                <a:lnTo>
                  <a:pt x="2065" y="2525"/>
                </a:lnTo>
                <a:lnTo>
                  <a:pt x="2075" y="2466"/>
                </a:lnTo>
                <a:lnTo>
                  <a:pt x="2092" y="2408"/>
                </a:lnTo>
                <a:lnTo>
                  <a:pt x="2116" y="2351"/>
                </a:lnTo>
                <a:lnTo>
                  <a:pt x="2146" y="2296"/>
                </a:lnTo>
                <a:lnTo>
                  <a:pt x="2182" y="2243"/>
                </a:lnTo>
                <a:lnTo>
                  <a:pt x="2225" y="2194"/>
                </a:lnTo>
                <a:lnTo>
                  <a:pt x="2271" y="2148"/>
                </a:lnTo>
                <a:lnTo>
                  <a:pt x="2322" y="2105"/>
                </a:lnTo>
                <a:lnTo>
                  <a:pt x="2378" y="2067"/>
                </a:lnTo>
                <a:lnTo>
                  <a:pt x="2438" y="2033"/>
                </a:lnTo>
                <a:lnTo>
                  <a:pt x="2502" y="2003"/>
                </a:lnTo>
                <a:lnTo>
                  <a:pt x="2568" y="1978"/>
                </a:lnTo>
                <a:lnTo>
                  <a:pt x="2636" y="1958"/>
                </a:lnTo>
                <a:lnTo>
                  <a:pt x="2705" y="1944"/>
                </a:lnTo>
                <a:lnTo>
                  <a:pt x="2774" y="1935"/>
                </a:lnTo>
                <a:lnTo>
                  <a:pt x="2844" y="1933"/>
                </a:lnTo>
                <a:lnTo>
                  <a:pt x="2910" y="1935"/>
                </a:lnTo>
                <a:lnTo>
                  <a:pt x="2975" y="1944"/>
                </a:lnTo>
                <a:lnTo>
                  <a:pt x="3037" y="1957"/>
                </a:lnTo>
                <a:lnTo>
                  <a:pt x="3097" y="1975"/>
                </a:lnTo>
                <a:lnTo>
                  <a:pt x="3153" y="1999"/>
                </a:lnTo>
                <a:lnTo>
                  <a:pt x="3205" y="2026"/>
                </a:lnTo>
                <a:lnTo>
                  <a:pt x="3254" y="2058"/>
                </a:lnTo>
                <a:lnTo>
                  <a:pt x="3254" y="754"/>
                </a:lnTo>
                <a:lnTo>
                  <a:pt x="1448" y="1071"/>
                </a:lnTo>
                <a:lnTo>
                  <a:pt x="1410" y="1074"/>
                </a:lnTo>
                <a:lnTo>
                  <a:pt x="1410" y="2791"/>
                </a:lnTo>
                <a:lnTo>
                  <a:pt x="1408" y="2791"/>
                </a:lnTo>
                <a:lnTo>
                  <a:pt x="1405" y="2848"/>
                </a:lnTo>
                <a:lnTo>
                  <a:pt x="1395" y="2906"/>
                </a:lnTo>
                <a:lnTo>
                  <a:pt x="1379" y="2962"/>
                </a:lnTo>
                <a:lnTo>
                  <a:pt x="1356" y="3018"/>
                </a:lnTo>
                <a:lnTo>
                  <a:pt x="1326" y="3073"/>
                </a:lnTo>
                <a:lnTo>
                  <a:pt x="1289" y="3125"/>
                </a:lnTo>
                <a:lnTo>
                  <a:pt x="1248" y="3175"/>
                </a:lnTo>
                <a:lnTo>
                  <a:pt x="1202" y="3221"/>
                </a:lnTo>
                <a:lnTo>
                  <a:pt x="1149" y="3264"/>
                </a:lnTo>
                <a:lnTo>
                  <a:pt x="1094" y="3302"/>
                </a:lnTo>
                <a:lnTo>
                  <a:pt x="1034" y="3336"/>
                </a:lnTo>
                <a:lnTo>
                  <a:pt x="970" y="3366"/>
                </a:lnTo>
                <a:lnTo>
                  <a:pt x="903" y="3391"/>
                </a:lnTo>
                <a:lnTo>
                  <a:pt x="835" y="3411"/>
                </a:lnTo>
                <a:lnTo>
                  <a:pt x="767" y="3425"/>
                </a:lnTo>
                <a:lnTo>
                  <a:pt x="698" y="3433"/>
                </a:lnTo>
                <a:lnTo>
                  <a:pt x="629" y="3436"/>
                </a:lnTo>
                <a:lnTo>
                  <a:pt x="565" y="3434"/>
                </a:lnTo>
                <a:lnTo>
                  <a:pt x="503" y="3426"/>
                </a:lnTo>
                <a:lnTo>
                  <a:pt x="444" y="3414"/>
                </a:lnTo>
                <a:lnTo>
                  <a:pt x="386" y="3398"/>
                </a:lnTo>
                <a:lnTo>
                  <a:pt x="332" y="3377"/>
                </a:lnTo>
                <a:lnTo>
                  <a:pt x="281" y="3351"/>
                </a:lnTo>
                <a:lnTo>
                  <a:pt x="232" y="3323"/>
                </a:lnTo>
                <a:lnTo>
                  <a:pt x="187" y="3290"/>
                </a:lnTo>
                <a:lnTo>
                  <a:pt x="147" y="3254"/>
                </a:lnTo>
                <a:lnTo>
                  <a:pt x="111" y="3214"/>
                </a:lnTo>
                <a:lnTo>
                  <a:pt x="80" y="3171"/>
                </a:lnTo>
                <a:lnTo>
                  <a:pt x="53" y="3125"/>
                </a:lnTo>
                <a:lnTo>
                  <a:pt x="31" y="3076"/>
                </a:lnTo>
                <a:lnTo>
                  <a:pt x="14" y="3020"/>
                </a:lnTo>
                <a:lnTo>
                  <a:pt x="3" y="2963"/>
                </a:lnTo>
                <a:lnTo>
                  <a:pt x="0" y="2905"/>
                </a:lnTo>
                <a:lnTo>
                  <a:pt x="3" y="2846"/>
                </a:lnTo>
                <a:lnTo>
                  <a:pt x="13" y="2788"/>
                </a:lnTo>
                <a:lnTo>
                  <a:pt x="30" y="2731"/>
                </a:lnTo>
                <a:lnTo>
                  <a:pt x="54" y="2674"/>
                </a:lnTo>
                <a:lnTo>
                  <a:pt x="84" y="2618"/>
                </a:lnTo>
                <a:lnTo>
                  <a:pt x="121" y="2566"/>
                </a:lnTo>
                <a:lnTo>
                  <a:pt x="162" y="2516"/>
                </a:lnTo>
                <a:lnTo>
                  <a:pt x="210" y="2470"/>
                </a:lnTo>
                <a:lnTo>
                  <a:pt x="261" y="2428"/>
                </a:lnTo>
                <a:lnTo>
                  <a:pt x="316" y="2389"/>
                </a:lnTo>
                <a:lnTo>
                  <a:pt x="377" y="2354"/>
                </a:lnTo>
                <a:lnTo>
                  <a:pt x="440" y="2325"/>
                </a:lnTo>
                <a:lnTo>
                  <a:pt x="507" y="2299"/>
                </a:lnTo>
                <a:lnTo>
                  <a:pt x="576" y="2280"/>
                </a:lnTo>
                <a:lnTo>
                  <a:pt x="643" y="2266"/>
                </a:lnTo>
                <a:lnTo>
                  <a:pt x="713" y="2258"/>
                </a:lnTo>
                <a:lnTo>
                  <a:pt x="782" y="2254"/>
                </a:lnTo>
                <a:lnTo>
                  <a:pt x="849" y="2258"/>
                </a:lnTo>
                <a:lnTo>
                  <a:pt x="913" y="2265"/>
                </a:lnTo>
                <a:lnTo>
                  <a:pt x="975" y="2280"/>
                </a:lnTo>
                <a:lnTo>
                  <a:pt x="1035" y="2297"/>
                </a:lnTo>
                <a:lnTo>
                  <a:pt x="1092" y="2320"/>
                </a:lnTo>
                <a:lnTo>
                  <a:pt x="1144" y="2349"/>
                </a:lnTo>
                <a:lnTo>
                  <a:pt x="1194" y="2380"/>
                </a:lnTo>
                <a:lnTo>
                  <a:pt x="1194" y="537"/>
                </a:lnTo>
                <a:lnTo>
                  <a:pt x="1196" y="503"/>
                </a:lnTo>
                <a:lnTo>
                  <a:pt x="1204" y="470"/>
                </a:lnTo>
                <a:lnTo>
                  <a:pt x="1217" y="439"/>
                </a:lnTo>
                <a:lnTo>
                  <a:pt x="1234" y="412"/>
                </a:lnTo>
                <a:lnTo>
                  <a:pt x="1255" y="386"/>
                </a:lnTo>
                <a:lnTo>
                  <a:pt x="1280" y="364"/>
                </a:lnTo>
                <a:lnTo>
                  <a:pt x="1308" y="347"/>
                </a:lnTo>
                <a:lnTo>
                  <a:pt x="1339" y="334"/>
                </a:lnTo>
                <a:lnTo>
                  <a:pt x="1372" y="325"/>
                </a:lnTo>
                <a:lnTo>
                  <a:pt x="3218" y="3"/>
                </a:lnTo>
                <a:lnTo>
                  <a:pt x="3254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8" name="Freeform 156">
            <a:extLst>
              <a:ext uri="{FF2B5EF4-FFF2-40B4-BE49-F238E27FC236}">
                <a16:creationId xmlns="" xmlns:a16="http://schemas.microsoft.com/office/drawing/2014/main" id="{B263EF1C-23E1-4FCE-B200-4D6DC5DFE8B6}"/>
              </a:ext>
            </a:extLst>
          </p:cNvPr>
          <p:cNvSpPr>
            <a:spLocks noEditPoints="1"/>
          </p:cNvSpPr>
          <p:nvPr/>
        </p:nvSpPr>
        <p:spPr bwMode="auto">
          <a:xfrm>
            <a:off x="8596669" y="2684911"/>
            <a:ext cx="1143578" cy="744089"/>
          </a:xfrm>
          <a:custGeom>
            <a:avLst/>
            <a:gdLst>
              <a:gd name="T0" fmla="*/ 258 w 4061"/>
              <a:gd name="T1" fmla="*/ 2179 h 2642"/>
              <a:gd name="T2" fmla="*/ 303 w 4061"/>
              <a:gd name="T3" fmla="*/ 2286 h 2642"/>
              <a:gd name="T4" fmla="*/ 391 w 4061"/>
              <a:gd name="T5" fmla="*/ 2362 h 2642"/>
              <a:gd name="T6" fmla="*/ 508 w 4061"/>
              <a:gd name="T7" fmla="*/ 2389 h 2642"/>
              <a:gd name="T8" fmla="*/ 3634 w 4061"/>
              <a:gd name="T9" fmla="*/ 2377 h 2642"/>
              <a:gd name="T10" fmla="*/ 3734 w 4061"/>
              <a:gd name="T11" fmla="*/ 2316 h 2642"/>
              <a:gd name="T12" fmla="*/ 3795 w 4061"/>
              <a:gd name="T13" fmla="*/ 2218 h 2642"/>
              <a:gd name="T14" fmla="*/ 2814 w 4061"/>
              <a:gd name="T15" fmla="*/ 1398 h 2642"/>
              <a:gd name="T16" fmla="*/ 2173 w 4061"/>
              <a:gd name="T17" fmla="*/ 1859 h 2642"/>
              <a:gd name="T18" fmla="*/ 2031 w 4061"/>
              <a:gd name="T19" fmla="*/ 1886 h 2642"/>
              <a:gd name="T20" fmla="*/ 1889 w 4061"/>
              <a:gd name="T21" fmla="*/ 1859 h 2642"/>
              <a:gd name="T22" fmla="*/ 1249 w 4061"/>
              <a:gd name="T23" fmla="*/ 1398 h 2642"/>
              <a:gd name="T24" fmla="*/ 3808 w 4061"/>
              <a:gd name="T25" fmla="*/ 1982 h 2642"/>
              <a:gd name="T26" fmla="*/ 254 w 4061"/>
              <a:gd name="T27" fmla="*/ 1982 h 2642"/>
              <a:gd name="T28" fmla="*/ 508 w 4061"/>
              <a:gd name="T29" fmla="*/ 251 h 2642"/>
              <a:gd name="T30" fmla="*/ 391 w 4061"/>
              <a:gd name="T31" fmla="*/ 280 h 2642"/>
              <a:gd name="T32" fmla="*/ 303 w 4061"/>
              <a:gd name="T33" fmla="*/ 354 h 2642"/>
              <a:gd name="T34" fmla="*/ 258 w 4061"/>
              <a:gd name="T35" fmla="*/ 462 h 2642"/>
              <a:gd name="T36" fmla="*/ 1354 w 4061"/>
              <a:gd name="T37" fmla="*/ 1320 h 2642"/>
              <a:gd name="T38" fmla="*/ 1951 w 4061"/>
              <a:gd name="T39" fmla="*/ 1749 h 2642"/>
              <a:gd name="T40" fmla="*/ 2071 w 4061"/>
              <a:gd name="T41" fmla="*/ 1758 h 2642"/>
              <a:gd name="T42" fmla="*/ 2183 w 4061"/>
              <a:gd name="T43" fmla="*/ 1710 h 2642"/>
              <a:gd name="T44" fmla="*/ 3795 w 4061"/>
              <a:gd name="T45" fmla="*/ 424 h 2642"/>
              <a:gd name="T46" fmla="*/ 3734 w 4061"/>
              <a:gd name="T47" fmla="*/ 326 h 2642"/>
              <a:gd name="T48" fmla="*/ 3634 w 4061"/>
              <a:gd name="T49" fmla="*/ 265 h 2642"/>
              <a:gd name="T50" fmla="*/ 508 w 4061"/>
              <a:gd name="T51" fmla="*/ 251 h 2642"/>
              <a:gd name="T52" fmla="*/ 3618 w 4061"/>
              <a:gd name="T53" fmla="*/ 4 h 2642"/>
              <a:gd name="T54" fmla="*/ 3793 w 4061"/>
              <a:gd name="T55" fmla="*/ 59 h 2642"/>
              <a:gd name="T56" fmla="*/ 3934 w 4061"/>
              <a:gd name="T57" fmla="*/ 170 h 2642"/>
              <a:gd name="T58" fmla="*/ 4028 w 4061"/>
              <a:gd name="T59" fmla="*/ 321 h 2642"/>
              <a:gd name="T60" fmla="*/ 4061 w 4061"/>
              <a:gd name="T61" fmla="*/ 503 h 2642"/>
              <a:gd name="T62" fmla="*/ 4046 w 4061"/>
              <a:gd name="T63" fmla="*/ 2262 h 2642"/>
              <a:gd name="T64" fmla="*/ 3971 w 4061"/>
              <a:gd name="T65" fmla="*/ 2425 h 2642"/>
              <a:gd name="T66" fmla="*/ 3844 w 4061"/>
              <a:gd name="T67" fmla="*/ 2552 h 2642"/>
              <a:gd name="T68" fmla="*/ 3679 w 4061"/>
              <a:gd name="T69" fmla="*/ 2626 h 2642"/>
              <a:gd name="T70" fmla="*/ 508 w 4061"/>
              <a:gd name="T71" fmla="*/ 2642 h 2642"/>
              <a:gd name="T72" fmla="*/ 324 w 4061"/>
              <a:gd name="T73" fmla="*/ 2607 h 2642"/>
              <a:gd name="T74" fmla="*/ 170 w 4061"/>
              <a:gd name="T75" fmla="*/ 2514 h 2642"/>
              <a:gd name="T76" fmla="*/ 60 w 4061"/>
              <a:gd name="T77" fmla="*/ 2374 h 2642"/>
              <a:gd name="T78" fmla="*/ 4 w 4061"/>
              <a:gd name="T79" fmla="*/ 2201 h 2642"/>
              <a:gd name="T80" fmla="*/ 4 w 4061"/>
              <a:gd name="T81" fmla="*/ 440 h 2642"/>
              <a:gd name="T82" fmla="*/ 60 w 4061"/>
              <a:gd name="T83" fmla="*/ 266 h 2642"/>
              <a:gd name="T84" fmla="*/ 170 w 4061"/>
              <a:gd name="T85" fmla="*/ 128 h 2642"/>
              <a:gd name="T86" fmla="*/ 324 w 4061"/>
              <a:gd name="T87" fmla="*/ 33 h 2642"/>
              <a:gd name="T88" fmla="*/ 508 w 4061"/>
              <a:gd name="T89" fmla="*/ 0 h 2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061" h="2642">
                <a:moveTo>
                  <a:pt x="1249" y="1398"/>
                </a:moveTo>
                <a:lnTo>
                  <a:pt x="254" y="2138"/>
                </a:lnTo>
                <a:lnTo>
                  <a:pt x="258" y="2179"/>
                </a:lnTo>
                <a:lnTo>
                  <a:pt x="268" y="2218"/>
                </a:lnTo>
                <a:lnTo>
                  <a:pt x="283" y="2254"/>
                </a:lnTo>
                <a:lnTo>
                  <a:pt x="303" y="2286"/>
                </a:lnTo>
                <a:lnTo>
                  <a:pt x="329" y="2316"/>
                </a:lnTo>
                <a:lnTo>
                  <a:pt x="358" y="2341"/>
                </a:lnTo>
                <a:lnTo>
                  <a:pt x="391" y="2362"/>
                </a:lnTo>
                <a:lnTo>
                  <a:pt x="428" y="2377"/>
                </a:lnTo>
                <a:lnTo>
                  <a:pt x="466" y="2387"/>
                </a:lnTo>
                <a:lnTo>
                  <a:pt x="508" y="2389"/>
                </a:lnTo>
                <a:lnTo>
                  <a:pt x="3554" y="2389"/>
                </a:lnTo>
                <a:lnTo>
                  <a:pt x="3595" y="2387"/>
                </a:lnTo>
                <a:lnTo>
                  <a:pt x="3634" y="2377"/>
                </a:lnTo>
                <a:lnTo>
                  <a:pt x="3670" y="2362"/>
                </a:lnTo>
                <a:lnTo>
                  <a:pt x="3704" y="2341"/>
                </a:lnTo>
                <a:lnTo>
                  <a:pt x="3734" y="2316"/>
                </a:lnTo>
                <a:lnTo>
                  <a:pt x="3759" y="2286"/>
                </a:lnTo>
                <a:lnTo>
                  <a:pt x="3779" y="2254"/>
                </a:lnTo>
                <a:lnTo>
                  <a:pt x="3795" y="2218"/>
                </a:lnTo>
                <a:lnTo>
                  <a:pt x="3804" y="2179"/>
                </a:lnTo>
                <a:lnTo>
                  <a:pt x="3808" y="2138"/>
                </a:lnTo>
                <a:lnTo>
                  <a:pt x="2814" y="1398"/>
                </a:lnTo>
                <a:lnTo>
                  <a:pt x="2259" y="1812"/>
                </a:lnTo>
                <a:lnTo>
                  <a:pt x="2218" y="1838"/>
                </a:lnTo>
                <a:lnTo>
                  <a:pt x="2173" y="1859"/>
                </a:lnTo>
                <a:lnTo>
                  <a:pt x="2126" y="1874"/>
                </a:lnTo>
                <a:lnTo>
                  <a:pt x="2079" y="1884"/>
                </a:lnTo>
                <a:lnTo>
                  <a:pt x="2031" y="1886"/>
                </a:lnTo>
                <a:lnTo>
                  <a:pt x="1983" y="1884"/>
                </a:lnTo>
                <a:lnTo>
                  <a:pt x="1935" y="1874"/>
                </a:lnTo>
                <a:lnTo>
                  <a:pt x="1889" y="1859"/>
                </a:lnTo>
                <a:lnTo>
                  <a:pt x="1844" y="1838"/>
                </a:lnTo>
                <a:lnTo>
                  <a:pt x="1803" y="1812"/>
                </a:lnTo>
                <a:lnTo>
                  <a:pt x="1249" y="1398"/>
                </a:lnTo>
                <a:close/>
                <a:moveTo>
                  <a:pt x="3808" y="660"/>
                </a:moveTo>
                <a:lnTo>
                  <a:pt x="2919" y="1320"/>
                </a:lnTo>
                <a:lnTo>
                  <a:pt x="3808" y="1982"/>
                </a:lnTo>
                <a:lnTo>
                  <a:pt x="3808" y="660"/>
                </a:lnTo>
                <a:close/>
                <a:moveTo>
                  <a:pt x="254" y="660"/>
                </a:moveTo>
                <a:lnTo>
                  <a:pt x="254" y="1982"/>
                </a:lnTo>
                <a:lnTo>
                  <a:pt x="1143" y="1320"/>
                </a:lnTo>
                <a:lnTo>
                  <a:pt x="254" y="660"/>
                </a:lnTo>
                <a:close/>
                <a:moveTo>
                  <a:pt x="508" y="251"/>
                </a:moveTo>
                <a:lnTo>
                  <a:pt x="466" y="255"/>
                </a:lnTo>
                <a:lnTo>
                  <a:pt x="428" y="265"/>
                </a:lnTo>
                <a:lnTo>
                  <a:pt x="391" y="280"/>
                </a:lnTo>
                <a:lnTo>
                  <a:pt x="358" y="300"/>
                </a:lnTo>
                <a:lnTo>
                  <a:pt x="329" y="326"/>
                </a:lnTo>
                <a:lnTo>
                  <a:pt x="303" y="354"/>
                </a:lnTo>
                <a:lnTo>
                  <a:pt x="283" y="388"/>
                </a:lnTo>
                <a:lnTo>
                  <a:pt x="268" y="424"/>
                </a:lnTo>
                <a:lnTo>
                  <a:pt x="258" y="462"/>
                </a:lnTo>
                <a:lnTo>
                  <a:pt x="254" y="503"/>
                </a:lnTo>
                <a:lnTo>
                  <a:pt x="1249" y="1242"/>
                </a:lnTo>
                <a:lnTo>
                  <a:pt x="1354" y="1320"/>
                </a:lnTo>
                <a:lnTo>
                  <a:pt x="1879" y="1710"/>
                </a:lnTo>
                <a:lnTo>
                  <a:pt x="1914" y="1733"/>
                </a:lnTo>
                <a:lnTo>
                  <a:pt x="1951" y="1749"/>
                </a:lnTo>
                <a:lnTo>
                  <a:pt x="1990" y="1758"/>
                </a:lnTo>
                <a:lnTo>
                  <a:pt x="2031" y="1761"/>
                </a:lnTo>
                <a:lnTo>
                  <a:pt x="2071" y="1758"/>
                </a:lnTo>
                <a:lnTo>
                  <a:pt x="2111" y="1749"/>
                </a:lnTo>
                <a:lnTo>
                  <a:pt x="2149" y="1733"/>
                </a:lnTo>
                <a:lnTo>
                  <a:pt x="2183" y="1710"/>
                </a:lnTo>
                <a:lnTo>
                  <a:pt x="3808" y="503"/>
                </a:lnTo>
                <a:lnTo>
                  <a:pt x="3804" y="462"/>
                </a:lnTo>
                <a:lnTo>
                  <a:pt x="3795" y="424"/>
                </a:lnTo>
                <a:lnTo>
                  <a:pt x="3779" y="388"/>
                </a:lnTo>
                <a:lnTo>
                  <a:pt x="3759" y="354"/>
                </a:lnTo>
                <a:lnTo>
                  <a:pt x="3734" y="326"/>
                </a:lnTo>
                <a:lnTo>
                  <a:pt x="3704" y="300"/>
                </a:lnTo>
                <a:lnTo>
                  <a:pt x="3670" y="280"/>
                </a:lnTo>
                <a:lnTo>
                  <a:pt x="3634" y="265"/>
                </a:lnTo>
                <a:lnTo>
                  <a:pt x="3595" y="255"/>
                </a:lnTo>
                <a:lnTo>
                  <a:pt x="3554" y="251"/>
                </a:lnTo>
                <a:lnTo>
                  <a:pt x="508" y="251"/>
                </a:lnTo>
                <a:close/>
                <a:moveTo>
                  <a:pt x="508" y="0"/>
                </a:moveTo>
                <a:lnTo>
                  <a:pt x="3554" y="0"/>
                </a:lnTo>
                <a:lnTo>
                  <a:pt x="3618" y="4"/>
                </a:lnTo>
                <a:lnTo>
                  <a:pt x="3679" y="15"/>
                </a:lnTo>
                <a:lnTo>
                  <a:pt x="3738" y="33"/>
                </a:lnTo>
                <a:lnTo>
                  <a:pt x="3793" y="59"/>
                </a:lnTo>
                <a:lnTo>
                  <a:pt x="3844" y="90"/>
                </a:lnTo>
                <a:lnTo>
                  <a:pt x="3891" y="128"/>
                </a:lnTo>
                <a:lnTo>
                  <a:pt x="3934" y="170"/>
                </a:lnTo>
                <a:lnTo>
                  <a:pt x="3971" y="215"/>
                </a:lnTo>
                <a:lnTo>
                  <a:pt x="4003" y="266"/>
                </a:lnTo>
                <a:lnTo>
                  <a:pt x="4028" y="321"/>
                </a:lnTo>
                <a:lnTo>
                  <a:pt x="4046" y="379"/>
                </a:lnTo>
                <a:lnTo>
                  <a:pt x="4058" y="440"/>
                </a:lnTo>
                <a:lnTo>
                  <a:pt x="4061" y="503"/>
                </a:lnTo>
                <a:lnTo>
                  <a:pt x="4061" y="2138"/>
                </a:lnTo>
                <a:lnTo>
                  <a:pt x="4058" y="2201"/>
                </a:lnTo>
                <a:lnTo>
                  <a:pt x="4046" y="2262"/>
                </a:lnTo>
                <a:lnTo>
                  <a:pt x="4028" y="2320"/>
                </a:lnTo>
                <a:lnTo>
                  <a:pt x="4003" y="2374"/>
                </a:lnTo>
                <a:lnTo>
                  <a:pt x="3971" y="2425"/>
                </a:lnTo>
                <a:lnTo>
                  <a:pt x="3934" y="2472"/>
                </a:lnTo>
                <a:lnTo>
                  <a:pt x="3891" y="2514"/>
                </a:lnTo>
                <a:lnTo>
                  <a:pt x="3844" y="2552"/>
                </a:lnTo>
                <a:lnTo>
                  <a:pt x="3793" y="2582"/>
                </a:lnTo>
                <a:lnTo>
                  <a:pt x="3738" y="2607"/>
                </a:lnTo>
                <a:lnTo>
                  <a:pt x="3679" y="2626"/>
                </a:lnTo>
                <a:lnTo>
                  <a:pt x="3618" y="2637"/>
                </a:lnTo>
                <a:lnTo>
                  <a:pt x="3554" y="2642"/>
                </a:lnTo>
                <a:lnTo>
                  <a:pt x="508" y="2642"/>
                </a:lnTo>
                <a:lnTo>
                  <a:pt x="444" y="2637"/>
                </a:lnTo>
                <a:lnTo>
                  <a:pt x="383" y="2626"/>
                </a:lnTo>
                <a:lnTo>
                  <a:pt x="324" y="2607"/>
                </a:lnTo>
                <a:lnTo>
                  <a:pt x="269" y="2582"/>
                </a:lnTo>
                <a:lnTo>
                  <a:pt x="218" y="2552"/>
                </a:lnTo>
                <a:lnTo>
                  <a:pt x="170" y="2514"/>
                </a:lnTo>
                <a:lnTo>
                  <a:pt x="129" y="2472"/>
                </a:lnTo>
                <a:lnTo>
                  <a:pt x="91" y="2425"/>
                </a:lnTo>
                <a:lnTo>
                  <a:pt x="60" y="2374"/>
                </a:lnTo>
                <a:lnTo>
                  <a:pt x="34" y="2320"/>
                </a:lnTo>
                <a:lnTo>
                  <a:pt x="15" y="2262"/>
                </a:lnTo>
                <a:lnTo>
                  <a:pt x="4" y="2201"/>
                </a:lnTo>
                <a:lnTo>
                  <a:pt x="0" y="2138"/>
                </a:lnTo>
                <a:lnTo>
                  <a:pt x="0" y="503"/>
                </a:lnTo>
                <a:lnTo>
                  <a:pt x="4" y="440"/>
                </a:lnTo>
                <a:lnTo>
                  <a:pt x="15" y="379"/>
                </a:lnTo>
                <a:lnTo>
                  <a:pt x="34" y="321"/>
                </a:lnTo>
                <a:lnTo>
                  <a:pt x="60" y="266"/>
                </a:lnTo>
                <a:lnTo>
                  <a:pt x="91" y="215"/>
                </a:lnTo>
                <a:lnTo>
                  <a:pt x="129" y="170"/>
                </a:lnTo>
                <a:lnTo>
                  <a:pt x="170" y="128"/>
                </a:lnTo>
                <a:lnTo>
                  <a:pt x="218" y="90"/>
                </a:lnTo>
                <a:lnTo>
                  <a:pt x="269" y="59"/>
                </a:lnTo>
                <a:lnTo>
                  <a:pt x="324" y="33"/>
                </a:lnTo>
                <a:lnTo>
                  <a:pt x="383" y="15"/>
                </a:lnTo>
                <a:lnTo>
                  <a:pt x="444" y="4"/>
                </a:lnTo>
                <a:lnTo>
                  <a:pt x="508" y="0"/>
                </a:lnTo>
                <a:close/>
              </a:path>
            </a:pathLst>
          </a:custGeom>
          <a:solidFill>
            <a:schemeClr val="accent3">
              <a:alpha val="1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9" name="Freeform 161">
            <a:extLst>
              <a:ext uri="{FF2B5EF4-FFF2-40B4-BE49-F238E27FC236}">
                <a16:creationId xmlns="" xmlns:a16="http://schemas.microsoft.com/office/drawing/2014/main" id="{F59AF8AE-7D3D-486A-A57B-E0F89FA5DE83}"/>
              </a:ext>
            </a:extLst>
          </p:cNvPr>
          <p:cNvSpPr>
            <a:spLocks/>
          </p:cNvSpPr>
          <p:nvPr/>
        </p:nvSpPr>
        <p:spPr bwMode="auto">
          <a:xfrm>
            <a:off x="8586287" y="4398994"/>
            <a:ext cx="1063348" cy="944979"/>
          </a:xfrm>
          <a:custGeom>
            <a:avLst/>
            <a:gdLst>
              <a:gd name="T0" fmla="*/ 2511 w 3261"/>
              <a:gd name="T1" fmla="*/ 18 h 3862"/>
              <a:gd name="T2" fmla="*/ 2767 w 3261"/>
              <a:gd name="T3" fmla="*/ 134 h 3862"/>
              <a:gd name="T4" fmla="*/ 2993 w 3261"/>
              <a:gd name="T5" fmla="*/ 350 h 3862"/>
              <a:gd name="T6" fmla="*/ 3158 w 3261"/>
              <a:gd name="T7" fmla="*/ 646 h 3862"/>
              <a:gd name="T8" fmla="*/ 3246 w 3261"/>
              <a:gd name="T9" fmla="*/ 980 h 3862"/>
              <a:gd name="T10" fmla="*/ 3256 w 3261"/>
              <a:gd name="T11" fmla="*/ 1329 h 3862"/>
              <a:gd name="T12" fmla="*/ 3188 w 3261"/>
              <a:gd name="T13" fmla="*/ 1669 h 3862"/>
              <a:gd name="T14" fmla="*/ 3041 w 3261"/>
              <a:gd name="T15" fmla="*/ 1978 h 3862"/>
              <a:gd name="T16" fmla="*/ 1836 w 3261"/>
              <a:gd name="T17" fmla="*/ 3539 h 3862"/>
              <a:gd name="T18" fmla="*/ 1749 w 3261"/>
              <a:gd name="T19" fmla="*/ 3526 h 3862"/>
              <a:gd name="T20" fmla="*/ 1701 w 3261"/>
              <a:gd name="T21" fmla="*/ 3428 h 3862"/>
              <a:gd name="T22" fmla="*/ 1730 w 3261"/>
              <a:gd name="T23" fmla="*/ 3319 h 3862"/>
              <a:gd name="T24" fmla="*/ 2945 w 3261"/>
              <a:gd name="T25" fmla="*/ 1689 h 3862"/>
              <a:gd name="T26" fmla="*/ 3028 w 3261"/>
              <a:gd name="T27" fmla="*/ 1404 h 3862"/>
              <a:gd name="T28" fmla="*/ 3038 w 3261"/>
              <a:gd name="T29" fmla="*/ 1104 h 3862"/>
              <a:gd name="T30" fmla="*/ 2973 w 3261"/>
              <a:gd name="T31" fmla="*/ 813 h 3862"/>
              <a:gd name="T32" fmla="*/ 2834 w 3261"/>
              <a:gd name="T33" fmla="*/ 558 h 3862"/>
              <a:gd name="T34" fmla="*/ 2639 w 3261"/>
              <a:gd name="T35" fmla="*/ 375 h 3862"/>
              <a:gd name="T36" fmla="*/ 2416 w 3261"/>
              <a:gd name="T37" fmla="*/ 291 h 3862"/>
              <a:gd name="T38" fmla="*/ 2186 w 3261"/>
              <a:gd name="T39" fmla="*/ 303 h 3862"/>
              <a:gd name="T40" fmla="*/ 1969 w 3261"/>
              <a:gd name="T41" fmla="*/ 412 h 3862"/>
              <a:gd name="T42" fmla="*/ 353 w 3261"/>
              <a:gd name="T43" fmla="*/ 2459 h 3862"/>
              <a:gd name="T44" fmla="*/ 241 w 3261"/>
              <a:gd name="T45" fmla="*/ 2680 h 3862"/>
              <a:gd name="T46" fmla="*/ 204 w 3261"/>
              <a:gd name="T47" fmla="*/ 2930 h 3862"/>
              <a:gd name="T48" fmla="*/ 241 w 3261"/>
              <a:gd name="T49" fmla="*/ 3181 h 3862"/>
              <a:gd name="T50" fmla="*/ 353 w 3261"/>
              <a:gd name="T51" fmla="*/ 3401 h 3862"/>
              <a:gd name="T52" fmla="*/ 521 w 3261"/>
              <a:gd name="T53" fmla="*/ 3548 h 3862"/>
              <a:gd name="T54" fmla="*/ 713 w 3261"/>
              <a:gd name="T55" fmla="*/ 3597 h 3862"/>
              <a:gd name="T56" fmla="*/ 904 w 3261"/>
              <a:gd name="T57" fmla="*/ 3548 h 3862"/>
              <a:gd name="T58" fmla="*/ 1073 w 3261"/>
              <a:gd name="T59" fmla="*/ 3401 h 3862"/>
              <a:gd name="T60" fmla="*/ 2624 w 3261"/>
              <a:gd name="T61" fmla="*/ 1359 h 3862"/>
              <a:gd name="T62" fmla="*/ 2650 w 3261"/>
              <a:gd name="T63" fmla="*/ 1174 h 3862"/>
              <a:gd name="T64" fmla="*/ 2606 w 3261"/>
              <a:gd name="T65" fmla="*/ 993 h 3862"/>
              <a:gd name="T66" fmla="*/ 2500 w 3261"/>
              <a:gd name="T67" fmla="*/ 854 h 3862"/>
              <a:gd name="T68" fmla="*/ 2362 w 3261"/>
              <a:gd name="T69" fmla="*/ 799 h 3862"/>
              <a:gd name="T70" fmla="*/ 2220 w 3261"/>
              <a:gd name="T71" fmla="*/ 832 h 3862"/>
              <a:gd name="T72" fmla="*/ 1011 w 3261"/>
              <a:gd name="T73" fmla="*/ 2376 h 3862"/>
              <a:gd name="T74" fmla="*/ 926 w 3261"/>
              <a:gd name="T75" fmla="*/ 2415 h 3862"/>
              <a:gd name="T76" fmla="*/ 851 w 3261"/>
              <a:gd name="T77" fmla="*/ 2353 h 3862"/>
              <a:gd name="T78" fmla="*/ 841 w 3261"/>
              <a:gd name="T79" fmla="*/ 2239 h 3862"/>
              <a:gd name="T80" fmla="*/ 2022 w 3261"/>
              <a:gd name="T81" fmla="*/ 681 h 3862"/>
              <a:gd name="T82" fmla="*/ 2199 w 3261"/>
              <a:gd name="T83" fmla="*/ 559 h 3862"/>
              <a:gd name="T84" fmla="*/ 2393 w 3261"/>
              <a:gd name="T85" fmla="*/ 534 h 3862"/>
              <a:gd name="T86" fmla="*/ 2580 w 3261"/>
              <a:gd name="T87" fmla="*/ 607 h 3862"/>
              <a:gd name="T88" fmla="*/ 2739 w 3261"/>
              <a:gd name="T89" fmla="*/ 777 h 3862"/>
              <a:gd name="T90" fmla="*/ 2832 w 3261"/>
              <a:gd name="T91" fmla="*/ 1008 h 3862"/>
              <a:gd name="T92" fmla="*/ 2851 w 3261"/>
              <a:gd name="T93" fmla="*/ 1261 h 3862"/>
              <a:gd name="T94" fmla="*/ 2795 w 3261"/>
              <a:gd name="T95" fmla="*/ 1508 h 3862"/>
              <a:gd name="T96" fmla="*/ 1217 w 3261"/>
              <a:gd name="T97" fmla="*/ 3590 h 3862"/>
              <a:gd name="T98" fmla="*/ 1022 w 3261"/>
              <a:gd name="T99" fmla="*/ 3771 h 3862"/>
              <a:gd name="T100" fmla="*/ 799 w 3261"/>
              <a:gd name="T101" fmla="*/ 3855 h 3862"/>
              <a:gd name="T102" fmla="*/ 569 w 3261"/>
              <a:gd name="T103" fmla="*/ 3844 h 3862"/>
              <a:gd name="T104" fmla="*/ 352 w 3261"/>
              <a:gd name="T105" fmla="*/ 3735 h 3862"/>
              <a:gd name="T106" fmla="*/ 167 w 3261"/>
              <a:gd name="T107" fmla="*/ 3531 h 3862"/>
              <a:gd name="T108" fmla="*/ 47 w 3261"/>
              <a:gd name="T109" fmla="*/ 3264 h 3862"/>
              <a:gd name="T110" fmla="*/ 0 w 3261"/>
              <a:gd name="T111" fmla="*/ 2968 h 3862"/>
              <a:gd name="T112" fmla="*/ 28 w 3261"/>
              <a:gd name="T113" fmla="*/ 2669 h 3862"/>
              <a:gd name="T114" fmla="*/ 129 w 3261"/>
              <a:gd name="T115" fmla="*/ 2394 h 3862"/>
              <a:gd name="T116" fmla="*/ 1748 w 3261"/>
              <a:gd name="T117" fmla="*/ 286 h 3862"/>
              <a:gd name="T118" fmla="*/ 1983 w 3261"/>
              <a:gd name="T119" fmla="*/ 94 h 3862"/>
              <a:gd name="T120" fmla="*/ 2243 w 3261"/>
              <a:gd name="T121" fmla="*/ 5 h 3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261" h="3862">
                <a:moveTo>
                  <a:pt x="2310" y="0"/>
                </a:moveTo>
                <a:lnTo>
                  <a:pt x="2378" y="0"/>
                </a:lnTo>
                <a:lnTo>
                  <a:pt x="2445" y="5"/>
                </a:lnTo>
                <a:lnTo>
                  <a:pt x="2511" y="18"/>
                </a:lnTo>
                <a:lnTo>
                  <a:pt x="2576" y="38"/>
                </a:lnTo>
                <a:lnTo>
                  <a:pt x="2642" y="63"/>
                </a:lnTo>
                <a:lnTo>
                  <a:pt x="2705" y="94"/>
                </a:lnTo>
                <a:lnTo>
                  <a:pt x="2767" y="134"/>
                </a:lnTo>
                <a:lnTo>
                  <a:pt x="2826" y="178"/>
                </a:lnTo>
                <a:lnTo>
                  <a:pt x="2884" y="228"/>
                </a:lnTo>
                <a:lnTo>
                  <a:pt x="2940" y="286"/>
                </a:lnTo>
                <a:lnTo>
                  <a:pt x="2993" y="350"/>
                </a:lnTo>
                <a:lnTo>
                  <a:pt x="3041" y="418"/>
                </a:lnTo>
                <a:lnTo>
                  <a:pt x="3085" y="491"/>
                </a:lnTo>
                <a:lnTo>
                  <a:pt x="3124" y="567"/>
                </a:lnTo>
                <a:lnTo>
                  <a:pt x="3158" y="646"/>
                </a:lnTo>
                <a:lnTo>
                  <a:pt x="3188" y="726"/>
                </a:lnTo>
                <a:lnTo>
                  <a:pt x="3212" y="810"/>
                </a:lnTo>
                <a:lnTo>
                  <a:pt x="3232" y="894"/>
                </a:lnTo>
                <a:lnTo>
                  <a:pt x="3246" y="980"/>
                </a:lnTo>
                <a:lnTo>
                  <a:pt x="3256" y="1067"/>
                </a:lnTo>
                <a:lnTo>
                  <a:pt x="3261" y="1155"/>
                </a:lnTo>
                <a:lnTo>
                  <a:pt x="3261" y="1241"/>
                </a:lnTo>
                <a:lnTo>
                  <a:pt x="3256" y="1329"/>
                </a:lnTo>
                <a:lnTo>
                  <a:pt x="3246" y="1416"/>
                </a:lnTo>
                <a:lnTo>
                  <a:pt x="3232" y="1502"/>
                </a:lnTo>
                <a:lnTo>
                  <a:pt x="3212" y="1586"/>
                </a:lnTo>
                <a:lnTo>
                  <a:pt x="3188" y="1669"/>
                </a:lnTo>
                <a:lnTo>
                  <a:pt x="3158" y="1750"/>
                </a:lnTo>
                <a:lnTo>
                  <a:pt x="3124" y="1829"/>
                </a:lnTo>
                <a:lnTo>
                  <a:pt x="3085" y="1905"/>
                </a:lnTo>
                <a:lnTo>
                  <a:pt x="3041" y="1978"/>
                </a:lnTo>
                <a:lnTo>
                  <a:pt x="2993" y="2046"/>
                </a:lnTo>
                <a:lnTo>
                  <a:pt x="1875" y="3508"/>
                </a:lnTo>
                <a:lnTo>
                  <a:pt x="1857" y="3526"/>
                </a:lnTo>
                <a:lnTo>
                  <a:pt x="1836" y="3539"/>
                </a:lnTo>
                <a:lnTo>
                  <a:pt x="1814" y="3546"/>
                </a:lnTo>
                <a:lnTo>
                  <a:pt x="1791" y="3546"/>
                </a:lnTo>
                <a:lnTo>
                  <a:pt x="1769" y="3539"/>
                </a:lnTo>
                <a:lnTo>
                  <a:pt x="1749" y="3526"/>
                </a:lnTo>
                <a:lnTo>
                  <a:pt x="1730" y="3508"/>
                </a:lnTo>
                <a:lnTo>
                  <a:pt x="1716" y="3483"/>
                </a:lnTo>
                <a:lnTo>
                  <a:pt x="1706" y="3457"/>
                </a:lnTo>
                <a:lnTo>
                  <a:pt x="1701" y="3428"/>
                </a:lnTo>
                <a:lnTo>
                  <a:pt x="1701" y="3399"/>
                </a:lnTo>
                <a:lnTo>
                  <a:pt x="1706" y="3370"/>
                </a:lnTo>
                <a:lnTo>
                  <a:pt x="1716" y="3342"/>
                </a:lnTo>
                <a:lnTo>
                  <a:pt x="1730" y="3319"/>
                </a:lnTo>
                <a:lnTo>
                  <a:pt x="2834" y="1876"/>
                </a:lnTo>
                <a:lnTo>
                  <a:pt x="2875" y="1817"/>
                </a:lnTo>
                <a:lnTo>
                  <a:pt x="2913" y="1754"/>
                </a:lnTo>
                <a:lnTo>
                  <a:pt x="2945" y="1689"/>
                </a:lnTo>
                <a:lnTo>
                  <a:pt x="2973" y="1621"/>
                </a:lnTo>
                <a:lnTo>
                  <a:pt x="2996" y="1550"/>
                </a:lnTo>
                <a:lnTo>
                  <a:pt x="3015" y="1478"/>
                </a:lnTo>
                <a:lnTo>
                  <a:pt x="3028" y="1404"/>
                </a:lnTo>
                <a:lnTo>
                  <a:pt x="3038" y="1329"/>
                </a:lnTo>
                <a:lnTo>
                  <a:pt x="3042" y="1254"/>
                </a:lnTo>
                <a:lnTo>
                  <a:pt x="3042" y="1180"/>
                </a:lnTo>
                <a:lnTo>
                  <a:pt x="3038" y="1104"/>
                </a:lnTo>
                <a:lnTo>
                  <a:pt x="3028" y="1030"/>
                </a:lnTo>
                <a:lnTo>
                  <a:pt x="3015" y="955"/>
                </a:lnTo>
                <a:lnTo>
                  <a:pt x="2996" y="883"/>
                </a:lnTo>
                <a:lnTo>
                  <a:pt x="2973" y="813"/>
                </a:lnTo>
                <a:lnTo>
                  <a:pt x="2945" y="745"/>
                </a:lnTo>
                <a:lnTo>
                  <a:pt x="2913" y="680"/>
                </a:lnTo>
                <a:lnTo>
                  <a:pt x="2875" y="617"/>
                </a:lnTo>
                <a:lnTo>
                  <a:pt x="2834" y="558"/>
                </a:lnTo>
                <a:lnTo>
                  <a:pt x="2788" y="502"/>
                </a:lnTo>
                <a:lnTo>
                  <a:pt x="2741" y="454"/>
                </a:lnTo>
                <a:lnTo>
                  <a:pt x="2691" y="412"/>
                </a:lnTo>
                <a:lnTo>
                  <a:pt x="2639" y="375"/>
                </a:lnTo>
                <a:lnTo>
                  <a:pt x="2584" y="345"/>
                </a:lnTo>
                <a:lnTo>
                  <a:pt x="2529" y="321"/>
                </a:lnTo>
                <a:lnTo>
                  <a:pt x="2473" y="303"/>
                </a:lnTo>
                <a:lnTo>
                  <a:pt x="2416" y="291"/>
                </a:lnTo>
                <a:lnTo>
                  <a:pt x="2359" y="285"/>
                </a:lnTo>
                <a:lnTo>
                  <a:pt x="2301" y="285"/>
                </a:lnTo>
                <a:lnTo>
                  <a:pt x="2243" y="291"/>
                </a:lnTo>
                <a:lnTo>
                  <a:pt x="2186" y="303"/>
                </a:lnTo>
                <a:lnTo>
                  <a:pt x="2130" y="321"/>
                </a:lnTo>
                <a:lnTo>
                  <a:pt x="2075" y="345"/>
                </a:lnTo>
                <a:lnTo>
                  <a:pt x="2021" y="375"/>
                </a:lnTo>
                <a:lnTo>
                  <a:pt x="1969" y="412"/>
                </a:lnTo>
                <a:lnTo>
                  <a:pt x="1919" y="454"/>
                </a:lnTo>
                <a:lnTo>
                  <a:pt x="1871" y="502"/>
                </a:lnTo>
                <a:lnTo>
                  <a:pt x="1826" y="558"/>
                </a:lnTo>
                <a:lnTo>
                  <a:pt x="353" y="2459"/>
                </a:lnTo>
                <a:lnTo>
                  <a:pt x="318" y="2510"/>
                </a:lnTo>
                <a:lnTo>
                  <a:pt x="287" y="2564"/>
                </a:lnTo>
                <a:lnTo>
                  <a:pt x="262" y="2621"/>
                </a:lnTo>
                <a:lnTo>
                  <a:pt x="241" y="2680"/>
                </a:lnTo>
                <a:lnTo>
                  <a:pt x="225" y="2741"/>
                </a:lnTo>
                <a:lnTo>
                  <a:pt x="213" y="2803"/>
                </a:lnTo>
                <a:lnTo>
                  <a:pt x="206" y="2866"/>
                </a:lnTo>
                <a:lnTo>
                  <a:pt x="204" y="2930"/>
                </a:lnTo>
                <a:lnTo>
                  <a:pt x="206" y="2995"/>
                </a:lnTo>
                <a:lnTo>
                  <a:pt x="213" y="3058"/>
                </a:lnTo>
                <a:lnTo>
                  <a:pt x="225" y="3121"/>
                </a:lnTo>
                <a:lnTo>
                  <a:pt x="241" y="3181"/>
                </a:lnTo>
                <a:lnTo>
                  <a:pt x="262" y="3240"/>
                </a:lnTo>
                <a:lnTo>
                  <a:pt x="287" y="3296"/>
                </a:lnTo>
                <a:lnTo>
                  <a:pt x="318" y="3350"/>
                </a:lnTo>
                <a:lnTo>
                  <a:pt x="353" y="3401"/>
                </a:lnTo>
                <a:lnTo>
                  <a:pt x="391" y="3447"/>
                </a:lnTo>
                <a:lnTo>
                  <a:pt x="433" y="3487"/>
                </a:lnTo>
                <a:lnTo>
                  <a:pt x="476" y="3521"/>
                </a:lnTo>
                <a:lnTo>
                  <a:pt x="521" y="3548"/>
                </a:lnTo>
                <a:lnTo>
                  <a:pt x="568" y="3569"/>
                </a:lnTo>
                <a:lnTo>
                  <a:pt x="616" y="3584"/>
                </a:lnTo>
                <a:lnTo>
                  <a:pt x="664" y="3593"/>
                </a:lnTo>
                <a:lnTo>
                  <a:pt x="713" y="3597"/>
                </a:lnTo>
                <a:lnTo>
                  <a:pt x="762" y="3593"/>
                </a:lnTo>
                <a:lnTo>
                  <a:pt x="810" y="3584"/>
                </a:lnTo>
                <a:lnTo>
                  <a:pt x="858" y="3569"/>
                </a:lnTo>
                <a:lnTo>
                  <a:pt x="904" y="3548"/>
                </a:lnTo>
                <a:lnTo>
                  <a:pt x="950" y="3521"/>
                </a:lnTo>
                <a:lnTo>
                  <a:pt x="994" y="3487"/>
                </a:lnTo>
                <a:lnTo>
                  <a:pt x="1035" y="3447"/>
                </a:lnTo>
                <a:lnTo>
                  <a:pt x="1073" y="3401"/>
                </a:lnTo>
                <a:lnTo>
                  <a:pt x="2560" y="1480"/>
                </a:lnTo>
                <a:lnTo>
                  <a:pt x="2585" y="1443"/>
                </a:lnTo>
                <a:lnTo>
                  <a:pt x="2606" y="1403"/>
                </a:lnTo>
                <a:lnTo>
                  <a:pt x="2624" y="1359"/>
                </a:lnTo>
                <a:lnTo>
                  <a:pt x="2637" y="1315"/>
                </a:lnTo>
                <a:lnTo>
                  <a:pt x="2645" y="1269"/>
                </a:lnTo>
                <a:lnTo>
                  <a:pt x="2650" y="1222"/>
                </a:lnTo>
                <a:lnTo>
                  <a:pt x="2650" y="1174"/>
                </a:lnTo>
                <a:lnTo>
                  <a:pt x="2645" y="1127"/>
                </a:lnTo>
                <a:lnTo>
                  <a:pt x="2637" y="1081"/>
                </a:lnTo>
                <a:lnTo>
                  <a:pt x="2624" y="1037"/>
                </a:lnTo>
                <a:lnTo>
                  <a:pt x="2606" y="993"/>
                </a:lnTo>
                <a:lnTo>
                  <a:pt x="2585" y="953"/>
                </a:lnTo>
                <a:lnTo>
                  <a:pt x="2560" y="915"/>
                </a:lnTo>
                <a:lnTo>
                  <a:pt x="2531" y="882"/>
                </a:lnTo>
                <a:lnTo>
                  <a:pt x="2500" y="854"/>
                </a:lnTo>
                <a:lnTo>
                  <a:pt x="2468" y="832"/>
                </a:lnTo>
                <a:lnTo>
                  <a:pt x="2433" y="815"/>
                </a:lnTo>
                <a:lnTo>
                  <a:pt x="2398" y="804"/>
                </a:lnTo>
                <a:lnTo>
                  <a:pt x="2362" y="799"/>
                </a:lnTo>
                <a:lnTo>
                  <a:pt x="2325" y="799"/>
                </a:lnTo>
                <a:lnTo>
                  <a:pt x="2290" y="804"/>
                </a:lnTo>
                <a:lnTo>
                  <a:pt x="2255" y="815"/>
                </a:lnTo>
                <a:lnTo>
                  <a:pt x="2220" y="832"/>
                </a:lnTo>
                <a:lnTo>
                  <a:pt x="2188" y="854"/>
                </a:lnTo>
                <a:lnTo>
                  <a:pt x="2157" y="882"/>
                </a:lnTo>
                <a:lnTo>
                  <a:pt x="2128" y="915"/>
                </a:lnTo>
                <a:lnTo>
                  <a:pt x="1011" y="2376"/>
                </a:lnTo>
                <a:lnTo>
                  <a:pt x="992" y="2396"/>
                </a:lnTo>
                <a:lnTo>
                  <a:pt x="972" y="2408"/>
                </a:lnTo>
                <a:lnTo>
                  <a:pt x="949" y="2415"/>
                </a:lnTo>
                <a:lnTo>
                  <a:pt x="926" y="2415"/>
                </a:lnTo>
                <a:lnTo>
                  <a:pt x="905" y="2408"/>
                </a:lnTo>
                <a:lnTo>
                  <a:pt x="884" y="2396"/>
                </a:lnTo>
                <a:lnTo>
                  <a:pt x="866" y="2376"/>
                </a:lnTo>
                <a:lnTo>
                  <a:pt x="851" y="2353"/>
                </a:lnTo>
                <a:lnTo>
                  <a:pt x="841" y="2325"/>
                </a:lnTo>
                <a:lnTo>
                  <a:pt x="837" y="2296"/>
                </a:lnTo>
                <a:lnTo>
                  <a:pt x="837" y="2268"/>
                </a:lnTo>
                <a:lnTo>
                  <a:pt x="841" y="2239"/>
                </a:lnTo>
                <a:lnTo>
                  <a:pt x="851" y="2212"/>
                </a:lnTo>
                <a:lnTo>
                  <a:pt x="866" y="2187"/>
                </a:lnTo>
                <a:lnTo>
                  <a:pt x="1983" y="727"/>
                </a:lnTo>
                <a:lnTo>
                  <a:pt x="2022" y="681"/>
                </a:lnTo>
                <a:lnTo>
                  <a:pt x="2063" y="642"/>
                </a:lnTo>
                <a:lnTo>
                  <a:pt x="2107" y="607"/>
                </a:lnTo>
                <a:lnTo>
                  <a:pt x="2152" y="580"/>
                </a:lnTo>
                <a:lnTo>
                  <a:pt x="2199" y="559"/>
                </a:lnTo>
                <a:lnTo>
                  <a:pt x="2246" y="543"/>
                </a:lnTo>
                <a:lnTo>
                  <a:pt x="2295" y="534"/>
                </a:lnTo>
                <a:lnTo>
                  <a:pt x="2343" y="531"/>
                </a:lnTo>
                <a:lnTo>
                  <a:pt x="2393" y="534"/>
                </a:lnTo>
                <a:lnTo>
                  <a:pt x="2441" y="543"/>
                </a:lnTo>
                <a:lnTo>
                  <a:pt x="2489" y="559"/>
                </a:lnTo>
                <a:lnTo>
                  <a:pt x="2535" y="580"/>
                </a:lnTo>
                <a:lnTo>
                  <a:pt x="2580" y="607"/>
                </a:lnTo>
                <a:lnTo>
                  <a:pt x="2625" y="642"/>
                </a:lnTo>
                <a:lnTo>
                  <a:pt x="2666" y="681"/>
                </a:lnTo>
                <a:lnTo>
                  <a:pt x="2704" y="727"/>
                </a:lnTo>
                <a:lnTo>
                  <a:pt x="2739" y="777"/>
                </a:lnTo>
                <a:lnTo>
                  <a:pt x="2769" y="831"/>
                </a:lnTo>
                <a:lnTo>
                  <a:pt x="2795" y="888"/>
                </a:lnTo>
                <a:lnTo>
                  <a:pt x="2816" y="947"/>
                </a:lnTo>
                <a:lnTo>
                  <a:pt x="2832" y="1008"/>
                </a:lnTo>
                <a:lnTo>
                  <a:pt x="2844" y="1071"/>
                </a:lnTo>
                <a:lnTo>
                  <a:pt x="2851" y="1134"/>
                </a:lnTo>
                <a:lnTo>
                  <a:pt x="2853" y="1198"/>
                </a:lnTo>
                <a:lnTo>
                  <a:pt x="2851" y="1261"/>
                </a:lnTo>
                <a:lnTo>
                  <a:pt x="2844" y="1325"/>
                </a:lnTo>
                <a:lnTo>
                  <a:pt x="2832" y="1387"/>
                </a:lnTo>
                <a:lnTo>
                  <a:pt x="2816" y="1449"/>
                </a:lnTo>
                <a:lnTo>
                  <a:pt x="2795" y="1508"/>
                </a:lnTo>
                <a:lnTo>
                  <a:pt x="2769" y="1564"/>
                </a:lnTo>
                <a:lnTo>
                  <a:pt x="2739" y="1618"/>
                </a:lnTo>
                <a:lnTo>
                  <a:pt x="2704" y="1669"/>
                </a:lnTo>
                <a:lnTo>
                  <a:pt x="1217" y="3590"/>
                </a:lnTo>
                <a:lnTo>
                  <a:pt x="1172" y="3644"/>
                </a:lnTo>
                <a:lnTo>
                  <a:pt x="1124" y="3693"/>
                </a:lnTo>
                <a:lnTo>
                  <a:pt x="1074" y="3735"/>
                </a:lnTo>
                <a:lnTo>
                  <a:pt x="1022" y="3771"/>
                </a:lnTo>
                <a:lnTo>
                  <a:pt x="968" y="3802"/>
                </a:lnTo>
                <a:lnTo>
                  <a:pt x="912" y="3825"/>
                </a:lnTo>
                <a:lnTo>
                  <a:pt x="856" y="3844"/>
                </a:lnTo>
                <a:lnTo>
                  <a:pt x="799" y="3855"/>
                </a:lnTo>
                <a:lnTo>
                  <a:pt x="742" y="3862"/>
                </a:lnTo>
                <a:lnTo>
                  <a:pt x="684" y="3862"/>
                </a:lnTo>
                <a:lnTo>
                  <a:pt x="626" y="3855"/>
                </a:lnTo>
                <a:lnTo>
                  <a:pt x="569" y="3844"/>
                </a:lnTo>
                <a:lnTo>
                  <a:pt x="513" y="3825"/>
                </a:lnTo>
                <a:lnTo>
                  <a:pt x="458" y="3802"/>
                </a:lnTo>
                <a:lnTo>
                  <a:pt x="404" y="3771"/>
                </a:lnTo>
                <a:lnTo>
                  <a:pt x="352" y="3735"/>
                </a:lnTo>
                <a:lnTo>
                  <a:pt x="302" y="3693"/>
                </a:lnTo>
                <a:lnTo>
                  <a:pt x="254" y="3644"/>
                </a:lnTo>
                <a:lnTo>
                  <a:pt x="209" y="3590"/>
                </a:lnTo>
                <a:lnTo>
                  <a:pt x="167" y="3531"/>
                </a:lnTo>
                <a:lnTo>
                  <a:pt x="129" y="3468"/>
                </a:lnTo>
                <a:lnTo>
                  <a:pt x="97" y="3403"/>
                </a:lnTo>
                <a:lnTo>
                  <a:pt x="70" y="3334"/>
                </a:lnTo>
                <a:lnTo>
                  <a:pt x="47" y="3264"/>
                </a:lnTo>
                <a:lnTo>
                  <a:pt x="28" y="3191"/>
                </a:lnTo>
                <a:lnTo>
                  <a:pt x="14" y="3118"/>
                </a:lnTo>
                <a:lnTo>
                  <a:pt x="5" y="3043"/>
                </a:lnTo>
                <a:lnTo>
                  <a:pt x="0" y="2968"/>
                </a:lnTo>
                <a:lnTo>
                  <a:pt x="0" y="2894"/>
                </a:lnTo>
                <a:lnTo>
                  <a:pt x="5" y="2817"/>
                </a:lnTo>
                <a:lnTo>
                  <a:pt x="14" y="2743"/>
                </a:lnTo>
                <a:lnTo>
                  <a:pt x="28" y="2669"/>
                </a:lnTo>
                <a:lnTo>
                  <a:pt x="47" y="2597"/>
                </a:lnTo>
                <a:lnTo>
                  <a:pt x="70" y="2527"/>
                </a:lnTo>
                <a:lnTo>
                  <a:pt x="97" y="2459"/>
                </a:lnTo>
                <a:lnTo>
                  <a:pt x="129" y="2394"/>
                </a:lnTo>
                <a:lnTo>
                  <a:pt x="167" y="2331"/>
                </a:lnTo>
                <a:lnTo>
                  <a:pt x="209" y="2271"/>
                </a:lnTo>
                <a:lnTo>
                  <a:pt x="1695" y="350"/>
                </a:lnTo>
                <a:lnTo>
                  <a:pt x="1748" y="286"/>
                </a:lnTo>
                <a:lnTo>
                  <a:pt x="1804" y="228"/>
                </a:lnTo>
                <a:lnTo>
                  <a:pt x="1861" y="178"/>
                </a:lnTo>
                <a:lnTo>
                  <a:pt x="1921" y="134"/>
                </a:lnTo>
                <a:lnTo>
                  <a:pt x="1983" y="94"/>
                </a:lnTo>
                <a:lnTo>
                  <a:pt x="2046" y="63"/>
                </a:lnTo>
                <a:lnTo>
                  <a:pt x="2112" y="38"/>
                </a:lnTo>
                <a:lnTo>
                  <a:pt x="2177" y="18"/>
                </a:lnTo>
                <a:lnTo>
                  <a:pt x="2243" y="5"/>
                </a:lnTo>
                <a:lnTo>
                  <a:pt x="2310" y="0"/>
                </a:lnTo>
                <a:close/>
              </a:path>
            </a:pathLst>
          </a:custGeom>
          <a:solidFill>
            <a:schemeClr val="accent4">
              <a:alpha val="1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924AD887-AF00-4F62-BD37-3409762C7B7F}"/>
              </a:ext>
            </a:extLst>
          </p:cNvPr>
          <p:cNvSpPr txBox="1"/>
          <p:nvPr/>
        </p:nvSpPr>
        <p:spPr>
          <a:xfrm>
            <a:off x="3046704" y="678707"/>
            <a:ext cx="557377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ТРУДОВОЙ ДОГОВОР ПО СОВМЕСТИТЕЛЬСТВУ</a:t>
            </a:r>
            <a:endParaRPr lang="vi-VN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="" xmlns:a16="http://schemas.microsoft.com/office/drawing/2014/main" id="{A0DADA6F-972B-4E35-82DC-9B4914A1E919}"/>
              </a:ext>
            </a:extLst>
          </p:cNvPr>
          <p:cNvGrpSpPr/>
          <p:nvPr/>
        </p:nvGrpSpPr>
        <p:grpSpPr>
          <a:xfrm>
            <a:off x="-18616" y="3200430"/>
            <a:ext cx="4896912" cy="3657124"/>
            <a:chOff x="-37237" y="6400800"/>
            <a:chExt cx="9795100" cy="7315200"/>
          </a:xfrm>
          <a:solidFill>
            <a:schemeClr val="accent1">
              <a:alpha val="5000"/>
            </a:schemeClr>
          </a:solidFill>
        </p:grpSpPr>
        <p:sp>
          <p:nvSpPr>
            <p:cNvPr id="42" name="Right Triangle 41">
              <a:extLst>
                <a:ext uri="{FF2B5EF4-FFF2-40B4-BE49-F238E27FC236}">
                  <a16:creationId xmlns="" xmlns:a16="http://schemas.microsoft.com/office/drawing/2014/main" id="{0164B68D-0D6E-4A1D-B292-B1A782B7D4D5}"/>
                </a:ext>
              </a:extLst>
            </p:cNvPr>
            <p:cNvSpPr/>
            <p:nvPr/>
          </p:nvSpPr>
          <p:spPr>
            <a:xfrm>
              <a:off x="-37237" y="10023614"/>
              <a:ext cx="9795100" cy="369238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900"/>
            </a:p>
          </p:txBody>
        </p:sp>
        <p:sp>
          <p:nvSpPr>
            <p:cNvPr id="43" name="Right Triangle 42">
              <a:extLst>
                <a:ext uri="{FF2B5EF4-FFF2-40B4-BE49-F238E27FC236}">
                  <a16:creationId xmlns="" xmlns:a16="http://schemas.microsoft.com/office/drawing/2014/main" id="{5636A336-B6B4-45B3-A454-78C1252D339A}"/>
                </a:ext>
              </a:extLst>
            </p:cNvPr>
            <p:cNvSpPr/>
            <p:nvPr/>
          </p:nvSpPr>
          <p:spPr>
            <a:xfrm rot="5400000" flipH="1">
              <a:off x="-1848644" y="8212207"/>
              <a:ext cx="7315200" cy="369238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900"/>
            </a:p>
          </p:txBody>
        </p:sp>
        <p:sp>
          <p:nvSpPr>
            <p:cNvPr id="44" name="Right Triangle 43">
              <a:extLst>
                <a:ext uri="{FF2B5EF4-FFF2-40B4-BE49-F238E27FC236}">
                  <a16:creationId xmlns="" xmlns:a16="http://schemas.microsoft.com/office/drawing/2014/main" id="{E4DDFFF2-5AC8-47FD-AEBA-463DD6515364}"/>
                </a:ext>
              </a:extLst>
            </p:cNvPr>
            <p:cNvSpPr/>
            <p:nvPr/>
          </p:nvSpPr>
          <p:spPr>
            <a:xfrm>
              <a:off x="-37237" y="8569638"/>
              <a:ext cx="5146362" cy="5146362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90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="" xmlns:a16="http://schemas.microsoft.com/office/drawing/2014/main" id="{38D78917-683F-4A47-A97D-76D448F89C4F}"/>
              </a:ext>
            </a:extLst>
          </p:cNvPr>
          <p:cNvGrpSpPr/>
          <p:nvPr/>
        </p:nvGrpSpPr>
        <p:grpSpPr>
          <a:xfrm rot="10800000">
            <a:off x="7295088" y="446"/>
            <a:ext cx="4896912" cy="3657124"/>
            <a:chOff x="-37237" y="6400800"/>
            <a:chExt cx="9795100" cy="7315200"/>
          </a:xfrm>
          <a:solidFill>
            <a:schemeClr val="accent1">
              <a:alpha val="5000"/>
            </a:schemeClr>
          </a:solidFill>
        </p:grpSpPr>
        <p:sp>
          <p:nvSpPr>
            <p:cNvPr id="47" name="Right Triangle 46">
              <a:extLst>
                <a:ext uri="{FF2B5EF4-FFF2-40B4-BE49-F238E27FC236}">
                  <a16:creationId xmlns="" xmlns:a16="http://schemas.microsoft.com/office/drawing/2014/main" id="{20ACA1F9-56BF-4847-8BB1-400389BD83B1}"/>
                </a:ext>
              </a:extLst>
            </p:cNvPr>
            <p:cNvSpPr/>
            <p:nvPr/>
          </p:nvSpPr>
          <p:spPr>
            <a:xfrm>
              <a:off x="-37237" y="10023614"/>
              <a:ext cx="9795100" cy="369238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900"/>
            </a:p>
          </p:txBody>
        </p:sp>
        <p:sp>
          <p:nvSpPr>
            <p:cNvPr id="48" name="Right Triangle 47">
              <a:extLst>
                <a:ext uri="{FF2B5EF4-FFF2-40B4-BE49-F238E27FC236}">
                  <a16:creationId xmlns="" xmlns:a16="http://schemas.microsoft.com/office/drawing/2014/main" id="{E6250150-BE93-4983-885D-FA9D61DEFCB0}"/>
                </a:ext>
              </a:extLst>
            </p:cNvPr>
            <p:cNvSpPr/>
            <p:nvPr/>
          </p:nvSpPr>
          <p:spPr>
            <a:xfrm rot="5400000" flipH="1">
              <a:off x="-1848644" y="8212207"/>
              <a:ext cx="7315200" cy="369238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900"/>
            </a:p>
          </p:txBody>
        </p:sp>
        <p:sp>
          <p:nvSpPr>
            <p:cNvPr id="49" name="Right Triangle 48">
              <a:extLst>
                <a:ext uri="{FF2B5EF4-FFF2-40B4-BE49-F238E27FC236}">
                  <a16:creationId xmlns="" xmlns:a16="http://schemas.microsoft.com/office/drawing/2014/main" id="{43BC78C4-B010-49AA-8056-546DDB997201}"/>
                </a:ext>
              </a:extLst>
            </p:cNvPr>
            <p:cNvSpPr/>
            <p:nvPr/>
          </p:nvSpPr>
          <p:spPr>
            <a:xfrm>
              <a:off x="-37237" y="8569638"/>
              <a:ext cx="5146362" cy="5146362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900"/>
            </a:p>
          </p:txBody>
        </p:sp>
      </p:grpSp>
      <p:pic>
        <p:nvPicPr>
          <p:cNvPr id="28" name="Picture 2" descr="C:\Users\МАУ ИМЦ\Desktop\Новости (3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62" y="530585"/>
            <a:ext cx="1904275" cy="46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5" descr="Внешнее совместительство на 0,5 ставки: правила оформлен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 descr="C:\Users\ВКС-ЗАЛ\Downloads\2024-11-11_12-59-4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581" y="1293421"/>
            <a:ext cx="5848706" cy="5173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04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28">
            <a:extLst>
              <a:ext uri="{FF2B5EF4-FFF2-40B4-BE49-F238E27FC236}">
                <a16:creationId xmlns="" xmlns:a16="http://schemas.microsoft.com/office/drawing/2014/main" id="{F4797222-7511-4FE5-A16D-7F0F8EC61C22}"/>
              </a:ext>
            </a:extLst>
          </p:cNvPr>
          <p:cNvSpPr/>
          <p:nvPr/>
        </p:nvSpPr>
        <p:spPr>
          <a:xfrm rot="13500000">
            <a:off x="5747384" y="3609907"/>
            <a:ext cx="171070" cy="171070"/>
          </a:xfrm>
          <a:custGeom>
            <a:avLst/>
            <a:gdLst>
              <a:gd name="connsiteX0" fmla="*/ 174030 w 1079502"/>
              <a:gd name="connsiteY0" fmla="*/ 1079501 h 1079501"/>
              <a:gd name="connsiteX1" fmla="*/ 174030 w 1079502"/>
              <a:gd name="connsiteY1" fmla="*/ 1079501 h 1079501"/>
              <a:gd name="connsiteX2" fmla="*/ 174031 w 1079502"/>
              <a:gd name="connsiteY2" fmla="*/ 1079501 h 1079501"/>
              <a:gd name="connsiteX3" fmla="*/ 0 w 1079502"/>
              <a:gd name="connsiteY3" fmla="*/ 905471 h 1079501"/>
              <a:gd name="connsiteX4" fmla="*/ 0 w 1079502"/>
              <a:gd name="connsiteY4" fmla="*/ 174029 h 1079501"/>
              <a:gd name="connsiteX5" fmla="*/ 174031 w 1079502"/>
              <a:gd name="connsiteY5" fmla="*/ 0 h 1079501"/>
              <a:gd name="connsiteX6" fmla="*/ 174031 w 1079502"/>
              <a:gd name="connsiteY6" fmla="*/ 0 h 1079501"/>
              <a:gd name="connsiteX7" fmla="*/ 174031 w 1079502"/>
              <a:gd name="connsiteY7" fmla="*/ 0 h 1079501"/>
              <a:gd name="connsiteX8" fmla="*/ 905472 w 1079502"/>
              <a:gd name="connsiteY8" fmla="*/ 0 h 1079501"/>
              <a:gd name="connsiteX9" fmla="*/ 1079502 w 1079502"/>
              <a:gd name="connsiteY9" fmla="*/ 174031 h 1079501"/>
              <a:gd name="connsiteX10" fmla="*/ 1079501 w 1079502"/>
              <a:gd name="connsiteY10" fmla="*/ 174031 h 1079501"/>
              <a:gd name="connsiteX11" fmla="*/ 905471 w 1079502"/>
              <a:gd name="connsiteY11" fmla="*/ 348061 h 1079501"/>
              <a:gd name="connsiteX12" fmla="*/ 348061 w 1079502"/>
              <a:gd name="connsiteY12" fmla="*/ 348061 h 1079501"/>
              <a:gd name="connsiteX13" fmla="*/ 348060 w 1079502"/>
              <a:gd name="connsiteY13" fmla="*/ 905471 h 1079501"/>
              <a:gd name="connsiteX14" fmla="*/ 241770 w 1079502"/>
              <a:gd name="connsiteY14" fmla="*/ 1065825 h 1079501"/>
              <a:gd name="connsiteX15" fmla="*/ 174030 w 1079502"/>
              <a:gd name="connsiteY15" fmla="*/ 1079501 h 1079501"/>
              <a:gd name="connsiteX16" fmla="*/ 106290 w 1079502"/>
              <a:gd name="connsiteY16" fmla="*/ 1065825 h 1079501"/>
              <a:gd name="connsiteX17" fmla="*/ 0 w 1079502"/>
              <a:gd name="connsiteY17" fmla="*/ 905471 h 1079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9502" h="1079501">
                <a:moveTo>
                  <a:pt x="174030" y="1079501"/>
                </a:moveTo>
                <a:lnTo>
                  <a:pt x="174030" y="1079501"/>
                </a:lnTo>
                <a:lnTo>
                  <a:pt x="174031" y="1079501"/>
                </a:lnTo>
                <a:close/>
                <a:moveTo>
                  <a:pt x="0" y="905471"/>
                </a:moveTo>
                <a:lnTo>
                  <a:pt x="0" y="174029"/>
                </a:lnTo>
                <a:cubicBezTo>
                  <a:pt x="0" y="77917"/>
                  <a:pt x="77917" y="0"/>
                  <a:pt x="174031" y="0"/>
                </a:cubicBezTo>
                <a:lnTo>
                  <a:pt x="174031" y="0"/>
                </a:lnTo>
                <a:lnTo>
                  <a:pt x="174031" y="0"/>
                </a:lnTo>
                <a:lnTo>
                  <a:pt x="905472" y="0"/>
                </a:lnTo>
                <a:cubicBezTo>
                  <a:pt x="1001586" y="0"/>
                  <a:pt x="1079502" y="77917"/>
                  <a:pt x="1079502" y="174031"/>
                </a:cubicBezTo>
                <a:lnTo>
                  <a:pt x="1079501" y="174031"/>
                </a:lnTo>
                <a:cubicBezTo>
                  <a:pt x="1079501" y="270145"/>
                  <a:pt x="1001585" y="348061"/>
                  <a:pt x="905471" y="348061"/>
                </a:cubicBezTo>
                <a:lnTo>
                  <a:pt x="348061" y="348061"/>
                </a:lnTo>
                <a:lnTo>
                  <a:pt x="348060" y="905471"/>
                </a:lnTo>
                <a:cubicBezTo>
                  <a:pt x="348060" y="977557"/>
                  <a:pt x="304232" y="1039405"/>
                  <a:pt x="241770" y="1065825"/>
                </a:cubicBezTo>
                <a:lnTo>
                  <a:pt x="174030" y="1079501"/>
                </a:lnTo>
                <a:lnTo>
                  <a:pt x="106290" y="1065825"/>
                </a:lnTo>
                <a:cubicBezTo>
                  <a:pt x="43829" y="1039405"/>
                  <a:pt x="0" y="977557"/>
                  <a:pt x="0" y="9054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/>
          </a:p>
        </p:txBody>
      </p:sp>
      <p:pic>
        <p:nvPicPr>
          <p:cNvPr id="37" name="Picture 2" descr="C:\Users\МАУ ИМЦ\Desktop\Новости (3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62" y="530585"/>
            <a:ext cx="1904275" cy="46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ВКС-ЗАЛ\Downloads\2024-11-08_10-07-1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077" y="1066800"/>
            <a:ext cx="6928059" cy="567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8D022B12-45A7-4C0E-BBF2-E462B09CE226}"/>
              </a:ext>
            </a:extLst>
          </p:cNvPr>
          <p:cNvSpPr txBox="1"/>
          <p:nvPr/>
        </p:nvSpPr>
        <p:spPr>
          <a:xfrm>
            <a:off x="3152775" y="392085"/>
            <a:ext cx="737235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 ПРИКАЗА О ПРИЕМЕ  ПО СОВМЕСТИТЕЛЬСТВУ</a:t>
            </a:r>
          </a:p>
        </p:txBody>
      </p:sp>
    </p:spTree>
    <p:extLst>
      <p:ext uri="{BB962C8B-B14F-4D97-AF65-F5344CB8AC3E}">
        <p14:creationId xmlns:p14="http://schemas.microsoft.com/office/powerpoint/2010/main" val="395901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2F7995F1-1892-4152-B618-A6510C70807F}"/>
              </a:ext>
            </a:extLst>
          </p:cNvPr>
          <p:cNvSpPr txBox="1"/>
          <p:nvPr/>
        </p:nvSpPr>
        <p:spPr>
          <a:xfrm>
            <a:off x="5566593" y="5558262"/>
            <a:ext cx="86878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vi-VN" sz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Freeform: Shape 28">
            <a:extLst>
              <a:ext uri="{FF2B5EF4-FFF2-40B4-BE49-F238E27FC236}">
                <a16:creationId xmlns="" xmlns:a16="http://schemas.microsoft.com/office/drawing/2014/main" id="{F4797222-7511-4FE5-A16D-7F0F8EC61C22}"/>
              </a:ext>
            </a:extLst>
          </p:cNvPr>
          <p:cNvSpPr/>
          <p:nvPr/>
        </p:nvSpPr>
        <p:spPr>
          <a:xfrm rot="13500000">
            <a:off x="11799821" y="2853300"/>
            <a:ext cx="171070" cy="171070"/>
          </a:xfrm>
          <a:custGeom>
            <a:avLst/>
            <a:gdLst>
              <a:gd name="connsiteX0" fmla="*/ 174030 w 1079502"/>
              <a:gd name="connsiteY0" fmla="*/ 1079501 h 1079501"/>
              <a:gd name="connsiteX1" fmla="*/ 174030 w 1079502"/>
              <a:gd name="connsiteY1" fmla="*/ 1079501 h 1079501"/>
              <a:gd name="connsiteX2" fmla="*/ 174031 w 1079502"/>
              <a:gd name="connsiteY2" fmla="*/ 1079501 h 1079501"/>
              <a:gd name="connsiteX3" fmla="*/ 0 w 1079502"/>
              <a:gd name="connsiteY3" fmla="*/ 905471 h 1079501"/>
              <a:gd name="connsiteX4" fmla="*/ 0 w 1079502"/>
              <a:gd name="connsiteY4" fmla="*/ 174029 h 1079501"/>
              <a:gd name="connsiteX5" fmla="*/ 174031 w 1079502"/>
              <a:gd name="connsiteY5" fmla="*/ 0 h 1079501"/>
              <a:gd name="connsiteX6" fmla="*/ 174031 w 1079502"/>
              <a:gd name="connsiteY6" fmla="*/ 0 h 1079501"/>
              <a:gd name="connsiteX7" fmla="*/ 174031 w 1079502"/>
              <a:gd name="connsiteY7" fmla="*/ 0 h 1079501"/>
              <a:gd name="connsiteX8" fmla="*/ 905472 w 1079502"/>
              <a:gd name="connsiteY8" fmla="*/ 0 h 1079501"/>
              <a:gd name="connsiteX9" fmla="*/ 1079502 w 1079502"/>
              <a:gd name="connsiteY9" fmla="*/ 174031 h 1079501"/>
              <a:gd name="connsiteX10" fmla="*/ 1079501 w 1079502"/>
              <a:gd name="connsiteY10" fmla="*/ 174031 h 1079501"/>
              <a:gd name="connsiteX11" fmla="*/ 905471 w 1079502"/>
              <a:gd name="connsiteY11" fmla="*/ 348061 h 1079501"/>
              <a:gd name="connsiteX12" fmla="*/ 348061 w 1079502"/>
              <a:gd name="connsiteY12" fmla="*/ 348061 h 1079501"/>
              <a:gd name="connsiteX13" fmla="*/ 348060 w 1079502"/>
              <a:gd name="connsiteY13" fmla="*/ 905471 h 1079501"/>
              <a:gd name="connsiteX14" fmla="*/ 241770 w 1079502"/>
              <a:gd name="connsiteY14" fmla="*/ 1065825 h 1079501"/>
              <a:gd name="connsiteX15" fmla="*/ 174030 w 1079502"/>
              <a:gd name="connsiteY15" fmla="*/ 1079501 h 1079501"/>
              <a:gd name="connsiteX16" fmla="*/ 106290 w 1079502"/>
              <a:gd name="connsiteY16" fmla="*/ 1065825 h 1079501"/>
              <a:gd name="connsiteX17" fmla="*/ 0 w 1079502"/>
              <a:gd name="connsiteY17" fmla="*/ 905471 h 1079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9502" h="1079501">
                <a:moveTo>
                  <a:pt x="174030" y="1079501"/>
                </a:moveTo>
                <a:lnTo>
                  <a:pt x="174030" y="1079501"/>
                </a:lnTo>
                <a:lnTo>
                  <a:pt x="174031" y="1079501"/>
                </a:lnTo>
                <a:close/>
                <a:moveTo>
                  <a:pt x="0" y="905471"/>
                </a:moveTo>
                <a:lnTo>
                  <a:pt x="0" y="174029"/>
                </a:lnTo>
                <a:cubicBezTo>
                  <a:pt x="0" y="77917"/>
                  <a:pt x="77917" y="0"/>
                  <a:pt x="174031" y="0"/>
                </a:cubicBezTo>
                <a:lnTo>
                  <a:pt x="174031" y="0"/>
                </a:lnTo>
                <a:lnTo>
                  <a:pt x="174031" y="0"/>
                </a:lnTo>
                <a:lnTo>
                  <a:pt x="905472" y="0"/>
                </a:lnTo>
                <a:cubicBezTo>
                  <a:pt x="1001586" y="0"/>
                  <a:pt x="1079502" y="77917"/>
                  <a:pt x="1079502" y="174031"/>
                </a:cubicBezTo>
                <a:lnTo>
                  <a:pt x="1079501" y="174031"/>
                </a:lnTo>
                <a:cubicBezTo>
                  <a:pt x="1079501" y="270145"/>
                  <a:pt x="1001585" y="348061"/>
                  <a:pt x="905471" y="348061"/>
                </a:cubicBezTo>
                <a:lnTo>
                  <a:pt x="348061" y="348061"/>
                </a:lnTo>
                <a:lnTo>
                  <a:pt x="348060" y="905471"/>
                </a:lnTo>
                <a:cubicBezTo>
                  <a:pt x="348060" y="977557"/>
                  <a:pt x="304232" y="1039405"/>
                  <a:pt x="241770" y="1065825"/>
                </a:cubicBezTo>
                <a:lnTo>
                  <a:pt x="174030" y="1079501"/>
                </a:lnTo>
                <a:lnTo>
                  <a:pt x="106290" y="1065825"/>
                </a:lnTo>
                <a:cubicBezTo>
                  <a:pt x="43829" y="1039405"/>
                  <a:pt x="0" y="977557"/>
                  <a:pt x="0" y="9054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/>
          </a:p>
        </p:txBody>
      </p:sp>
      <p:pic>
        <p:nvPicPr>
          <p:cNvPr id="37" name="Picture 2" descr="C:\Users\МАУ ИМЦ\Desktop\Новости (3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62" y="530585"/>
            <a:ext cx="1904275" cy="46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Freeform: Shape 24">
            <a:extLst>
              <a:ext uri="{FF2B5EF4-FFF2-40B4-BE49-F238E27FC236}">
                <a16:creationId xmlns="" xmlns:a16="http://schemas.microsoft.com/office/drawing/2014/main" id="{AD27E409-6BF1-4C05-9D66-B3DDD70D2E48}"/>
              </a:ext>
            </a:extLst>
          </p:cNvPr>
          <p:cNvSpPr/>
          <p:nvPr/>
        </p:nvSpPr>
        <p:spPr>
          <a:xfrm flipH="1">
            <a:off x="4195228" y="1873231"/>
            <a:ext cx="810009" cy="810009"/>
          </a:xfrm>
          <a:custGeom>
            <a:avLst/>
            <a:gdLst>
              <a:gd name="connsiteX0" fmla="*/ 174030 w 1079502"/>
              <a:gd name="connsiteY0" fmla="*/ 1079501 h 1079501"/>
              <a:gd name="connsiteX1" fmla="*/ 174030 w 1079502"/>
              <a:gd name="connsiteY1" fmla="*/ 1079501 h 1079501"/>
              <a:gd name="connsiteX2" fmla="*/ 174031 w 1079502"/>
              <a:gd name="connsiteY2" fmla="*/ 1079501 h 1079501"/>
              <a:gd name="connsiteX3" fmla="*/ 0 w 1079502"/>
              <a:gd name="connsiteY3" fmla="*/ 905471 h 1079501"/>
              <a:gd name="connsiteX4" fmla="*/ 0 w 1079502"/>
              <a:gd name="connsiteY4" fmla="*/ 174029 h 1079501"/>
              <a:gd name="connsiteX5" fmla="*/ 174031 w 1079502"/>
              <a:gd name="connsiteY5" fmla="*/ 0 h 1079501"/>
              <a:gd name="connsiteX6" fmla="*/ 174031 w 1079502"/>
              <a:gd name="connsiteY6" fmla="*/ 0 h 1079501"/>
              <a:gd name="connsiteX7" fmla="*/ 174031 w 1079502"/>
              <a:gd name="connsiteY7" fmla="*/ 0 h 1079501"/>
              <a:gd name="connsiteX8" fmla="*/ 905472 w 1079502"/>
              <a:gd name="connsiteY8" fmla="*/ 0 h 1079501"/>
              <a:gd name="connsiteX9" fmla="*/ 1079502 w 1079502"/>
              <a:gd name="connsiteY9" fmla="*/ 174031 h 1079501"/>
              <a:gd name="connsiteX10" fmla="*/ 1079501 w 1079502"/>
              <a:gd name="connsiteY10" fmla="*/ 174031 h 1079501"/>
              <a:gd name="connsiteX11" fmla="*/ 905471 w 1079502"/>
              <a:gd name="connsiteY11" fmla="*/ 348061 h 1079501"/>
              <a:gd name="connsiteX12" fmla="*/ 348061 w 1079502"/>
              <a:gd name="connsiteY12" fmla="*/ 348061 h 1079501"/>
              <a:gd name="connsiteX13" fmla="*/ 348060 w 1079502"/>
              <a:gd name="connsiteY13" fmla="*/ 905471 h 1079501"/>
              <a:gd name="connsiteX14" fmla="*/ 241770 w 1079502"/>
              <a:gd name="connsiteY14" fmla="*/ 1065825 h 1079501"/>
              <a:gd name="connsiteX15" fmla="*/ 174030 w 1079502"/>
              <a:gd name="connsiteY15" fmla="*/ 1079501 h 1079501"/>
              <a:gd name="connsiteX16" fmla="*/ 106290 w 1079502"/>
              <a:gd name="connsiteY16" fmla="*/ 1065825 h 1079501"/>
              <a:gd name="connsiteX17" fmla="*/ 0 w 1079502"/>
              <a:gd name="connsiteY17" fmla="*/ 905471 h 1079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9502" h="1079501">
                <a:moveTo>
                  <a:pt x="174030" y="1079501"/>
                </a:moveTo>
                <a:lnTo>
                  <a:pt x="174030" y="1079501"/>
                </a:lnTo>
                <a:lnTo>
                  <a:pt x="174031" y="1079501"/>
                </a:lnTo>
                <a:close/>
                <a:moveTo>
                  <a:pt x="0" y="905471"/>
                </a:moveTo>
                <a:lnTo>
                  <a:pt x="0" y="174029"/>
                </a:lnTo>
                <a:cubicBezTo>
                  <a:pt x="0" y="77917"/>
                  <a:pt x="77917" y="0"/>
                  <a:pt x="174031" y="0"/>
                </a:cubicBezTo>
                <a:lnTo>
                  <a:pt x="174031" y="0"/>
                </a:lnTo>
                <a:lnTo>
                  <a:pt x="174031" y="0"/>
                </a:lnTo>
                <a:lnTo>
                  <a:pt x="905472" y="0"/>
                </a:lnTo>
                <a:cubicBezTo>
                  <a:pt x="1001586" y="0"/>
                  <a:pt x="1079502" y="77917"/>
                  <a:pt x="1079502" y="174031"/>
                </a:cubicBezTo>
                <a:lnTo>
                  <a:pt x="1079501" y="174031"/>
                </a:lnTo>
                <a:cubicBezTo>
                  <a:pt x="1079501" y="270145"/>
                  <a:pt x="1001585" y="348061"/>
                  <a:pt x="905471" y="348061"/>
                </a:cubicBezTo>
                <a:lnTo>
                  <a:pt x="348061" y="348061"/>
                </a:lnTo>
                <a:lnTo>
                  <a:pt x="348060" y="905471"/>
                </a:lnTo>
                <a:cubicBezTo>
                  <a:pt x="348060" y="977557"/>
                  <a:pt x="304232" y="1039405"/>
                  <a:pt x="241770" y="1065825"/>
                </a:cubicBezTo>
                <a:lnTo>
                  <a:pt x="174030" y="1079501"/>
                </a:lnTo>
                <a:lnTo>
                  <a:pt x="106290" y="1065825"/>
                </a:lnTo>
                <a:cubicBezTo>
                  <a:pt x="43829" y="1039405"/>
                  <a:pt x="0" y="977557"/>
                  <a:pt x="0" y="9054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/>
          </a:p>
        </p:txBody>
      </p:sp>
      <p:sp>
        <p:nvSpPr>
          <p:cNvPr id="44" name="Freeform: Shape 24">
            <a:extLst>
              <a:ext uri="{FF2B5EF4-FFF2-40B4-BE49-F238E27FC236}">
                <a16:creationId xmlns="" xmlns:a16="http://schemas.microsoft.com/office/drawing/2014/main" id="{AD27E409-6BF1-4C05-9D66-B3DDD70D2E48}"/>
              </a:ext>
            </a:extLst>
          </p:cNvPr>
          <p:cNvSpPr/>
          <p:nvPr/>
        </p:nvSpPr>
        <p:spPr>
          <a:xfrm rot="10800000" flipH="1">
            <a:off x="570376" y="3832894"/>
            <a:ext cx="810009" cy="810009"/>
          </a:xfrm>
          <a:custGeom>
            <a:avLst/>
            <a:gdLst>
              <a:gd name="connsiteX0" fmla="*/ 174030 w 1079502"/>
              <a:gd name="connsiteY0" fmla="*/ 1079501 h 1079501"/>
              <a:gd name="connsiteX1" fmla="*/ 174030 w 1079502"/>
              <a:gd name="connsiteY1" fmla="*/ 1079501 h 1079501"/>
              <a:gd name="connsiteX2" fmla="*/ 174031 w 1079502"/>
              <a:gd name="connsiteY2" fmla="*/ 1079501 h 1079501"/>
              <a:gd name="connsiteX3" fmla="*/ 0 w 1079502"/>
              <a:gd name="connsiteY3" fmla="*/ 905471 h 1079501"/>
              <a:gd name="connsiteX4" fmla="*/ 0 w 1079502"/>
              <a:gd name="connsiteY4" fmla="*/ 174029 h 1079501"/>
              <a:gd name="connsiteX5" fmla="*/ 174031 w 1079502"/>
              <a:gd name="connsiteY5" fmla="*/ 0 h 1079501"/>
              <a:gd name="connsiteX6" fmla="*/ 174031 w 1079502"/>
              <a:gd name="connsiteY6" fmla="*/ 0 h 1079501"/>
              <a:gd name="connsiteX7" fmla="*/ 174031 w 1079502"/>
              <a:gd name="connsiteY7" fmla="*/ 0 h 1079501"/>
              <a:gd name="connsiteX8" fmla="*/ 905472 w 1079502"/>
              <a:gd name="connsiteY8" fmla="*/ 0 h 1079501"/>
              <a:gd name="connsiteX9" fmla="*/ 1079502 w 1079502"/>
              <a:gd name="connsiteY9" fmla="*/ 174031 h 1079501"/>
              <a:gd name="connsiteX10" fmla="*/ 1079501 w 1079502"/>
              <a:gd name="connsiteY10" fmla="*/ 174031 h 1079501"/>
              <a:gd name="connsiteX11" fmla="*/ 905471 w 1079502"/>
              <a:gd name="connsiteY11" fmla="*/ 348061 h 1079501"/>
              <a:gd name="connsiteX12" fmla="*/ 348061 w 1079502"/>
              <a:gd name="connsiteY12" fmla="*/ 348061 h 1079501"/>
              <a:gd name="connsiteX13" fmla="*/ 348060 w 1079502"/>
              <a:gd name="connsiteY13" fmla="*/ 905471 h 1079501"/>
              <a:gd name="connsiteX14" fmla="*/ 241770 w 1079502"/>
              <a:gd name="connsiteY14" fmla="*/ 1065825 h 1079501"/>
              <a:gd name="connsiteX15" fmla="*/ 174030 w 1079502"/>
              <a:gd name="connsiteY15" fmla="*/ 1079501 h 1079501"/>
              <a:gd name="connsiteX16" fmla="*/ 106290 w 1079502"/>
              <a:gd name="connsiteY16" fmla="*/ 1065825 h 1079501"/>
              <a:gd name="connsiteX17" fmla="*/ 0 w 1079502"/>
              <a:gd name="connsiteY17" fmla="*/ 905471 h 1079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9502" h="1079501">
                <a:moveTo>
                  <a:pt x="174030" y="1079501"/>
                </a:moveTo>
                <a:lnTo>
                  <a:pt x="174030" y="1079501"/>
                </a:lnTo>
                <a:lnTo>
                  <a:pt x="174031" y="1079501"/>
                </a:lnTo>
                <a:close/>
                <a:moveTo>
                  <a:pt x="0" y="905471"/>
                </a:moveTo>
                <a:lnTo>
                  <a:pt x="0" y="174029"/>
                </a:lnTo>
                <a:cubicBezTo>
                  <a:pt x="0" y="77917"/>
                  <a:pt x="77917" y="0"/>
                  <a:pt x="174031" y="0"/>
                </a:cubicBezTo>
                <a:lnTo>
                  <a:pt x="174031" y="0"/>
                </a:lnTo>
                <a:lnTo>
                  <a:pt x="174031" y="0"/>
                </a:lnTo>
                <a:lnTo>
                  <a:pt x="905472" y="0"/>
                </a:lnTo>
                <a:cubicBezTo>
                  <a:pt x="1001586" y="0"/>
                  <a:pt x="1079502" y="77917"/>
                  <a:pt x="1079502" y="174031"/>
                </a:cubicBezTo>
                <a:lnTo>
                  <a:pt x="1079501" y="174031"/>
                </a:lnTo>
                <a:cubicBezTo>
                  <a:pt x="1079501" y="270145"/>
                  <a:pt x="1001585" y="348061"/>
                  <a:pt x="905471" y="348061"/>
                </a:cubicBezTo>
                <a:lnTo>
                  <a:pt x="348061" y="348061"/>
                </a:lnTo>
                <a:lnTo>
                  <a:pt x="348060" y="905471"/>
                </a:lnTo>
                <a:cubicBezTo>
                  <a:pt x="348060" y="977557"/>
                  <a:pt x="304232" y="1039405"/>
                  <a:pt x="241770" y="1065825"/>
                </a:cubicBezTo>
                <a:lnTo>
                  <a:pt x="174030" y="1079501"/>
                </a:lnTo>
                <a:lnTo>
                  <a:pt x="106290" y="1065825"/>
                </a:lnTo>
                <a:cubicBezTo>
                  <a:pt x="43829" y="1039405"/>
                  <a:pt x="0" y="977557"/>
                  <a:pt x="0" y="9054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/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94E86D83-5B81-4EC8-B73A-B29859DB60BD}"/>
              </a:ext>
            </a:extLst>
          </p:cNvPr>
          <p:cNvSpPr txBox="1"/>
          <p:nvPr/>
        </p:nvSpPr>
        <p:spPr>
          <a:xfrm>
            <a:off x="881066" y="2157271"/>
            <a:ext cx="3528667" cy="22234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anose="02020603050405020304" pitchFamily="18" charset="0"/>
              </a:rPr>
              <a:t>Продолжительность рабочего времени педагогических работников по совместительству по каждому трудовому договору не может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превышает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половины месячной нормы рабочего времени, которую исчислили из установленной продолжительности рабочей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недели </a:t>
            </a:r>
            <a:r>
              <a:rPr lang="ru-RU" sz="1400" dirty="0">
                <a:latin typeface="Times New Roman" pitchFamily="18" charset="0"/>
                <a:cs typeface="Times New Roman" pitchFamily="18" charset="0"/>
                <a:hlinkClick r:id="rId3"/>
              </a:rPr>
              <a:t>подп. «б» п. 1 постановления Минтруда России от 30 июня 2003 г. №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  <a:hlinkClick r:id="rId3"/>
              </a:rPr>
              <a:t>41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).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vi-VN" sz="1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Freeform: Shape 28">
            <a:extLst>
              <a:ext uri="{FF2B5EF4-FFF2-40B4-BE49-F238E27FC236}">
                <a16:creationId xmlns="" xmlns:a16="http://schemas.microsoft.com/office/drawing/2014/main" id="{F4797222-7511-4FE5-A16D-7F0F8EC61C22}"/>
              </a:ext>
            </a:extLst>
          </p:cNvPr>
          <p:cNvSpPr/>
          <p:nvPr/>
        </p:nvSpPr>
        <p:spPr>
          <a:xfrm rot="13500000">
            <a:off x="11799821" y="2071736"/>
            <a:ext cx="171070" cy="171070"/>
          </a:xfrm>
          <a:custGeom>
            <a:avLst/>
            <a:gdLst>
              <a:gd name="connsiteX0" fmla="*/ 174030 w 1079502"/>
              <a:gd name="connsiteY0" fmla="*/ 1079501 h 1079501"/>
              <a:gd name="connsiteX1" fmla="*/ 174030 w 1079502"/>
              <a:gd name="connsiteY1" fmla="*/ 1079501 h 1079501"/>
              <a:gd name="connsiteX2" fmla="*/ 174031 w 1079502"/>
              <a:gd name="connsiteY2" fmla="*/ 1079501 h 1079501"/>
              <a:gd name="connsiteX3" fmla="*/ 0 w 1079502"/>
              <a:gd name="connsiteY3" fmla="*/ 905471 h 1079501"/>
              <a:gd name="connsiteX4" fmla="*/ 0 w 1079502"/>
              <a:gd name="connsiteY4" fmla="*/ 174029 h 1079501"/>
              <a:gd name="connsiteX5" fmla="*/ 174031 w 1079502"/>
              <a:gd name="connsiteY5" fmla="*/ 0 h 1079501"/>
              <a:gd name="connsiteX6" fmla="*/ 174031 w 1079502"/>
              <a:gd name="connsiteY6" fmla="*/ 0 h 1079501"/>
              <a:gd name="connsiteX7" fmla="*/ 174031 w 1079502"/>
              <a:gd name="connsiteY7" fmla="*/ 0 h 1079501"/>
              <a:gd name="connsiteX8" fmla="*/ 905472 w 1079502"/>
              <a:gd name="connsiteY8" fmla="*/ 0 h 1079501"/>
              <a:gd name="connsiteX9" fmla="*/ 1079502 w 1079502"/>
              <a:gd name="connsiteY9" fmla="*/ 174031 h 1079501"/>
              <a:gd name="connsiteX10" fmla="*/ 1079501 w 1079502"/>
              <a:gd name="connsiteY10" fmla="*/ 174031 h 1079501"/>
              <a:gd name="connsiteX11" fmla="*/ 905471 w 1079502"/>
              <a:gd name="connsiteY11" fmla="*/ 348061 h 1079501"/>
              <a:gd name="connsiteX12" fmla="*/ 348061 w 1079502"/>
              <a:gd name="connsiteY12" fmla="*/ 348061 h 1079501"/>
              <a:gd name="connsiteX13" fmla="*/ 348060 w 1079502"/>
              <a:gd name="connsiteY13" fmla="*/ 905471 h 1079501"/>
              <a:gd name="connsiteX14" fmla="*/ 241770 w 1079502"/>
              <a:gd name="connsiteY14" fmla="*/ 1065825 h 1079501"/>
              <a:gd name="connsiteX15" fmla="*/ 174030 w 1079502"/>
              <a:gd name="connsiteY15" fmla="*/ 1079501 h 1079501"/>
              <a:gd name="connsiteX16" fmla="*/ 106290 w 1079502"/>
              <a:gd name="connsiteY16" fmla="*/ 1065825 h 1079501"/>
              <a:gd name="connsiteX17" fmla="*/ 0 w 1079502"/>
              <a:gd name="connsiteY17" fmla="*/ 905471 h 1079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9502" h="1079501">
                <a:moveTo>
                  <a:pt x="174030" y="1079501"/>
                </a:moveTo>
                <a:lnTo>
                  <a:pt x="174030" y="1079501"/>
                </a:lnTo>
                <a:lnTo>
                  <a:pt x="174031" y="1079501"/>
                </a:lnTo>
                <a:close/>
                <a:moveTo>
                  <a:pt x="0" y="905471"/>
                </a:moveTo>
                <a:lnTo>
                  <a:pt x="0" y="174029"/>
                </a:lnTo>
                <a:cubicBezTo>
                  <a:pt x="0" y="77917"/>
                  <a:pt x="77917" y="0"/>
                  <a:pt x="174031" y="0"/>
                </a:cubicBezTo>
                <a:lnTo>
                  <a:pt x="174031" y="0"/>
                </a:lnTo>
                <a:lnTo>
                  <a:pt x="174031" y="0"/>
                </a:lnTo>
                <a:lnTo>
                  <a:pt x="905472" y="0"/>
                </a:lnTo>
                <a:cubicBezTo>
                  <a:pt x="1001586" y="0"/>
                  <a:pt x="1079502" y="77917"/>
                  <a:pt x="1079502" y="174031"/>
                </a:cubicBezTo>
                <a:lnTo>
                  <a:pt x="1079501" y="174031"/>
                </a:lnTo>
                <a:cubicBezTo>
                  <a:pt x="1079501" y="270145"/>
                  <a:pt x="1001585" y="348061"/>
                  <a:pt x="905471" y="348061"/>
                </a:cubicBezTo>
                <a:lnTo>
                  <a:pt x="348061" y="348061"/>
                </a:lnTo>
                <a:lnTo>
                  <a:pt x="348060" y="905471"/>
                </a:lnTo>
                <a:cubicBezTo>
                  <a:pt x="348060" y="977557"/>
                  <a:pt x="304232" y="1039405"/>
                  <a:pt x="241770" y="1065825"/>
                </a:cubicBezTo>
                <a:lnTo>
                  <a:pt x="174030" y="1079501"/>
                </a:lnTo>
                <a:lnTo>
                  <a:pt x="106290" y="1065825"/>
                </a:lnTo>
                <a:cubicBezTo>
                  <a:pt x="43829" y="1039405"/>
                  <a:pt x="0" y="977557"/>
                  <a:pt x="0" y="9054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/>
          </a:p>
        </p:txBody>
      </p:sp>
      <p:sp>
        <p:nvSpPr>
          <p:cNvPr id="49" name="Freeform: Shape 28">
            <a:extLst>
              <a:ext uri="{FF2B5EF4-FFF2-40B4-BE49-F238E27FC236}">
                <a16:creationId xmlns="" xmlns:a16="http://schemas.microsoft.com/office/drawing/2014/main" id="{F4797222-7511-4FE5-A16D-7F0F8EC61C22}"/>
              </a:ext>
            </a:extLst>
          </p:cNvPr>
          <p:cNvSpPr/>
          <p:nvPr/>
        </p:nvSpPr>
        <p:spPr>
          <a:xfrm rot="13500000">
            <a:off x="11888811" y="3840501"/>
            <a:ext cx="171070" cy="171070"/>
          </a:xfrm>
          <a:custGeom>
            <a:avLst/>
            <a:gdLst>
              <a:gd name="connsiteX0" fmla="*/ 174030 w 1079502"/>
              <a:gd name="connsiteY0" fmla="*/ 1079501 h 1079501"/>
              <a:gd name="connsiteX1" fmla="*/ 174030 w 1079502"/>
              <a:gd name="connsiteY1" fmla="*/ 1079501 h 1079501"/>
              <a:gd name="connsiteX2" fmla="*/ 174031 w 1079502"/>
              <a:gd name="connsiteY2" fmla="*/ 1079501 h 1079501"/>
              <a:gd name="connsiteX3" fmla="*/ 0 w 1079502"/>
              <a:gd name="connsiteY3" fmla="*/ 905471 h 1079501"/>
              <a:gd name="connsiteX4" fmla="*/ 0 w 1079502"/>
              <a:gd name="connsiteY4" fmla="*/ 174029 h 1079501"/>
              <a:gd name="connsiteX5" fmla="*/ 174031 w 1079502"/>
              <a:gd name="connsiteY5" fmla="*/ 0 h 1079501"/>
              <a:gd name="connsiteX6" fmla="*/ 174031 w 1079502"/>
              <a:gd name="connsiteY6" fmla="*/ 0 h 1079501"/>
              <a:gd name="connsiteX7" fmla="*/ 174031 w 1079502"/>
              <a:gd name="connsiteY7" fmla="*/ 0 h 1079501"/>
              <a:gd name="connsiteX8" fmla="*/ 905472 w 1079502"/>
              <a:gd name="connsiteY8" fmla="*/ 0 h 1079501"/>
              <a:gd name="connsiteX9" fmla="*/ 1079502 w 1079502"/>
              <a:gd name="connsiteY9" fmla="*/ 174031 h 1079501"/>
              <a:gd name="connsiteX10" fmla="*/ 1079501 w 1079502"/>
              <a:gd name="connsiteY10" fmla="*/ 174031 h 1079501"/>
              <a:gd name="connsiteX11" fmla="*/ 905471 w 1079502"/>
              <a:gd name="connsiteY11" fmla="*/ 348061 h 1079501"/>
              <a:gd name="connsiteX12" fmla="*/ 348061 w 1079502"/>
              <a:gd name="connsiteY12" fmla="*/ 348061 h 1079501"/>
              <a:gd name="connsiteX13" fmla="*/ 348060 w 1079502"/>
              <a:gd name="connsiteY13" fmla="*/ 905471 h 1079501"/>
              <a:gd name="connsiteX14" fmla="*/ 241770 w 1079502"/>
              <a:gd name="connsiteY14" fmla="*/ 1065825 h 1079501"/>
              <a:gd name="connsiteX15" fmla="*/ 174030 w 1079502"/>
              <a:gd name="connsiteY15" fmla="*/ 1079501 h 1079501"/>
              <a:gd name="connsiteX16" fmla="*/ 106290 w 1079502"/>
              <a:gd name="connsiteY16" fmla="*/ 1065825 h 1079501"/>
              <a:gd name="connsiteX17" fmla="*/ 0 w 1079502"/>
              <a:gd name="connsiteY17" fmla="*/ 905471 h 1079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9502" h="1079501">
                <a:moveTo>
                  <a:pt x="174030" y="1079501"/>
                </a:moveTo>
                <a:lnTo>
                  <a:pt x="174030" y="1079501"/>
                </a:lnTo>
                <a:lnTo>
                  <a:pt x="174031" y="1079501"/>
                </a:lnTo>
                <a:close/>
                <a:moveTo>
                  <a:pt x="0" y="905471"/>
                </a:moveTo>
                <a:lnTo>
                  <a:pt x="0" y="174029"/>
                </a:lnTo>
                <a:cubicBezTo>
                  <a:pt x="0" y="77917"/>
                  <a:pt x="77917" y="0"/>
                  <a:pt x="174031" y="0"/>
                </a:cubicBezTo>
                <a:lnTo>
                  <a:pt x="174031" y="0"/>
                </a:lnTo>
                <a:lnTo>
                  <a:pt x="174031" y="0"/>
                </a:lnTo>
                <a:lnTo>
                  <a:pt x="905472" y="0"/>
                </a:lnTo>
                <a:cubicBezTo>
                  <a:pt x="1001586" y="0"/>
                  <a:pt x="1079502" y="77917"/>
                  <a:pt x="1079502" y="174031"/>
                </a:cubicBezTo>
                <a:lnTo>
                  <a:pt x="1079501" y="174031"/>
                </a:lnTo>
                <a:cubicBezTo>
                  <a:pt x="1079501" y="270145"/>
                  <a:pt x="1001585" y="348061"/>
                  <a:pt x="905471" y="348061"/>
                </a:cubicBezTo>
                <a:lnTo>
                  <a:pt x="348061" y="348061"/>
                </a:lnTo>
                <a:lnTo>
                  <a:pt x="348060" y="905471"/>
                </a:lnTo>
                <a:cubicBezTo>
                  <a:pt x="348060" y="977557"/>
                  <a:pt x="304232" y="1039405"/>
                  <a:pt x="241770" y="1065825"/>
                </a:cubicBezTo>
                <a:lnTo>
                  <a:pt x="174030" y="1079501"/>
                </a:lnTo>
                <a:lnTo>
                  <a:pt x="106290" y="1065825"/>
                </a:lnTo>
                <a:cubicBezTo>
                  <a:pt x="43829" y="1039405"/>
                  <a:pt x="0" y="977557"/>
                  <a:pt x="0" y="9054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/>
          </a:p>
        </p:txBody>
      </p:sp>
      <p:sp>
        <p:nvSpPr>
          <p:cNvPr id="50" name="Freeform: Shape 28">
            <a:extLst>
              <a:ext uri="{FF2B5EF4-FFF2-40B4-BE49-F238E27FC236}">
                <a16:creationId xmlns="" xmlns:a16="http://schemas.microsoft.com/office/drawing/2014/main" id="{F4797222-7511-4FE5-A16D-7F0F8EC61C22}"/>
              </a:ext>
            </a:extLst>
          </p:cNvPr>
          <p:cNvSpPr/>
          <p:nvPr/>
        </p:nvSpPr>
        <p:spPr>
          <a:xfrm rot="13500000">
            <a:off x="11877198" y="4879098"/>
            <a:ext cx="171070" cy="171070"/>
          </a:xfrm>
          <a:custGeom>
            <a:avLst/>
            <a:gdLst>
              <a:gd name="connsiteX0" fmla="*/ 174030 w 1079502"/>
              <a:gd name="connsiteY0" fmla="*/ 1079501 h 1079501"/>
              <a:gd name="connsiteX1" fmla="*/ 174030 w 1079502"/>
              <a:gd name="connsiteY1" fmla="*/ 1079501 h 1079501"/>
              <a:gd name="connsiteX2" fmla="*/ 174031 w 1079502"/>
              <a:gd name="connsiteY2" fmla="*/ 1079501 h 1079501"/>
              <a:gd name="connsiteX3" fmla="*/ 0 w 1079502"/>
              <a:gd name="connsiteY3" fmla="*/ 905471 h 1079501"/>
              <a:gd name="connsiteX4" fmla="*/ 0 w 1079502"/>
              <a:gd name="connsiteY4" fmla="*/ 174029 h 1079501"/>
              <a:gd name="connsiteX5" fmla="*/ 174031 w 1079502"/>
              <a:gd name="connsiteY5" fmla="*/ 0 h 1079501"/>
              <a:gd name="connsiteX6" fmla="*/ 174031 w 1079502"/>
              <a:gd name="connsiteY6" fmla="*/ 0 h 1079501"/>
              <a:gd name="connsiteX7" fmla="*/ 174031 w 1079502"/>
              <a:gd name="connsiteY7" fmla="*/ 0 h 1079501"/>
              <a:gd name="connsiteX8" fmla="*/ 905472 w 1079502"/>
              <a:gd name="connsiteY8" fmla="*/ 0 h 1079501"/>
              <a:gd name="connsiteX9" fmla="*/ 1079502 w 1079502"/>
              <a:gd name="connsiteY9" fmla="*/ 174031 h 1079501"/>
              <a:gd name="connsiteX10" fmla="*/ 1079501 w 1079502"/>
              <a:gd name="connsiteY10" fmla="*/ 174031 h 1079501"/>
              <a:gd name="connsiteX11" fmla="*/ 905471 w 1079502"/>
              <a:gd name="connsiteY11" fmla="*/ 348061 h 1079501"/>
              <a:gd name="connsiteX12" fmla="*/ 348061 w 1079502"/>
              <a:gd name="connsiteY12" fmla="*/ 348061 h 1079501"/>
              <a:gd name="connsiteX13" fmla="*/ 348060 w 1079502"/>
              <a:gd name="connsiteY13" fmla="*/ 905471 h 1079501"/>
              <a:gd name="connsiteX14" fmla="*/ 241770 w 1079502"/>
              <a:gd name="connsiteY14" fmla="*/ 1065825 h 1079501"/>
              <a:gd name="connsiteX15" fmla="*/ 174030 w 1079502"/>
              <a:gd name="connsiteY15" fmla="*/ 1079501 h 1079501"/>
              <a:gd name="connsiteX16" fmla="*/ 106290 w 1079502"/>
              <a:gd name="connsiteY16" fmla="*/ 1065825 h 1079501"/>
              <a:gd name="connsiteX17" fmla="*/ 0 w 1079502"/>
              <a:gd name="connsiteY17" fmla="*/ 905471 h 1079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9502" h="1079501">
                <a:moveTo>
                  <a:pt x="174030" y="1079501"/>
                </a:moveTo>
                <a:lnTo>
                  <a:pt x="174030" y="1079501"/>
                </a:lnTo>
                <a:lnTo>
                  <a:pt x="174031" y="1079501"/>
                </a:lnTo>
                <a:close/>
                <a:moveTo>
                  <a:pt x="0" y="905471"/>
                </a:moveTo>
                <a:lnTo>
                  <a:pt x="0" y="174029"/>
                </a:lnTo>
                <a:cubicBezTo>
                  <a:pt x="0" y="77917"/>
                  <a:pt x="77917" y="0"/>
                  <a:pt x="174031" y="0"/>
                </a:cubicBezTo>
                <a:lnTo>
                  <a:pt x="174031" y="0"/>
                </a:lnTo>
                <a:lnTo>
                  <a:pt x="174031" y="0"/>
                </a:lnTo>
                <a:lnTo>
                  <a:pt x="905472" y="0"/>
                </a:lnTo>
                <a:cubicBezTo>
                  <a:pt x="1001586" y="0"/>
                  <a:pt x="1079502" y="77917"/>
                  <a:pt x="1079502" y="174031"/>
                </a:cubicBezTo>
                <a:lnTo>
                  <a:pt x="1079501" y="174031"/>
                </a:lnTo>
                <a:cubicBezTo>
                  <a:pt x="1079501" y="270145"/>
                  <a:pt x="1001585" y="348061"/>
                  <a:pt x="905471" y="348061"/>
                </a:cubicBezTo>
                <a:lnTo>
                  <a:pt x="348061" y="348061"/>
                </a:lnTo>
                <a:lnTo>
                  <a:pt x="348060" y="905471"/>
                </a:lnTo>
                <a:cubicBezTo>
                  <a:pt x="348060" y="977557"/>
                  <a:pt x="304232" y="1039405"/>
                  <a:pt x="241770" y="1065825"/>
                </a:cubicBezTo>
                <a:lnTo>
                  <a:pt x="174030" y="1079501"/>
                </a:lnTo>
                <a:lnTo>
                  <a:pt x="106290" y="1065825"/>
                </a:lnTo>
                <a:cubicBezTo>
                  <a:pt x="43829" y="1039405"/>
                  <a:pt x="0" y="977557"/>
                  <a:pt x="0" y="9054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/>
          </a:p>
        </p:txBody>
      </p:sp>
      <p:sp>
        <p:nvSpPr>
          <p:cNvPr id="29" name="Rectangle: Rounded Corners 15">
            <a:extLst>
              <a:ext uri="{FF2B5EF4-FFF2-40B4-BE49-F238E27FC236}">
                <a16:creationId xmlns="" xmlns:a16="http://schemas.microsoft.com/office/drawing/2014/main" id="{92F39D71-370F-460D-9192-8B9CDABDE47F}"/>
              </a:ext>
            </a:extLst>
          </p:cNvPr>
          <p:cNvSpPr/>
          <p:nvPr/>
        </p:nvSpPr>
        <p:spPr>
          <a:xfrm>
            <a:off x="215660" y="5750582"/>
            <a:ext cx="11747073" cy="39999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4"/>
              </a:gs>
            </a:gsLst>
            <a:lin ang="27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924AD887-AF00-4F62-BD37-3409762C7B7F}"/>
              </a:ext>
            </a:extLst>
          </p:cNvPr>
          <p:cNvSpPr txBox="1"/>
          <p:nvPr/>
        </p:nvSpPr>
        <p:spPr>
          <a:xfrm>
            <a:off x="2552700" y="454625"/>
            <a:ext cx="8467725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000" b="1" dirty="0">
                <a:gradFill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</a:gsLst>
                  <a:lin ang="2700000" scaled="0"/>
                </a:gradFill>
                <a:latin typeface="Times New Roman" pitchFamily="18" charset="0"/>
                <a:cs typeface="Times New Roman" pitchFamily="18" charset="0"/>
              </a:rPr>
              <a:t>РАБОЧЕЕ ВРЕМЯ ПРИ </a:t>
            </a:r>
            <a:r>
              <a:rPr lang="ru-RU" sz="2000" b="1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</a:gsLst>
                  <a:lin ang="2700000" scaled="0"/>
                </a:gradFill>
                <a:latin typeface="Times New Roman" pitchFamily="18" charset="0"/>
                <a:cs typeface="Times New Roman" pitchFamily="18" charset="0"/>
              </a:rPr>
              <a:t>СОВМЕСТИТЕЛЬСТВЕ</a:t>
            </a:r>
            <a:endParaRPr lang="ru-RU" sz="2000" b="1" dirty="0">
              <a:gradFill>
                <a:gsLst>
                  <a:gs pos="0">
                    <a:schemeClr val="accent1"/>
                  </a:gs>
                  <a:gs pos="100000">
                    <a:schemeClr val="accent4"/>
                  </a:gs>
                </a:gsLst>
                <a:lin ang="2700000" scaled="0"/>
              </a:gra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</a:gsLst>
                  <a:lin ang="2700000" scaled="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gradFill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</a:gsLst>
                  <a:lin ang="2700000" scaled="0"/>
                </a:gradFill>
                <a:latin typeface="Times New Roman" pitchFamily="18" charset="0"/>
                <a:cs typeface="Times New Roman" pitchFamily="18" charset="0"/>
              </a:rPr>
              <a:t>ПЕДАГОГИЧЕСКИХ </a:t>
            </a:r>
            <a:r>
              <a:rPr lang="ru-RU" sz="2000" b="1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</a:gsLst>
                  <a:lin ang="2700000" scaled="0"/>
                </a:gradFill>
                <a:latin typeface="Times New Roman" pitchFamily="18" charset="0"/>
                <a:cs typeface="Times New Roman" pitchFamily="18" charset="0"/>
              </a:rPr>
              <a:t>РАБОТНИКОВ</a:t>
            </a:r>
            <a:endParaRPr lang="vi-VN" sz="2000" b="1" dirty="0">
              <a:gradFill>
                <a:gsLst>
                  <a:gs pos="0">
                    <a:schemeClr val="accent1"/>
                  </a:gs>
                  <a:gs pos="100000">
                    <a:schemeClr val="accent4"/>
                  </a:gs>
                </a:gsLst>
                <a:lin ang="2700000" scaled="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91124" y="1789538"/>
            <a:ext cx="6315075" cy="3427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для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педагогических работников (в том числе тренеров-преподавателей, тренеров) - половины месячной нормы рабочего времени, исчисленной из установленной продолжительности рабочей 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недели;</a:t>
            </a:r>
          </a:p>
          <a:p>
            <a:pPr marL="285750" indent="-285750">
              <a:buFont typeface="Wingdings" pitchFamily="2" charset="2"/>
              <a:buChar char="q"/>
            </a:pPr>
            <a:endParaRPr lang="ru-RU" sz="14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для педагогических работников (в том числе тренеров-преподавателей, тренеров), у которых половина месячной нормы рабочего времени по основной работе составляет менее 16 часов в неделю - 16 часов работы в неделю;</a:t>
            </a:r>
          </a:p>
          <a:p>
            <a:pPr marL="285750" indent="-285750">
              <a:buFont typeface="Wingdings" pitchFamily="2" charset="2"/>
              <a:buChar char="q"/>
            </a:pPr>
            <a:endParaRPr lang="ru-RU" sz="14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для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работников культуры, привлекаемых в качестве педагогических работников дополнительного образования, концертмейстеров, балетмейстеров, хормейстеров, аккомпаниаторов, художественных руководителей - месячной нормы рабочего времени, исчисленной из установленной продолжительности рабочей недели;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Calibri"/>
                <a:ea typeface="Calibri"/>
                <a:cs typeface="Times New Roman"/>
              </a:rPr>
              <a:t> </a:t>
            </a:r>
            <a:endParaRPr lang="ru-RU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5800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6567" y="2298859"/>
            <a:ext cx="4038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работ, которые определяет пункт 2 постановления Минтруда России от 30 июня 2003 г. № 41, не являются совместительством. Их оформляют в порядке, который предусматривает статья 60.2 Трудового кодекса РФ (совмещение должностей)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5780088"/>
            <a:ext cx="12157075" cy="811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3" y="249238"/>
            <a:ext cx="19018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823" y="1725771"/>
            <a:ext cx="1182687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6" y="3368675"/>
            <a:ext cx="1182687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81299" y="157847"/>
            <a:ext cx="8934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</a:gsLst>
                  <a:lin ang="2700000" scaled="0"/>
                </a:gradFill>
                <a:latin typeface="Times New Roman" pitchFamily="18" charset="0"/>
                <a:cs typeface="Times New Roman" pitchFamily="18" charset="0"/>
              </a:rPr>
              <a:t>УСЛОВИЯ ВЫПОЛНЕНИЯ РАБОТ, НЕ СЧИТАЮЩИХСЯ СОВМЕСТИТЕЛЬСТВОМ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24424" y="1036975"/>
            <a:ext cx="6791325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 таким работам относится:</a:t>
            </a:r>
          </a:p>
          <a:p>
            <a:pPr marL="171450" indent="-171450"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педагогическая работа (в аналогичной или в другой должности в одном и том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же учреждении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начального или среднего профессионального образования, в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дошкольном образовательном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учреждении, в образовательном учреждении общего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образования, учреждении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дополнительного образования детей и ином детском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учреждении (подпункт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«е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»);</a:t>
            </a:r>
          </a:p>
          <a:p>
            <a:pPr algn="just"/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работа в том же образовательном учреждении или ином детском учреждении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сверх установленной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нормы часов педагогической работы за ставку заработной платы, в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том числе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за часы замены педагогических работников, отсутствующих по болезни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 другим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причинам (подпункт «з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»);</a:t>
            </a:r>
          </a:p>
          <a:p>
            <a:pPr algn="just"/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работа без занятия штатной должности в том же учреждении по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выполнению педагогическими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работниками образовательных учреждений работы, связанной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 образовательным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процессом и не входящей в круг основных обязанностей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работников, например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руководство предметными и цикловыми комиссиями,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руководство производственными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обучением и практикой студентов и иных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обучающихся, заведование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кабинетом, классное руководство, проверка письменных работ и т.п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подпункт «ж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»);</a:t>
            </a:r>
          </a:p>
          <a:p>
            <a:pPr algn="just"/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преподавательская работа руководящих и других работников в одном и том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же образовательном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учреждении (подпункт «ж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»);</a:t>
            </a:r>
          </a:p>
          <a:p>
            <a:pPr algn="just"/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 typeface="Wingdings" pitchFamily="2" charset="2"/>
              <a:buChar char="Ø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педагогическая работа на условиях почасовой оплаты в объеме не более 300 часов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год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(подпункт «в»).</a:t>
            </a:r>
          </a:p>
        </p:txBody>
      </p:sp>
    </p:spTree>
    <p:extLst>
      <p:ext uri="{BB962C8B-B14F-4D97-AF65-F5344CB8AC3E}">
        <p14:creationId xmlns:p14="http://schemas.microsoft.com/office/powerpoint/2010/main" val="314794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Users\ВКС-ЗАЛ\Downloads\2024-11-08_12-58-3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499" y="1022913"/>
            <a:ext cx="7096125" cy="5635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24AD887-AF00-4F62-BD37-3409762C7B7F}"/>
              </a:ext>
            </a:extLst>
          </p:cNvPr>
          <p:cNvSpPr txBox="1"/>
          <p:nvPr/>
        </p:nvSpPr>
        <p:spPr>
          <a:xfrm>
            <a:off x="2705100" y="206243"/>
            <a:ext cx="846772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ОБРАЗЕЦ ДОПОЛНИТЕЛЬНОГО СОГЛАШЕНИЯ НА СОВМЕЩЕНИЕ</a:t>
            </a:r>
            <a:endParaRPr lang="vi-VN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48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МАУ ИМЦ\Desktop\Новости (3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62" y="530585"/>
            <a:ext cx="1904275" cy="46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ВКС-ЗАЛ\Downloads\2024-11-08_10-14-4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899" y="1121070"/>
            <a:ext cx="7086601" cy="538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1107FDA-6E8F-4903-98BD-CC1084A71CA2}"/>
              </a:ext>
            </a:extLst>
          </p:cNvPr>
          <p:cNvSpPr txBox="1"/>
          <p:nvPr/>
        </p:nvSpPr>
        <p:spPr>
          <a:xfrm>
            <a:off x="3571875" y="345917"/>
            <a:ext cx="56578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ОБРАЗЕЦ ПРИКАЗА НА СОВМЕЩЕНИЕ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308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C:\Users\МАУ ИМЦ\Desktop\Новости (3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62" y="530585"/>
            <a:ext cx="1904275" cy="46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: Rounded Corners 15">
            <a:extLst>
              <a:ext uri="{FF2B5EF4-FFF2-40B4-BE49-F238E27FC236}">
                <a16:creationId xmlns="" xmlns:a16="http://schemas.microsoft.com/office/drawing/2014/main" id="{92F39D71-370F-460D-9192-8B9CDABDE47F}"/>
              </a:ext>
            </a:extLst>
          </p:cNvPr>
          <p:cNvSpPr/>
          <p:nvPr/>
        </p:nvSpPr>
        <p:spPr>
          <a:xfrm>
            <a:off x="215660" y="5750582"/>
            <a:ext cx="11747073" cy="39999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4"/>
              </a:gs>
            </a:gsLst>
            <a:lin ang="27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962876"/>
              </p:ext>
            </p:extLst>
          </p:nvPr>
        </p:nvGraphicFramePr>
        <p:xfrm>
          <a:off x="476060" y="2861404"/>
          <a:ext cx="4487401" cy="53340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664896"/>
                <a:gridCol w="463045"/>
                <a:gridCol w="589865"/>
                <a:gridCol w="589865"/>
                <a:gridCol w="589865"/>
                <a:gridCol w="589865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225"/>
                        </a:spcAft>
                      </a:pPr>
                      <a:endParaRPr lang="ru-RU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225"/>
                        </a:spcAft>
                      </a:pPr>
                      <a:endParaRPr lang="ru-RU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225"/>
                        </a:spcAft>
                      </a:pPr>
                      <a:endParaRPr lang="ru-RU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225"/>
                        </a:spcAft>
                      </a:pPr>
                      <a:endParaRPr lang="ru-RU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225"/>
                        </a:spcAft>
                      </a:pPr>
                      <a:endParaRPr lang="ru-RU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225"/>
                        </a:spcAft>
                      </a:pPr>
                      <a:endParaRPr lang="ru-RU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225"/>
                        </a:spcAft>
                      </a:pPr>
                      <a:endParaRPr lang="ru-RU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225"/>
                        </a:spcAft>
                      </a:pPr>
                      <a:endParaRPr lang="ru-RU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225"/>
                        </a:spcAft>
                      </a:pPr>
                      <a:endParaRPr lang="ru-RU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225"/>
                        </a:spcAft>
                      </a:pPr>
                      <a:endParaRPr lang="ru-RU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225"/>
                        </a:spcAft>
                      </a:pPr>
                      <a:endParaRPr lang="ru-RU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225"/>
                        </a:spcAft>
                      </a:pPr>
                      <a:endParaRPr lang="ru-RU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/>
                </a:tc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94E86D83-5B81-4EC8-B73A-B29859DB60BD}"/>
              </a:ext>
            </a:extLst>
          </p:cNvPr>
          <p:cNvSpPr txBox="1"/>
          <p:nvPr/>
        </p:nvSpPr>
        <p:spPr>
          <a:xfrm>
            <a:off x="5771022" y="1791176"/>
            <a:ext cx="603485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050" name="Picture 2" descr="C:\Users\ВКС-ЗАЛ\Downloads\2024-11-12_12-01-1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226" y="1400175"/>
            <a:ext cx="5013724" cy="388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24AD887-AF00-4F62-BD37-3409762C7B7F}"/>
              </a:ext>
            </a:extLst>
          </p:cNvPr>
          <p:cNvSpPr txBox="1"/>
          <p:nvPr/>
        </p:nvSpPr>
        <p:spPr>
          <a:xfrm>
            <a:off x="3049365" y="416138"/>
            <a:ext cx="604701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400" b="1" dirty="0">
                <a:gradFill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</a:gsLst>
                  <a:lin ang="2700000" scaled="0"/>
                </a:gradFill>
                <a:latin typeface="Century Gothic" panose="020B0502020202020204" pitchFamily="34" charset="0"/>
              </a:rPr>
              <a:t>	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ПРИКАЗА ОБ УВОЛЬНЕНИИ</a:t>
            </a:r>
            <a:endParaRPr lang="vi-VN" sz="2400" b="1" dirty="0">
              <a:gradFill>
                <a:gsLst>
                  <a:gs pos="0">
                    <a:schemeClr val="accent1"/>
                  </a:gs>
                  <a:gs pos="100000">
                    <a:schemeClr val="accent4"/>
                  </a:gs>
                </a:gsLst>
                <a:lin ang="2700000" scaled="0"/>
              </a:gradFill>
            </a:endParaRPr>
          </a:p>
        </p:txBody>
      </p:sp>
      <p:pic>
        <p:nvPicPr>
          <p:cNvPr id="1027" name="Picture 3" descr="C:\Users\ВКС-ЗАЛ\Downloads\2024-11-15_10-43-1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370" y="1400175"/>
            <a:ext cx="4742630" cy="388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86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3401</TotalTime>
  <Words>611</Words>
  <Application>Microsoft Office PowerPoint</Application>
  <PresentationFormat>Произвольный</PresentationFormat>
  <Paragraphs>77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ahmad shehreen</dc:creator>
  <cp:lastModifiedBy>ВКС-ЗАЛ</cp:lastModifiedBy>
  <cp:revision>104</cp:revision>
  <dcterms:created xsi:type="dcterms:W3CDTF">2018-05-16T10:06:08Z</dcterms:created>
  <dcterms:modified xsi:type="dcterms:W3CDTF">2024-11-19T09:51:29Z</dcterms:modified>
</cp:coreProperties>
</file>