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61" r:id="rId3"/>
    <p:sldId id="262" r:id="rId4"/>
    <p:sldId id="267" r:id="rId5"/>
    <p:sldId id="268" r:id="rId6"/>
    <p:sldId id="263" r:id="rId7"/>
    <p:sldId id="269" r:id="rId8"/>
    <p:sldId id="264" r:id="rId9"/>
    <p:sldId id="270" r:id="rId10"/>
    <p:sldId id="265" r:id="rId11"/>
    <p:sldId id="275" r:id="rId12"/>
    <p:sldId id="266" r:id="rId13"/>
    <p:sldId id="271" r:id="rId14"/>
    <p:sldId id="272" r:id="rId15"/>
    <p:sldId id="273" r:id="rId16"/>
    <p:sldId id="274" r:id="rId1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54F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710" y="-6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6709DC-F481-454D-9512-FCCFD964031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AA8AF9-61D2-44BD-BAA3-C0A110A5BD4E}">
      <dgm:prSet phldrT="[Текст]"/>
      <dgm:spPr>
        <a:solidFill>
          <a:srgbClr val="3354FB"/>
        </a:solidFill>
      </dgm:spPr>
      <dgm:t>
        <a:bodyPr/>
        <a:lstStyle/>
        <a:p>
          <a:r>
            <a:rPr lang="ru-RU" b="1" dirty="0" smtClean="0"/>
            <a:t>Креативное самовыражение</a:t>
          </a:r>
          <a:endParaRPr lang="ru-RU" b="1" dirty="0"/>
        </a:p>
      </dgm:t>
    </dgm:pt>
    <dgm:pt modelId="{6CDAEFDB-A186-43CF-85FD-59EB05F76731}" type="parTrans" cxnId="{666CB07F-3E5A-4172-999B-166C058EB7DE}">
      <dgm:prSet/>
      <dgm:spPr/>
      <dgm:t>
        <a:bodyPr/>
        <a:lstStyle/>
        <a:p>
          <a:endParaRPr lang="ru-RU"/>
        </a:p>
      </dgm:t>
    </dgm:pt>
    <dgm:pt modelId="{42CF6D13-182D-4C35-9C31-F83C63771243}" type="sibTrans" cxnId="{666CB07F-3E5A-4172-999B-166C058EB7DE}">
      <dgm:prSet/>
      <dgm:spPr/>
      <dgm:t>
        <a:bodyPr/>
        <a:lstStyle/>
        <a:p>
          <a:endParaRPr lang="ru-RU"/>
        </a:p>
      </dgm:t>
    </dgm:pt>
    <dgm:pt modelId="{1C3FAD22-C4ED-4FFE-A88E-6EDBD831514C}" type="asst">
      <dgm:prSet phldrT="[Текст]"/>
      <dgm:spPr>
        <a:solidFill>
          <a:srgbClr val="3354FB"/>
        </a:solidFill>
      </dgm:spPr>
      <dgm:t>
        <a:bodyPr/>
        <a:lstStyle/>
        <a:p>
          <a:r>
            <a:rPr lang="ru-RU" dirty="0" smtClean="0"/>
            <a:t>Создание рисунка</a:t>
          </a:r>
          <a:endParaRPr lang="ru-RU" dirty="0"/>
        </a:p>
      </dgm:t>
    </dgm:pt>
    <dgm:pt modelId="{CD415B5D-953A-48C9-A971-76E93412B99A}" type="parTrans" cxnId="{1425DE75-69D9-4AED-8204-5717B0708200}">
      <dgm:prSet/>
      <dgm:spPr/>
      <dgm:t>
        <a:bodyPr/>
        <a:lstStyle/>
        <a:p>
          <a:endParaRPr lang="ru-RU"/>
        </a:p>
      </dgm:t>
    </dgm:pt>
    <dgm:pt modelId="{76F0B644-1B62-4762-B70E-3B1DD7E2C993}" type="sibTrans" cxnId="{1425DE75-69D9-4AED-8204-5717B0708200}">
      <dgm:prSet/>
      <dgm:spPr/>
      <dgm:t>
        <a:bodyPr/>
        <a:lstStyle/>
        <a:p>
          <a:endParaRPr lang="ru-RU"/>
        </a:p>
      </dgm:t>
    </dgm:pt>
    <dgm:pt modelId="{A61DDFF9-6402-4BE6-AE0C-E8EB2139870E}">
      <dgm:prSet phldrT="[Текст]"/>
      <dgm:spPr>
        <a:solidFill>
          <a:srgbClr val="3354FB"/>
        </a:solidFill>
      </dgm:spPr>
      <dgm:t>
        <a:bodyPr/>
        <a:lstStyle/>
        <a:p>
          <a:r>
            <a:rPr lang="ru-RU" dirty="0" smtClean="0"/>
            <a:t>-Иллюстрации</a:t>
          </a:r>
        </a:p>
        <a:p>
          <a:r>
            <a:rPr lang="ru-RU" dirty="0" smtClean="0"/>
            <a:t>-Схемы, модели, формулы</a:t>
          </a:r>
        </a:p>
        <a:p>
          <a:r>
            <a:rPr lang="ru-RU" dirty="0" smtClean="0"/>
            <a:t>-</a:t>
          </a:r>
          <a:r>
            <a:rPr lang="ru-RU" dirty="0" err="1" smtClean="0"/>
            <a:t>Инфографика</a:t>
          </a:r>
          <a:r>
            <a:rPr lang="ru-RU" dirty="0" smtClean="0"/>
            <a:t>, реклама</a:t>
          </a:r>
        </a:p>
        <a:p>
          <a:r>
            <a:rPr lang="ru-RU" dirty="0" smtClean="0"/>
            <a:t>-Плакаты, символы, логотипы, эмблемы</a:t>
          </a:r>
          <a:endParaRPr lang="ru-RU" dirty="0"/>
        </a:p>
      </dgm:t>
    </dgm:pt>
    <dgm:pt modelId="{B3BE8A2D-A920-4848-97DF-ABA1AC32E19A}" type="parTrans" cxnId="{32730C29-DCB1-4E1C-A275-7514A0D83371}">
      <dgm:prSet/>
      <dgm:spPr/>
      <dgm:t>
        <a:bodyPr/>
        <a:lstStyle/>
        <a:p>
          <a:endParaRPr lang="ru-RU"/>
        </a:p>
      </dgm:t>
    </dgm:pt>
    <dgm:pt modelId="{45A26AD7-B9BB-4C27-8F98-639F9D300E44}" type="sibTrans" cxnId="{32730C29-DCB1-4E1C-A275-7514A0D83371}">
      <dgm:prSet/>
      <dgm:spPr/>
      <dgm:t>
        <a:bodyPr/>
        <a:lstStyle/>
        <a:p>
          <a:endParaRPr lang="ru-RU"/>
        </a:p>
      </dgm:t>
    </dgm:pt>
    <dgm:pt modelId="{841185F8-A0AC-40D0-9C1F-C8C90D932B3D}">
      <dgm:prSet phldrT="[Текст]"/>
      <dgm:spPr>
        <a:solidFill>
          <a:srgbClr val="3354FB"/>
        </a:solidFill>
      </dgm:spPr>
      <dgm:t>
        <a:bodyPr/>
        <a:lstStyle/>
        <a:p>
          <a:pPr algn="ctr"/>
          <a:r>
            <a:rPr lang="ru-RU" dirty="0" smtClean="0"/>
            <a:t>-Заголовки и подписи</a:t>
          </a:r>
        </a:p>
        <a:p>
          <a:pPr algn="ctr"/>
          <a:r>
            <a:rPr lang="ru-RU" dirty="0" smtClean="0"/>
            <a:t>-Призывы, девизы, лозунги, слоганы</a:t>
          </a:r>
        </a:p>
        <a:p>
          <a:pPr algn="ctr"/>
          <a:r>
            <a:rPr lang="ru-RU" dirty="0" smtClean="0"/>
            <a:t>- Сюжеты, сценарии</a:t>
          </a:r>
        </a:p>
        <a:p>
          <a:pPr algn="ctr"/>
          <a:r>
            <a:rPr lang="ru-RU" dirty="0" smtClean="0"/>
            <a:t>-Диалоги, истории</a:t>
          </a:r>
          <a:endParaRPr lang="ru-RU" dirty="0"/>
        </a:p>
      </dgm:t>
    </dgm:pt>
    <dgm:pt modelId="{59BED42A-ACCA-4C55-8211-34DFF76B87F0}" type="parTrans" cxnId="{A5253DF0-68DB-451C-B766-9EEFA8753C52}">
      <dgm:prSet/>
      <dgm:spPr/>
      <dgm:t>
        <a:bodyPr/>
        <a:lstStyle/>
        <a:p>
          <a:endParaRPr lang="ru-RU"/>
        </a:p>
      </dgm:t>
    </dgm:pt>
    <dgm:pt modelId="{0036430A-657A-4E38-81B1-0D12CED6262A}" type="sibTrans" cxnId="{A5253DF0-68DB-451C-B766-9EEFA8753C52}">
      <dgm:prSet/>
      <dgm:spPr/>
      <dgm:t>
        <a:bodyPr/>
        <a:lstStyle/>
        <a:p>
          <a:endParaRPr lang="ru-RU"/>
        </a:p>
      </dgm:t>
    </dgm:pt>
    <dgm:pt modelId="{2984386B-15F6-425F-AB51-7FA7EE7466B2}" type="asst">
      <dgm:prSet phldrT="[Текст]"/>
      <dgm:spPr>
        <a:solidFill>
          <a:srgbClr val="3354FB"/>
        </a:solidFill>
      </dgm:spPr>
      <dgm:t>
        <a:bodyPr/>
        <a:lstStyle/>
        <a:p>
          <a:r>
            <a:rPr lang="ru-RU" dirty="0" smtClean="0"/>
            <a:t>Создание текста</a:t>
          </a:r>
          <a:endParaRPr lang="ru-RU" dirty="0"/>
        </a:p>
      </dgm:t>
    </dgm:pt>
    <dgm:pt modelId="{A083B78A-141B-4EE6-B058-1CEE1D2902F0}" type="parTrans" cxnId="{5AF75E48-6995-43C6-8F4A-36EA7BA33F5C}">
      <dgm:prSet/>
      <dgm:spPr/>
      <dgm:t>
        <a:bodyPr/>
        <a:lstStyle/>
        <a:p>
          <a:endParaRPr lang="ru-RU"/>
        </a:p>
      </dgm:t>
    </dgm:pt>
    <dgm:pt modelId="{7BCF1786-A909-4BBE-99A4-C86073213A74}" type="sibTrans" cxnId="{5AF75E48-6995-43C6-8F4A-36EA7BA33F5C}">
      <dgm:prSet/>
      <dgm:spPr/>
      <dgm:t>
        <a:bodyPr/>
        <a:lstStyle/>
        <a:p>
          <a:endParaRPr lang="ru-RU"/>
        </a:p>
      </dgm:t>
    </dgm:pt>
    <dgm:pt modelId="{DE2A844B-7C88-4374-8610-81C6962C61B8}" type="pres">
      <dgm:prSet presAssocID="{9F6709DC-F481-454D-9512-FCCFD964031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4D2DCA8-AFDB-4541-8E8F-9BF2E1AB569F}" type="pres">
      <dgm:prSet presAssocID="{EBAA8AF9-61D2-44BD-BAA3-C0A110A5BD4E}" presName="hierRoot1" presStyleCnt="0">
        <dgm:presLayoutVars>
          <dgm:hierBranch val="init"/>
        </dgm:presLayoutVars>
      </dgm:prSet>
      <dgm:spPr/>
    </dgm:pt>
    <dgm:pt modelId="{089DFBB9-5E52-433E-8D59-1B8179D54718}" type="pres">
      <dgm:prSet presAssocID="{EBAA8AF9-61D2-44BD-BAA3-C0A110A5BD4E}" presName="rootComposite1" presStyleCnt="0"/>
      <dgm:spPr/>
    </dgm:pt>
    <dgm:pt modelId="{B670E5C9-6DF1-4A4E-AC87-75FD408DDBE4}" type="pres">
      <dgm:prSet presAssocID="{EBAA8AF9-61D2-44BD-BAA3-C0A110A5BD4E}" presName="rootText1" presStyleLbl="node0" presStyleIdx="0" presStyleCnt="2" custScaleX="414359" custLinFactY="-28837" custLinFactNeighborX="35022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C1FDA8-D7E4-40DB-AF82-5F6B38E54456}" type="pres">
      <dgm:prSet presAssocID="{EBAA8AF9-61D2-44BD-BAA3-C0A110A5BD4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275AD69A-A4EB-4C85-B903-15651B7EE4A6}" type="pres">
      <dgm:prSet presAssocID="{EBAA8AF9-61D2-44BD-BAA3-C0A110A5BD4E}" presName="hierChild2" presStyleCnt="0"/>
      <dgm:spPr/>
    </dgm:pt>
    <dgm:pt modelId="{3697CC16-F56E-46C9-B36F-90C8224FB4DE}" type="pres">
      <dgm:prSet presAssocID="{B3BE8A2D-A920-4848-97DF-ABA1AC32E19A}" presName="Name37" presStyleLbl="parChTrans1D2" presStyleIdx="0" presStyleCnt="3"/>
      <dgm:spPr/>
      <dgm:t>
        <a:bodyPr/>
        <a:lstStyle/>
        <a:p>
          <a:endParaRPr lang="ru-RU"/>
        </a:p>
      </dgm:t>
    </dgm:pt>
    <dgm:pt modelId="{50AD68B1-6586-4BBA-8649-76DD26FC445F}" type="pres">
      <dgm:prSet presAssocID="{A61DDFF9-6402-4BE6-AE0C-E8EB2139870E}" presName="hierRoot2" presStyleCnt="0">
        <dgm:presLayoutVars>
          <dgm:hierBranch val="init"/>
        </dgm:presLayoutVars>
      </dgm:prSet>
      <dgm:spPr/>
    </dgm:pt>
    <dgm:pt modelId="{891FF9B0-F763-4A58-84CC-9247A7CBE396}" type="pres">
      <dgm:prSet presAssocID="{A61DDFF9-6402-4BE6-AE0C-E8EB2139870E}" presName="rootComposite" presStyleCnt="0"/>
      <dgm:spPr/>
    </dgm:pt>
    <dgm:pt modelId="{C3F91EA7-4793-4C0C-83E6-59A7CFDD2B7B}" type="pres">
      <dgm:prSet presAssocID="{A61DDFF9-6402-4BE6-AE0C-E8EB2139870E}" presName="rootText" presStyleLbl="node2" presStyleIdx="0" presStyleCnt="2" custScaleX="258638" custScaleY="342414" custLinFactY="-17463" custLinFactNeighborX="4887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A91216-2005-4F08-B1F0-6DEB16F508F8}" type="pres">
      <dgm:prSet presAssocID="{A61DDFF9-6402-4BE6-AE0C-E8EB2139870E}" presName="rootConnector" presStyleLbl="node2" presStyleIdx="0" presStyleCnt="2"/>
      <dgm:spPr/>
      <dgm:t>
        <a:bodyPr/>
        <a:lstStyle/>
        <a:p>
          <a:endParaRPr lang="ru-RU"/>
        </a:p>
      </dgm:t>
    </dgm:pt>
    <dgm:pt modelId="{8B11C390-4CF1-4D34-996B-B315960D0D91}" type="pres">
      <dgm:prSet presAssocID="{A61DDFF9-6402-4BE6-AE0C-E8EB2139870E}" presName="hierChild4" presStyleCnt="0"/>
      <dgm:spPr/>
    </dgm:pt>
    <dgm:pt modelId="{CE633AE3-8AB9-4310-A606-EB773E5E0F4D}" type="pres">
      <dgm:prSet presAssocID="{A61DDFF9-6402-4BE6-AE0C-E8EB2139870E}" presName="hierChild5" presStyleCnt="0"/>
      <dgm:spPr/>
    </dgm:pt>
    <dgm:pt modelId="{9C2FB781-E3AE-4643-863A-12A5B1F7A76D}" type="pres">
      <dgm:prSet presAssocID="{59BED42A-ACCA-4C55-8211-34DFF76B87F0}" presName="Name37" presStyleLbl="parChTrans1D2" presStyleIdx="1" presStyleCnt="3"/>
      <dgm:spPr/>
      <dgm:t>
        <a:bodyPr/>
        <a:lstStyle/>
        <a:p>
          <a:endParaRPr lang="ru-RU"/>
        </a:p>
      </dgm:t>
    </dgm:pt>
    <dgm:pt modelId="{060D31D3-13F1-422F-974A-884E484F0B81}" type="pres">
      <dgm:prSet presAssocID="{841185F8-A0AC-40D0-9C1F-C8C90D932B3D}" presName="hierRoot2" presStyleCnt="0">
        <dgm:presLayoutVars>
          <dgm:hierBranch val="init"/>
        </dgm:presLayoutVars>
      </dgm:prSet>
      <dgm:spPr/>
    </dgm:pt>
    <dgm:pt modelId="{FB9D06AB-A387-468A-AFA7-3F177BB945E4}" type="pres">
      <dgm:prSet presAssocID="{841185F8-A0AC-40D0-9C1F-C8C90D932B3D}" presName="rootComposite" presStyleCnt="0"/>
      <dgm:spPr/>
    </dgm:pt>
    <dgm:pt modelId="{A8936B8A-7EE2-4281-83E2-502DD13C663A}" type="pres">
      <dgm:prSet presAssocID="{841185F8-A0AC-40D0-9C1F-C8C90D932B3D}" presName="rootText" presStyleLbl="node2" presStyleIdx="1" presStyleCnt="2" custScaleX="227230" custScaleY="327782" custLinFactY="-17463" custLinFactNeighborX="39703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9FCD32-1AC5-41D2-8A52-796C25803970}" type="pres">
      <dgm:prSet presAssocID="{841185F8-A0AC-40D0-9C1F-C8C90D932B3D}" presName="rootConnector" presStyleLbl="node2" presStyleIdx="1" presStyleCnt="2"/>
      <dgm:spPr/>
      <dgm:t>
        <a:bodyPr/>
        <a:lstStyle/>
        <a:p>
          <a:endParaRPr lang="ru-RU"/>
        </a:p>
      </dgm:t>
    </dgm:pt>
    <dgm:pt modelId="{46447671-4051-45F3-AE4E-DAA3A8AAB0EE}" type="pres">
      <dgm:prSet presAssocID="{841185F8-A0AC-40D0-9C1F-C8C90D932B3D}" presName="hierChild4" presStyleCnt="0"/>
      <dgm:spPr/>
    </dgm:pt>
    <dgm:pt modelId="{23716295-361D-4E71-8A7D-C1F5E20015D6}" type="pres">
      <dgm:prSet presAssocID="{841185F8-A0AC-40D0-9C1F-C8C90D932B3D}" presName="hierChild5" presStyleCnt="0"/>
      <dgm:spPr/>
    </dgm:pt>
    <dgm:pt modelId="{17EC4EE7-CBDF-41E9-99AF-ED67509E58DA}" type="pres">
      <dgm:prSet presAssocID="{EBAA8AF9-61D2-44BD-BAA3-C0A110A5BD4E}" presName="hierChild3" presStyleCnt="0"/>
      <dgm:spPr/>
    </dgm:pt>
    <dgm:pt modelId="{69AE8AD1-96BC-43E8-8640-832C7F1D6B5C}" type="pres">
      <dgm:prSet presAssocID="{CD415B5D-953A-48C9-A971-76E93412B99A}" presName="Name111" presStyleLbl="parChTrans1D2" presStyleIdx="2" presStyleCnt="3"/>
      <dgm:spPr/>
      <dgm:t>
        <a:bodyPr/>
        <a:lstStyle/>
        <a:p>
          <a:endParaRPr lang="ru-RU"/>
        </a:p>
      </dgm:t>
    </dgm:pt>
    <dgm:pt modelId="{AE5AAD70-3981-4480-BEBA-FED23E7C3828}" type="pres">
      <dgm:prSet presAssocID="{1C3FAD22-C4ED-4FFE-A88E-6EDBD831514C}" presName="hierRoot3" presStyleCnt="0">
        <dgm:presLayoutVars>
          <dgm:hierBranch val="init"/>
        </dgm:presLayoutVars>
      </dgm:prSet>
      <dgm:spPr/>
    </dgm:pt>
    <dgm:pt modelId="{B74894EA-0A64-4461-B8FA-5CDA8BB4F772}" type="pres">
      <dgm:prSet presAssocID="{1C3FAD22-C4ED-4FFE-A88E-6EDBD831514C}" presName="rootComposite3" presStyleCnt="0"/>
      <dgm:spPr/>
    </dgm:pt>
    <dgm:pt modelId="{12CC7EDC-49D1-4F0E-B74C-8F4662F3689B}" type="pres">
      <dgm:prSet presAssocID="{1C3FAD22-C4ED-4FFE-A88E-6EDBD831514C}" presName="rootText3" presStyleLbl="asst1" presStyleIdx="0" presStyleCnt="1" custLinFactY="-48613" custLinFactNeighborX="-5638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38889F-D413-459D-8174-ED762FE1958E}" type="pres">
      <dgm:prSet presAssocID="{1C3FAD22-C4ED-4FFE-A88E-6EDBD831514C}" presName="rootConnector3" presStyleLbl="asst1" presStyleIdx="0" presStyleCnt="1"/>
      <dgm:spPr/>
      <dgm:t>
        <a:bodyPr/>
        <a:lstStyle/>
        <a:p>
          <a:endParaRPr lang="ru-RU"/>
        </a:p>
      </dgm:t>
    </dgm:pt>
    <dgm:pt modelId="{9547CE56-17E1-417C-8C94-B7D661ED985E}" type="pres">
      <dgm:prSet presAssocID="{1C3FAD22-C4ED-4FFE-A88E-6EDBD831514C}" presName="hierChild6" presStyleCnt="0"/>
      <dgm:spPr/>
    </dgm:pt>
    <dgm:pt modelId="{EDB7DD57-5314-4907-B21F-AFEA94D6B367}" type="pres">
      <dgm:prSet presAssocID="{1C3FAD22-C4ED-4FFE-A88E-6EDBD831514C}" presName="hierChild7" presStyleCnt="0"/>
      <dgm:spPr/>
    </dgm:pt>
    <dgm:pt modelId="{734FBF5F-00DB-4DFC-8BEC-11C3A632762A}" type="pres">
      <dgm:prSet presAssocID="{2984386B-15F6-425F-AB51-7FA7EE7466B2}" presName="hierRoot1" presStyleCnt="0">
        <dgm:presLayoutVars>
          <dgm:hierBranch val="init"/>
        </dgm:presLayoutVars>
      </dgm:prSet>
      <dgm:spPr/>
    </dgm:pt>
    <dgm:pt modelId="{C2D49813-9CF7-4BFB-9E66-A0057785FE12}" type="pres">
      <dgm:prSet presAssocID="{2984386B-15F6-425F-AB51-7FA7EE7466B2}" presName="rootComposite1" presStyleCnt="0"/>
      <dgm:spPr/>
    </dgm:pt>
    <dgm:pt modelId="{7F3D2DB6-091E-4634-9307-5109E7B01665}" type="pres">
      <dgm:prSet presAssocID="{2984386B-15F6-425F-AB51-7FA7EE7466B2}" presName="rootText1" presStyleLbl="node0" presStyleIdx="1" presStyleCnt="2" custLinFactX="-35519" custLinFactNeighborX="-100000" custLinFactNeighborY="-66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766D22A-797D-4408-ACE0-DCFD6A194858}" type="pres">
      <dgm:prSet presAssocID="{2984386B-15F6-425F-AB51-7FA7EE7466B2}" presName="rootConnector1" presStyleLbl="asst0" presStyleIdx="0" presStyleCnt="0"/>
      <dgm:spPr/>
      <dgm:t>
        <a:bodyPr/>
        <a:lstStyle/>
        <a:p>
          <a:endParaRPr lang="ru-RU"/>
        </a:p>
      </dgm:t>
    </dgm:pt>
    <dgm:pt modelId="{2AF2AEE7-55F2-447B-A730-6D5419AC397E}" type="pres">
      <dgm:prSet presAssocID="{2984386B-15F6-425F-AB51-7FA7EE7466B2}" presName="hierChild2" presStyleCnt="0"/>
      <dgm:spPr/>
    </dgm:pt>
    <dgm:pt modelId="{4D1A2A06-3C34-4075-919D-C7B4D0727FAD}" type="pres">
      <dgm:prSet presAssocID="{2984386B-15F6-425F-AB51-7FA7EE7466B2}" presName="hierChild3" presStyleCnt="0"/>
      <dgm:spPr/>
    </dgm:pt>
  </dgm:ptLst>
  <dgm:cxnLst>
    <dgm:cxn modelId="{32730C29-DCB1-4E1C-A275-7514A0D83371}" srcId="{EBAA8AF9-61D2-44BD-BAA3-C0A110A5BD4E}" destId="{A61DDFF9-6402-4BE6-AE0C-E8EB2139870E}" srcOrd="1" destOrd="0" parTransId="{B3BE8A2D-A920-4848-97DF-ABA1AC32E19A}" sibTransId="{45A26AD7-B9BB-4C27-8F98-639F9D300E44}"/>
    <dgm:cxn modelId="{9B607C56-D4C7-48B6-8262-38C260065A28}" type="presOf" srcId="{9F6709DC-F481-454D-9512-FCCFD9640318}" destId="{DE2A844B-7C88-4374-8610-81C6962C61B8}" srcOrd="0" destOrd="0" presId="urn:microsoft.com/office/officeart/2005/8/layout/orgChart1"/>
    <dgm:cxn modelId="{24CE3BED-1987-419E-ABC2-88F6AD9EE600}" type="presOf" srcId="{1C3FAD22-C4ED-4FFE-A88E-6EDBD831514C}" destId="{2A38889F-D413-459D-8174-ED762FE1958E}" srcOrd="1" destOrd="0" presId="urn:microsoft.com/office/officeart/2005/8/layout/orgChart1"/>
    <dgm:cxn modelId="{2FAD8412-4483-4364-99C4-6D57530345E5}" type="presOf" srcId="{1C3FAD22-C4ED-4FFE-A88E-6EDBD831514C}" destId="{12CC7EDC-49D1-4F0E-B74C-8F4662F3689B}" srcOrd="0" destOrd="0" presId="urn:microsoft.com/office/officeart/2005/8/layout/orgChart1"/>
    <dgm:cxn modelId="{5AF75E48-6995-43C6-8F4A-36EA7BA33F5C}" srcId="{9F6709DC-F481-454D-9512-FCCFD9640318}" destId="{2984386B-15F6-425F-AB51-7FA7EE7466B2}" srcOrd="1" destOrd="0" parTransId="{A083B78A-141B-4EE6-B058-1CEE1D2902F0}" sibTransId="{7BCF1786-A909-4BBE-99A4-C86073213A74}"/>
    <dgm:cxn modelId="{926FA6ED-BC01-444C-8785-8E0657147FF5}" type="presOf" srcId="{2984386B-15F6-425F-AB51-7FA7EE7466B2}" destId="{3766D22A-797D-4408-ACE0-DCFD6A194858}" srcOrd="1" destOrd="0" presId="urn:microsoft.com/office/officeart/2005/8/layout/orgChart1"/>
    <dgm:cxn modelId="{5CE5195D-7826-44BC-BF00-5871BC13033C}" type="presOf" srcId="{841185F8-A0AC-40D0-9C1F-C8C90D932B3D}" destId="{A8936B8A-7EE2-4281-83E2-502DD13C663A}" srcOrd="0" destOrd="0" presId="urn:microsoft.com/office/officeart/2005/8/layout/orgChart1"/>
    <dgm:cxn modelId="{666CB07F-3E5A-4172-999B-166C058EB7DE}" srcId="{9F6709DC-F481-454D-9512-FCCFD9640318}" destId="{EBAA8AF9-61D2-44BD-BAA3-C0A110A5BD4E}" srcOrd="0" destOrd="0" parTransId="{6CDAEFDB-A186-43CF-85FD-59EB05F76731}" sibTransId="{42CF6D13-182D-4C35-9C31-F83C63771243}"/>
    <dgm:cxn modelId="{1425DE75-69D9-4AED-8204-5717B0708200}" srcId="{EBAA8AF9-61D2-44BD-BAA3-C0A110A5BD4E}" destId="{1C3FAD22-C4ED-4FFE-A88E-6EDBD831514C}" srcOrd="0" destOrd="0" parTransId="{CD415B5D-953A-48C9-A971-76E93412B99A}" sibTransId="{76F0B644-1B62-4762-B70E-3B1DD7E2C993}"/>
    <dgm:cxn modelId="{E0ADB95D-7001-4DE4-993F-41BEFCDCB1AF}" type="presOf" srcId="{A61DDFF9-6402-4BE6-AE0C-E8EB2139870E}" destId="{C3F91EA7-4793-4C0C-83E6-59A7CFDD2B7B}" srcOrd="0" destOrd="0" presId="urn:microsoft.com/office/officeart/2005/8/layout/orgChart1"/>
    <dgm:cxn modelId="{7C9FBE12-1E6D-4B9B-8CE9-15113804FC9F}" type="presOf" srcId="{2984386B-15F6-425F-AB51-7FA7EE7466B2}" destId="{7F3D2DB6-091E-4634-9307-5109E7B01665}" srcOrd="0" destOrd="0" presId="urn:microsoft.com/office/officeart/2005/8/layout/orgChart1"/>
    <dgm:cxn modelId="{A5253DF0-68DB-451C-B766-9EEFA8753C52}" srcId="{EBAA8AF9-61D2-44BD-BAA3-C0A110A5BD4E}" destId="{841185F8-A0AC-40D0-9C1F-C8C90D932B3D}" srcOrd="2" destOrd="0" parTransId="{59BED42A-ACCA-4C55-8211-34DFF76B87F0}" sibTransId="{0036430A-657A-4E38-81B1-0D12CED6262A}"/>
    <dgm:cxn modelId="{5738D9ED-9369-407F-A219-6CD3A34AB747}" type="presOf" srcId="{B3BE8A2D-A920-4848-97DF-ABA1AC32E19A}" destId="{3697CC16-F56E-46C9-B36F-90C8224FB4DE}" srcOrd="0" destOrd="0" presId="urn:microsoft.com/office/officeart/2005/8/layout/orgChart1"/>
    <dgm:cxn modelId="{37669C42-6337-4FCD-B7A5-2A2D29B5D42C}" type="presOf" srcId="{EBAA8AF9-61D2-44BD-BAA3-C0A110A5BD4E}" destId="{93C1FDA8-D7E4-40DB-AF82-5F6B38E54456}" srcOrd="1" destOrd="0" presId="urn:microsoft.com/office/officeart/2005/8/layout/orgChart1"/>
    <dgm:cxn modelId="{375A8024-4CE8-4150-BE15-7D7D85B98613}" type="presOf" srcId="{841185F8-A0AC-40D0-9C1F-C8C90D932B3D}" destId="{329FCD32-1AC5-41D2-8A52-796C25803970}" srcOrd="1" destOrd="0" presId="urn:microsoft.com/office/officeart/2005/8/layout/orgChart1"/>
    <dgm:cxn modelId="{540B5777-9B94-4088-87FE-9F8327295E05}" type="presOf" srcId="{59BED42A-ACCA-4C55-8211-34DFF76B87F0}" destId="{9C2FB781-E3AE-4643-863A-12A5B1F7A76D}" srcOrd="0" destOrd="0" presId="urn:microsoft.com/office/officeart/2005/8/layout/orgChart1"/>
    <dgm:cxn modelId="{CA08C624-2044-4C13-94CE-357CCEBE6D78}" type="presOf" srcId="{CD415B5D-953A-48C9-A971-76E93412B99A}" destId="{69AE8AD1-96BC-43E8-8640-832C7F1D6B5C}" srcOrd="0" destOrd="0" presId="urn:microsoft.com/office/officeart/2005/8/layout/orgChart1"/>
    <dgm:cxn modelId="{0ECA12F1-89AB-42F8-A83A-FF05548E7B24}" type="presOf" srcId="{A61DDFF9-6402-4BE6-AE0C-E8EB2139870E}" destId="{D8A91216-2005-4F08-B1F0-6DEB16F508F8}" srcOrd="1" destOrd="0" presId="urn:microsoft.com/office/officeart/2005/8/layout/orgChart1"/>
    <dgm:cxn modelId="{566E6478-A56D-4272-A60C-6946EB56986C}" type="presOf" srcId="{EBAA8AF9-61D2-44BD-BAA3-C0A110A5BD4E}" destId="{B670E5C9-6DF1-4A4E-AC87-75FD408DDBE4}" srcOrd="0" destOrd="0" presId="urn:microsoft.com/office/officeart/2005/8/layout/orgChart1"/>
    <dgm:cxn modelId="{3E037A92-731D-4CEF-BF60-66011ED5AF17}" type="presParOf" srcId="{DE2A844B-7C88-4374-8610-81C6962C61B8}" destId="{44D2DCA8-AFDB-4541-8E8F-9BF2E1AB569F}" srcOrd="0" destOrd="0" presId="urn:microsoft.com/office/officeart/2005/8/layout/orgChart1"/>
    <dgm:cxn modelId="{676BCE06-8CA6-456D-BD99-B08EF0F3CFF5}" type="presParOf" srcId="{44D2DCA8-AFDB-4541-8E8F-9BF2E1AB569F}" destId="{089DFBB9-5E52-433E-8D59-1B8179D54718}" srcOrd="0" destOrd="0" presId="urn:microsoft.com/office/officeart/2005/8/layout/orgChart1"/>
    <dgm:cxn modelId="{527DB0DD-A7B8-4998-AA75-494A745D9FEC}" type="presParOf" srcId="{089DFBB9-5E52-433E-8D59-1B8179D54718}" destId="{B670E5C9-6DF1-4A4E-AC87-75FD408DDBE4}" srcOrd="0" destOrd="0" presId="urn:microsoft.com/office/officeart/2005/8/layout/orgChart1"/>
    <dgm:cxn modelId="{B2F8F18D-A55F-4B27-9CDB-BCAF2D5D4D9A}" type="presParOf" srcId="{089DFBB9-5E52-433E-8D59-1B8179D54718}" destId="{93C1FDA8-D7E4-40DB-AF82-5F6B38E54456}" srcOrd="1" destOrd="0" presId="urn:microsoft.com/office/officeart/2005/8/layout/orgChart1"/>
    <dgm:cxn modelId="{60B57B7B-407A-4678-9A73-C85467F88537}" type="presParOf" srcId="{44D2DCA8-AFDB-4541-8E8F-9BF2E1AB569F}" destId="{275AD69A-A4EB-4C85-B903-15651B7EE4A6}" srcOrd="1" destOrd="0" presId="urn:microsoft.com/office/officeart/2005/8/layout/orgChart1"/>
    <dgm:cxn modelId="{E48E4F06-5696-49F8-BAEB-0F862F752BAE}" type="presParOf" srcId="{275AD69A-A4EB-4C85-B903-15651B7EE4A6}" destId="{3697CC16-F56E-46C9-B36F-90C8224FB4DE}" srcOrd="0" destOrd="0" presId="urn:microsoft.com/office/officeart/2005/8/layout/orgChart1"/>
    <dgm:cxn modelId="{B819FDD2-2DF9-45BF-B3F9-A826FC4DDCF0}" type="presParOf" srcId="{275AD69A-A4EB-4C85-B903-15651B7EE4A6}" destId="{50AD68B1-6586-4BBA-8649-76DD26FC445F}" srcOrd="1" destOrd="0" presId="urn:microsoft.com/office/officeart/2005/8/layout/orgChart1"/>
    <dgm:cxn modelId="{84B4B7A4-649E-449F-9076-CAF5168A8C6D}" type="presParOf" srcId="{50AD68B1-6586-4BBA-8649-76DD26FC445F}" destId="{891FF9B0-F763-4A58-84CC-9247A7CBE396}" srcOrd="0" destOrd="0" presId="urn:microsoft.com/office/officeart/2005/8/layout/orgChart1"/>
    <dgm:cxn modelId="{8373444B-1593-4557-9A01-492A2FD9B097}" type="presParOf" srcId="{891FF9B0-F763-4A58-84CC-9247A7CBE396}" destId="{C3F91EA7-4793-4C0C-83E6-59A7CFDD2B7B}" srcOrd="0" destOrd="0" presId="urn:microsoft.com/office/officeart/2005/8/layout/orgChart1"/>
    <dgm:cxn modelId="{015A91BE-842C-4608-97C6-C89590797371}" type="presParOf" srcId="{891FF9B0-F763-4A58-84CC-9247A7CBE396}" destId="{D8A91216-2005-4F08-B1F0-6DEB16F508F8}" srcOrd="1" destOrd="0" presId="urn:microsoft.com/office/officeart/2005/8/layout/orgChart1"/>
    <dgm:cxn modelId="{38C6C5BE-BC33-4B1F-9733-85479F9C763A}" type="presParOf" srcId="{50AD68B1-6586-4BBA-8649-76DD26FC445F}" destId="{8B11C390-4CF1-4D34-996B-B315960D0D91}" srcOrd="1" destOrd="0" presId="urn:microsoft.com/office/officeart/2005/8/layout/orgChart1"/>
    <dgm:cxn modelId="{14422845-8DA5-4039-B8E9-948B18D49621}" type="presParOf" srcId="{50AD68B1-6586-4BBA-8649-76DD26FC445F}" destId="{CE633AE3-8AB9-4310-A606-EB773E5E0F4D}" srcOrd="2" destOrd="0" presId="urn:microsoft.com/office/officeart/2005/8/layout/orgChart1"/>
    <dgm:cxn modelId="{93ACD6D6-AF49-4849-8FB0-1CB868994BAA}" type="presParOf" srcId="{275AD69A-A4EB-4C85-B903-15651B7EE4A6}" destId="{9C2FB781-E3AE-4643-863A-12A5B1F7A76D}" srcOrd="2" destOrd="0" presId="urn:microsoft.com/office/officeart/2005/8/layout/orgChart1"/>
    <dgm:cxn modelId="{CAD38FBB-AF22-44FD-9648-52974EAA6EE2}" type="presParOf" srcId="{275AD69A-A4EB-4C85-B903-15651B7EE4A6}" destId="{060D31D3-13F1-422F-974A-884E484F0B81}" srcOrd="3" destOrd="0" presId="urn:microsoft.com/office/officeart/2005/8/layout/orgChart1"/>
    <dgm:cxn modelId="{26E42018-B650-4CB5-9481-5E0C753F6426}" type="presParOf" srcId="{060D31D3-13F1-422F-974A-884E484F0B81}" destId="{FB9D06AB-A387-468A-AFA7-3F177BB945E4}" srcOrd="0" destOrd="0" presId="urn:microsoft.com/office/officeart/2005/8/layout/orgChart1"/>
    <dgm:cxn modelId="{F0772C97-0E22-4089-833B-2DAA3172E3A0}" type="presParOf" srcId="{FB9D06AB-A387-468A-AFA7-3F177BB945E4}" destId="{A8936B8A-7EE2-4281-83E2-502DD13C663A}" srcOrd="0" destOrd="0" presId="urn:microsoft.com/office/officeart/2005/8/layout/orgChart1"/>
    <dgm:cxn modelId="{70F35498-070D-4A95-9A74-1607FCF06C44}" type="presParOf" srcId="{FB9D06AB-A387-468A-AFA7-3F177BB945E4}" destId="{329FCD32-1AC5-41D2-8A52-796C25803970}" srcOrd="1" destOrd="0" presId="urn:microsoft.com/office/officeart/2005/8/layout/orgChart1"/>
    <dgm:cxn modelId="{88C05112-AD24-49F7-A313-B84BBC5301C7}" type="presParOf" srcId="{060D31D3-13F1-422F-974A-884E484F0B81}" destId="{46447671-4051-45F3-AE4E-DAA3A8AAB0EE}" srcOrd="1" destOrd="0" presId="urn:microsoft.com/office/officeart/2005/8/layout/orgChart1"/>
    <dgm:cxn modelId="{69D38854-8BE5-49A1-A360-5A7892D70569}" type="presParOf" srcId="{060D31D3-13F1-422F-974A-884E484F0B81}" destId="{23716295-361D-4E71-8A7D-C1F5E20015D6}" srcOrd="2" destOrd="0" presId="urn:microsoft.com/office/officeart/2005/8/layout/orgChart1"/>
    <dgm:cxn modelId="{3F660F5D-999B-43D4-B412-C7E25EBE2AAA}" type="presParOf" srcId="{44D2DCA8-AFDB-4541-8E8F-9BF2E1AB569F}" destId="{17EC4EE7-CBDF-41E9-99AF-ED67509E58DA}" srcOrd="2" destOrd="0" presId="urn:microsoft.com/office/officeart/2005/8/layout/orgChart1"/>
    <dgm:cxn modelId="{BC0A57C4-B353-47E3-8DE8-414B69259D7F}" type="presParOf" srcId="{17EC4EE7-CBDF-41E9-99AF-ED67509E58DA}" destId="{69AE8AD1-96BC-43E8-8640-832C7F1D6B5C}" srcOrd="0" destOrd="0" presId="urn:microsoft.com/office/officeart/2005/8/layout/orgChart1"/>
    <dgm:cxn modelId="{6552234E-AEF0-486E-AACD-4A5EEA35466B}" type="presParOf" srcId="{17EC4EE7-CBDF-41E9-99AF-ED67509E58DA}" destId="{AE5AAD70-3981-4480-BEBA-FED23E7C3828}" srcOrd="1" destOrd="0" presId="urn:microsoft.com/office/officeart/2005/8/layout/orgChart1"/>
    <dgm:cxn modelId="{E2C5A893-0550-480C-807B-1F319A1A109F}" type="presParOf" srcId="{AE5AAD70-3981-4480-BEBA-FED23E7C3828}" destId="{B74894EA-0A64-4461-B8FA-5CDA8BB4F772}" srcOrd="0" destOrd="0" presId="urn:microsoft.com/office/officeart/2005/8/layout/orgChart1"/>
    <dgm:cxn modelId="{839460FD-3B3C-4462-AE29-BCED072E2082}" type="presParOf" srcId="{B74894EA-0A64-4461-B8FA-5CDA8BB4F772}" destId="{12CC7EDC-49D1-4F0E-B74C-8F4662F3689B}" srcOrd="0" destOrd="0" presId="urn:microsoft.com/office/officeart/2005/8/layout/orgChart1"/>
    <dgm:cxn modelId="{08F3DC04-0976-4F96-9C42-5F79948F6971}" type="presParOf" srcId="{B74894EA-0A64-4461-B8FA-5CDA8BB4F772}" destId="{2A38889F-D413-459D-8174-ED762FE1958E}" srcOrd="1" destOrd="0" presId="urn:microsoft.com/office/officeart/2005/8/layout/orgChart1"/>
    <dgm:cxn modelId="{D3D0EFB6-3B41-45A5-B9B3-59BA98FA9FFD}" type="presParOf" srcId="{AE5AAD70-3981-4480-BEBA-FED23E7C3828}" destId="{9547CE56-17E1-417C-8C94-B7D661ED985E}" srcOrd="1" destOrd="0" presId="urn:microsoft.com/office/officeart/2005/8/layout/orgChart1"/>
    <dgm:cxn modelId="{577ADE96-5679-42E1-B041-2795D0E9CB4D}" type="presParOf" srcId="{AE5AAD70-3981-4480-BEBA-FED23E7C3828}" destId="{EDB7DD57-5314-4907-B21F-AFEA94D6B367}" srcOrd="2" destOrd="0" presId="urn:microsoft.com/office/officeart/2005/8/layout/orgChart1"/>
    <dgm:cxn modelId="{449682D3-DD42-4B8B-82BD-C36BB0687B92}" type="presParOf" srcId="{DE2A844B-7C88-4374-8610-81C6962C61B8}" destId="{734FBF5F-00DB-4DFC-8BEC-11C3A632762A}" srcOrd="1" destOrd="0" presId="urn:microsoft.com/office/officeart/2005/8/layout/orgChart1"/>
    <dgm:cxn modelId="{6782CFA2-131F-4EB6-BF86-F3DCCBE49E1C}" type="presParOf" srcId="{734FBF5F-00DB-4DFC-8BEC-11C3A632762A}" destId="{C2D49813-9CF7-4BFB-9E66-A0057785FE12}" srcOrd="0" destOrd="0" presId="urn:microsoft.com/office/officeart/2005/8/layout/orgChart1"/>
    <dgm:cxn modelId="{9139C9BA-D9CC-400B-9266-5927113C3805}" type="presParOf" srcId="{C2D49813-9CF7-4BFB-9E66-A0057785FE12}" destId="{7F3D2DB6-091E-4634-9307-5109E7B01665}" srcOrd="0" destOrd="0" presId="urn:microsoft.com/office/officeart/2005/8/layout/orgChart1"/>
    <dgm:cxn modelId="{8B9374A5-945B-465D-8377-C12DEBF91EDA}" type="presParOf" srcId="{C2D49813-9CF7-4BFB-9E66-A0057785FE12}" destId="{3766D22A-797D-4408-ACE0-DCFD6A194858}" srcOrd="1" destOrd="0" presId="urn:microsoft.com/office/officeart/2005/8/layout/orgChart1"/>
    <dgm:cxn modelId="{4E180D5E-11CA-4E0E-92C9-098881A89C72}" type="presParOf" srcId="{734FBF5F-00DB-4DFC-8BEC-11C3A632762A}" destId="{2AF2AEE7-55F2-447B-A730-6D5419AC397E}" srcOrd="1" destOrd="0" presId="urn:microsoft.com/office/officeart/2005/8/layout/orgChart1"/>
    <dgm:cxn modelId="{7ABDFC1A-6E7C-4F4A-BFDF-09425EA4B883}" type="presParOf" srcId="{734FBF5F-00DB-4DFC-8BEC-11C3A632762A}" destId="{4D1A2A06-3C34-4075-919D-C7B4D0727FA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1445F3-74FC-4B53-B73A-D0A771E21AED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E67F1B-4BE3-472C-9E39-40386180C5A3}">
      <dgm:prSet phldrT="[Текст]" custT="1"/>
      <dgm:spPr>
        <a:solidFill>
          <a:srgbClr val="3354FB"/>
        </a:solidFill>
      </dgm:spPr>
      <dgm:t>
        <a:bodyPr/>
        <a:lstStyle/>
        <a:p>
          <a:r>
            <a:rPr lang="ru-RU" sz="1400" b="1" dirty="0" smtClean="0"/>
            <a:t>Выдвижение идеи</a:t>
          </a:r>
          <a:endParaRPr lang="ru-RU" sz="1400" b="1" dirty="0"/>
        </a:p>
      </dgm:t>
    </dgm:pt>
    <dgm:pt modelId="{44039705-AE4B-45EA-A573-F4C145314DE5}" type="parTrans" cxnId="{0732D2D1-6FE0-4751-93E8-3F06E3438599}">
      <dgm:prSet/>
      <dgm:spPr/>
      <dgm:t>
        <a:bodyPr/>
        <a:lstStyle/>
        <a:p>
          <a:endParaRPr lang="ru-RU"/>
        </a:p>
      </dgm:t>
    </dgm:pt>
    <dgm:pt modelId="{A62CCEC6-86A1-4606-81BB-270760684A1D}" type="sibTrans" cxnId="{0732D2D1-6FE0-4751-93E8-3F06E3438599}">
      <dgm:prSet/>
      <dgm:spPr/>
      <dgm:t>
        <a:bodyPr/>
        <a:lstStyle/>
        <a:p>
          <a:endParaRPr lang="ru-RU"/>
        </a:p>
      </dgm:t>
    </dgm:pt>
    <dgm:pt modelId="{7A468E83-73CC-4ABE-8AA4-4CCB0F2DC243}">
      <dgm:prSet phldrT="[Текст]" custT="1"/>
      <dgm:spPr/>
      <dgm:t>
        <a:bodyPr/>
        <a:lstStyle/>
        <a:p>
          <a:r>
            <a:rPr lang="ru-RU" sz="1600" b="1" dirty="0" smtClean="0"/>
            <a:t>Погружение в проблему</a:t>
          </a:r>
          <a:endParaRPr lang="ru-RU" sz="1600" b="1" dirty="0"/>
        </a:p>
      </dgm:t>
    </dgm:pt>
    <dgm:pt modelId="{748094EC-9F83-4690-8448-62271C72061A}" type="parTrans" cxnId="{3FB44504-D756-4491-8EBA-4846FC7F04A5}">
      <dgm:prSet/>
      <dgm:spPr/>
      <dgm:t>
        <a:bodyPr/>
        <a:lstStyle/>
        <a:p>
          <a:endParaRPr lang="ru-RU"/>
        </a:p>
      </dgm:t>
    </dgm:pt>
    <dgm:pt modelId="{279CFA32-BEAF-4CCE-8F7E-E540F293712E}" type="sibTrans" cxnId="{3FB44504-D756-4491-8EBA-4846FC7F04A5}">
      <dgm:prSet/>
      <dgm:spPr/>
      <dgm:t>
        <a:bodyPr/>
        <a:lstStyle/>
        <a:p>
          <a:endParaRPr lang="ru-RU"/>
        </a:p>
      </dgm:t>
    </dgm:pt>
    <dgm:pt modelId="{C23B0722-A505-4835-9B4F-EBF3877AB5D8}">
      <dgm:prSet phldrT="[Текст]" custT="1"/>
      <dgm:spPr/>
      <dgm:t>
        <a:bodyPr/>
        <a:lstStyle/>
        <a:p>
          <a:r>
            <a:rPr lang="ru-RU" sz="1600" b="1" dirty="0" smtClean="0"/>
            <a:t>Комбинирование различных идей, разные методы, модели, гипотезы</a:t>
          </a:r>
          <a:endParaRPr lang="ru-RU" sz="1600" b="1" dirty="0"/>
        </a:p>
      </dgm:t>
    </dgm:pt>
    <dgm:pt modelId="{D7863E1B-7571-4E3E-A848-E092B3E27FC5}" type="parTrans" cxnId="{47332CC9-C134-4F16-BEDA-13BF0074845E}">
      <dgm:prSet/>
      <dgm:spPr/>
      <dgm:t>
        <a:bodyPr/>
        <a:lstStyle/>
        <a:p>
          <a:endParaRPr lang="ru-RU"/>
        </a:p>
      </dgm:t>
    </dgm:pt>
    <dgm:pt modelId="{3F85F0D9-AB18-4C99-82FE-018B0AE54EC4}" type="sibTrans" cxnId="{47332CC9-C134-4F16-BEDA-13BF0074845E}">
      <dgm:prSet/>
      <dgm:spPr/>
      <dgm:t>
        <a:bodyPr/>
        <a:lstStyle/>
        <a:p>
          <a:endParaRPr lang="ru-RU"/>
        </a:p>
      </dgm:t>
    </dgm:pt>
    <dgm:pt modelId="{A3208E5E-ADE7-4E61-B7D4-ADCE2DAC60CB}">
      <dgm:prSet phldrT="[Текст]" custT="1"/>
      <dgm:spPr>
        <a:solidFill>
          <a:srgbClr val="3354FB"/>
        </a:solidFill>
      </dgm:spPr>
      <dgm:t>
        <a:bodyPr/>
        <a:lstStyle/>
        <a:p>
          <a:r>
            <a:rPr lang="ru-RU" sz="1600" dirty="0" smtClean="0"/>
            <a:t>Оценка и отбор идеи</a:t>
          </a:r>
          <a:endParaRPr lang="ru-RU" sz="1600" dirty="0"/>
        </a:p>
      </dgm:t>
    </dgm:pt>
    <dgm:pt modelId="{06DCC8D4-295C-43EF-A17D-D88B03503FB0}" type="parTrans" cxnId="{E8B1F86E-81BB-4026-ACF8-4ED36071EACD}">
      <dgm:prSet/>
      <dgm:spPr/>
      <dgm:t>
        <a:bodyPr/>
        <a:lstStyle/>
        <a:p>
          <a:endParaRPr lang="ru-RU"/>
        </a:p>
      </dgm:t>
    </dgm:pt>
    <dgm:pt modelId="{1525BA2A-AF07-4367-98F7-49809126D72E}" type="sibTrans" cxnId="{E8B1F86E-81BB-4026-ACF8-4ED36071EACD}">
      <dgm:prSet/>
      <dgm:spPr/>
      <dgm:t>
        <a:bodyPr/>
        <a:lstStyle/>
        <a:p>
          <a:endParaRPr lang="ru-RU"/>
        </a:p>
      </dgm:t>
    </dgm:pt>
    <dgm:pt modelId="{5A72D2A3-AC98-46A4-812E-FBC734ECBE04}">
      <dgm:prSet phldrT="[Текст]" custT="1"/>
      <dgm:spPr/>
      <dgm:t>
        <a:bodyPr/>
        <a:lstStyle/>
        <a:p>
          <a:r>
            <a:rPr lang="ru-RU" sz="1600" b="1" dirty="0" smtClean="0"/>
            <a:t>Оценка по критериям</a:t>
          </a:r>
          <a:endParaRPr lang="ru-RU" sz="1600" b="1" dirty="0"/>
        </a:p>
      </dgm:t>
    </dgm:pt>
    <dgm:pt modelId="{DE3CB6BD-4530-4B3C-BCA2-8247EFAE659D}" type="parTrans" cxnId="{FE3651AF-6F5A-4037-AA1C-8909164B2662}">
      <dgm:prSet/>
      <dgm:spPr/>
      <dgm:t>
        <a:bodyPr/>
        <a:lstStyle/>
        <a:p>
          <a:endParaRPr lang="ru-RU"/>
        </a:p>
      </dgm:t>
    </dgm:pt>
    <dgm:pt modelId="{02C6881F-C64A-4D2C-931E-04C3F3CEDEA3}" type="sibTrans" cxnId="{FE3651AF-6F5A-4037-AA1C-8909164B2662}">
      <dgm:prSet/>
      <dgm:spPr/>
      <dgm:t>
        <a:bodyPr/>
        <a:lstStyle/>
        <a:p>
          <a:endParaRPr lang="ru-RU"/>
        </a:p>
      </dgm:t>
    </dgm:pt>
    <dgm:pt modelId="{757FFD36-2F0A-4A0B-BCCA-1589970782EA}">
      <dgm:prSet phldrT="[Текст]" custT="1"/>
      <dgm:spPr/>
      <dgm:t>
        <a:bodyPr/>
        <a:lstStyle/>
        <a:p>
          <a:r>
            <a:rPr lang="ru-RU" sz="1600" b="1" dirty="0" smtClean="0"/>
            <a:t>Отбор креативной идеи</a:t>
          </a:r>
          <a:endParaRPr lang="ru-RU" sz="1600" b="1" dirty="0"/>
        </a:p>
      </dgm:t>
    </dgm:pt>
    <dgm:pt modelId="{B4C11FDD-B024-492F-9C1B-801787515B1F}" type="parTrans" cxnId="{3F1AC843-A242-41AD-89F9-F49D0E68F9BD}">
      <dgm:prSet/>
      <dgm:spPr/>
      <dgm:t>
        <a:bodyPr/>
        <a:lstStyle/>
        <a:p>
          <a:endParaRPr lang="ru-RU"/>
        </a:p>
      </dgm:t>
    </dgm:pt>
    <dgm:pt modelId="{89F35311-BBF6-43CA-AD86-F84EF11C5FDB}" type="sibTrans" cxnId="{3F1AC843-A242-41AD-89F9-F49D0E68F9BD}">
      <dgm:prSet/>
      <dgm:spPr/>
      <dgm:t>
        <a:bodyPr/>
        <a:lstStyle/>
        <a:p>
          <a:endParaRPr lang="ru-RU"/>
        </a:p>
      </dgm:t>
    </dgm:pt>
    <dgm:pt modelId="{CB18CF88-60EB-42C2-8D36-552CEF0D2B46}">
      <dgm:prSet phldrT="[Текст]" custT="1"/>
      <dgm:spPr>
        <a:solidFill>
          <a:srgbClr val="3354FB"/>
        </a:solidFill>
      </dgm:spPr>
      <dgm:t>
        <a:bodyPr/>
        <a:lstStyle/>
        <a:p>
          <a:endParaRPr lang="ru-RU" sz="1600" dirty="0" smtClean="0"/>
        </a:p>
        <a:p>
          <a:r>
            <a:rPr lang="ru-RU" sz="1600" dirty="0" smtClean="0"/>
            <a:t>Доработка и совершен-</a:t>
          </a:r>
          <a:r>
            <a:rPr lang="ru-RU" sz="1600" dirty="0" err="1" smtClean="0"/>
            <a:t>ствование</a:t>
          </a:r>
          <a:r>
            <a:rPr lang="ru-RU" sz="1600" dirty="0" smtClean="0"/>
            <a:t> идеи</a:t>
          </a:r>
          <a:endParaRPr lang="ru-RU" sz="1600" dirty="0"/>
        </a:p>
      </dgm:t>
    </dgm:pt>
    <dgm:pt modelId="{7369597F-28C5-4F89-B21A-62CB43DB93FC}" type="parTrans" cxnId="{396D41C0-37FB-4AF5-9AC2-1C3518F53960}">
      <dgm:prSet/>
      <dgm:spPr/>
      <dgm:t>
        <a:bodyPr/>
        <a:lstStyle/>
        <a:p>
          <a:endParaRPr lang="ru-RU"/>
        </a:p>
      </dgm:t>
    </dgm:pt>
    <dgm:pt modelId="{B9CFF0AB-FA94-4375-BDAC-A2A4C139A0D6}" type="sibTrans" cxnId="{396D41C0-37FB-4AF5-9AC2-1C3518F53960}">
      <dgm:prSet/>
      <dgm:spPr/>
      <dgm:t>
        <a:bodyPr/>
        <a:lstStyle/>
        <a:p>
          <a:endParaRPr lang="ru-RU"/>
        </a:p>
      </dgm:t>
    </dgm:pt>
    <dgm:pt modelId="{FA65DAD3-3D48-43EA-9472-CFCFC71F2642}">
      <dgm:prSet phldrT="[Текст]" custT="1"/>
      <dgm:spPr/>
      <dgm:t>
        <a:bodyPr/>
        <a:lstStyle/>
        <a:p>
          <a:r>
            <a:rPr lang="ru-RU" sz="1600" b="1" dirty="0" smtClean="0"/>
            <a:t>Небольшие изменения в соответствии с дополнительной информацией</a:t>
          </a:r>
          <a:endParaRPr lang="ru-RU" sz="1600" b="1" dirty="0"/>
        </a:p>
      </dgm:t>
    </dgm:pt>
    <dgm:pt modelId="{084B91C7-F896-46A7-A6A0-5D435477729C}" type="parTrans" cxnId="{6C0AA22D-D227-4331-AA00-F12E38ED9151}">
      <dgm:prSet/>
      <dgm:spPr/>
      <dgm:t>
        <a:bodyPr/>
        <a:lstStyle/>
        <a:p>
          <a:endParaRPr lang="ru-RU"/>
        </a:p>
      </dgm:t>
    </dgm:pt>
    <dgm:pt modelId="{DD2E1C42-DDDF-4B2B-B68F-39BDA19C7F10}" type="sibTrans" cxnId="{6C0AA22D-D227-4331-AA00-F12E38ED9151}">
      <dgm:prSet/>
      <dgm:spPr/>
      <dgm:t>
        <a:bodyPr/>
        <a:lstStyle/>
        <a:p>
          <a:endParaRPr lang="ru-RU"/>
        </a:p>
      </dgm:t>
    </dgm:pt>
    <dgm:pt modelId="{84B8341E-71D3-4D27-8813-389103EADEB6}">
      <dgm:prSet phldrT="[Текст]" custT="1"/>
      <dgm:spPr/>
      <dgm:t>
        <a:bodyPr/>
        <a:lstStyle/>
        <a:p>
          <a:r>
            <a:rPr lang="ru-RU" sz="1600" b="1" dirty="0" smtClean="0"/>
            <a:t>Адаптация с учетом интересов аудитории</a:t>
          </a:r>
          <a:endParaRPr lang="ru-RU" sz="1600" b="1" dirty="0"/>
        </a:p>
      </dgm:t>
    </dgm:pt>
    <dgm:pt modelId="{E6CF9C72-8C0E-47A1-92A4-561AFEF56610}" type="parTrans" cxnId="{933545FA-2271-483F-8CF4-A98586FEAE38}">
      <dgm:prSet/>
      <dgm:spPr/>
      <dgm:t>
        <a:bodyPr/>
        <a:lstStyle/>
        <a:p>
          <a:endParaRPr lang="ru-RU"/>
        </a:p>
      </dgm:t>
    </dgm:pt>
    <dgm:pt modelId="{81D2D00F-1DCB-4999-89AC-ECCBFA9AA6A2}" type="sibTrans" cxnId="{933545FA-2271-483F-8CF4-A98586FEAE38}">
      <dgm:prSet/>
      <dgm:spPr/>
      <dgm:t>
        <a:bodyPr/>
        <a:lstStyle/>
        <a:p>
          <a:endParaRPr lang="ru-RU"/>
        </a:p>
      </dgm:t>
    </dgm:pt>
    <dgm:pt modelId="{B282F236-A277-4117-8B55-0C0B0366C691}">
      <dgm:prSet phldrT="[Текст]" custT="1"/>
      <dgm:spPr/>
      <dgm:t>
        <a:bodyPr/>
        <a:lstStyle/>
        <a:p>
          <a:r>
            <a:rPr lang="ru-RU" sz="1600" b="1" dirty="0" smtClean="0"/>
            <a:t>Рассмотрение проблемы с разных точек зрения</a:t>
          </a:r>
          <a:endParaRPr lang="ru-RU" sz="1600" b="1" dirty="0"/>
        </a:p>
      </dgm:t>
    </dgm:pt>
    <dgm:pt modelId="{8652C29E-C8DB-4030-8108-B705B88BE225}" type="parTrans" cxnId="{1E8AFBA1-6D45-455F-8DD1-8764A6033210}">
      <dgm:prSet/>
      <dgm:spPr/>
      <dgm:t>
        <a:bodyPr/>
        <a:lstStyle/>
        <a:p>
          <a:endParaRPr lang="ru-RU"/>
        </a:p>
      </dgm:t>
    </dgm:pt>
    <dgm:pt modelId="{CA159257-0F03-4AB2-9FB8-C116C7AF7189}" type="sibTrans" cxnId="{1E8AFBA1-6D45-455F-8DD1-8764A6033210}">
      <dgm:prSet/>
      <dgm:spPr/>
      <dgm:t>
        <a:bodyPr/>
        <a:lstStyle/>
        <a:p>
          <a:endParaRPr lang="ru-RU"/>
        </a:p>
      </dgm:t>
    </dgm:pt>
    <dgm:pt modelId="{DC34612A-FB1F-499A-8CFC-FB26B6F88094}">
      <dgm:prSet phldrT="[Текст]" custT="1"/>
      <dgm:spPr/>
      <dgm:t>
        <a:bodyPr/>
        <a:lstStyle/>
        <a:p>
          <a:r>
            <a:rPr lang="ru-RU" sz="1600" b="1" dirty="0" smtClean="0"/>
            <a:t>Различные  интерпретации проблемы</a:t>
          </a:r>
          <a:endParaRPr lang="ru-RU" sz="1600" b="1" dirty="0"/>
        </a:p>
      </dgm:t>
    </dgm:pt>
    <dgm:pt modelId="{B484B5BB-02C2-4BB0-8863-21EEC7650FF9}" type="parTrans" cxnId="{4B4134F2-F523-4781-93FE-2D7A7B0D432E}">
      <dgm:prSet/>
      <dgm:spPr/>
      <dgm:t>
        <a:bodyPr/>
        <a:lstStyle/>
        <a:p>
          <a:endParaRPr lang="ru-RU"/>
        </a:p>
      </dgm:t>
    </dgm:pt>
    <dgm:pt modelId="{93CBB0E5-85FC-43D3-BD4E-642853517C66}" type="sibTrans" cxnId="{4B4134F2-F523-4781-93FE-2D7A7B0D432E}">
      <dgm:prSet/>
      <dgm:spPr/>
      <dgm:t>
        <a:bodyPr/>
        <a:lstStyle/>
        <a:p>
          <a:endParaRPr lang="ru-RU"/>
        </a:p>
      </dgm:t>
    </dgm:pt>
    <dgm:pt modelId="{67D5D620-D095-4273-8E0D-FBBAE50A69F4}">
      <dgm:prSet phldrT="[Текст]" custT="1"/>
      <dgm:spPr/>
      <dgm:t>
        <a:bodyPr/>
        <a:lstStyle/>
        <a:p>
          <a:r>
            <a:rPr lang="ru-RU" sz="1600" b="1" dirty="0" smtClean="0"/>
            <a:t>Ранжирование идей</a:t>
          </a:r>
          <a:endParaRPr lang="ru-RU" sz="1600" b="1" dirty="0"/>
        </a:p>
      </dgm:t>
    </dgm:pt>
    <dgm:pt modelId="{A582CDE5-F69F-4520-8DD2-147DFC4B9989}" type="parTrans" cxnId="{C5E97640-DBFB-4CCA-9913-79DA109FAD69}">
      <dgm:prSet/>
      <dgm:spPr/>
      <dgm:t>
        <a:bodyPr/>
        <a:lstStyle/>
        <a:p>
          <a:endParaRPr lang="ru-RU"/>
        </a:p>
      </dgm:t>
    </dgm:pt>
    <dgm:pt modelId="{DA037532-8F0D-4371-A25C-85AF1079C034}" type="sibTrans" cxnId="{C5E97640-DBFB-4CCA-9913-79DA109FAD69}">
      <dgm:prSet/>
      <dgm:spPr/>
      <dgm:t>
        <a:bodyPr/>
        <a:lstStyle/>
        <a:p>
          <a:endParaRPr lang="ru-RU"/>
        </a:p>
      </dgm:t>
    </dgm:pt>
    <dgm:pt modelId="{ED766B64-3E4F-454C-86D8-A1969DC4D0F3}">
      <dgm:prSet phldrT="[Текст]" custT="1"/>
      <dgm:spPr/>
      <dgm:t>
        <a:bodyPr/>
        <a:lstStyle/>
        <a:p>
          <a:r>
            <a:rPr lang="ru-RU" sz="1600" b="1" dirty="0" smtClean="0"/>
            <a:t>Сильные и слабые стороны идей</a:t>
          </a:r>
          <a:endParaRPr lang="ru-RU" sz="1600" b="1" dirty="0"/>
        </a:p>
      </dgm:t>
    </dgm:pt>
    <dgm:pt modelId="{D602A102-E0AD-4DFA-9989-ADD3C14DA2F9}" type="parTrans" cxnId="{6E504552-2B91-4DA7-84B8-8EF764C5EDDF}">
      <dgm:prSet/>
      <dgm:spPr/>
      <dgm:t>
        <a:bodyPr/>
        <a:lstStyle/>
        <a:p>
          <a:endParaRPr lang="ru-RU"/>
        </a:p>
      </dgm:t>
    </dgm:pt>
    <dgm:pt modelId="{64730E1A-6E8D-457A-BB74-899030A009DD}" type="sibTrans" cxnId="{6E504552-2B91-4DA7-84B8-8EF764C5EDDF}">
      <dgm:prSet/>
      <dgm:spPr/>
      <dgm:t>
        <a:bodyPr/>
        <a:lstStyle/>
        <a:p>
          <a:endParaRPr lang="ru-RU"/>
        </a:p>
      </dgm:t>
    </dgm:pt>
    <dgm:pt modelId="{B97AE13B-F73A-42E0-8761-BB872C6044FF}">
      <dgm:prSet phldrT="[Текст]" custT="1"/>
      <dgm:spPr/>
      <dgm:t>
        <a:bodyPr/>
        <a:lstStyle/>
        <a:p>
          <a:r>
            <a:rPr lang="ru-RU" sz="1600" b="1" dirty="0" smtClean="0"/>
            <a:t>Улучшение с устранением недостатков</a:t>
          </a:r>
          <a:endParaRPr lang="ru-RU" sz="1600" b="1" dirty="0"/>
        </a:p>
      </dgm:t>
    </dgm:pt>
    <dgm:pt modelId="{CE57C79A-0284-454E-A084-C053C48EF222}" type="parTrans" cxnId="{78748358-C92B-4C35-91F0-E66A4D2ABC2D}">
      <dgm:prSet/>
      <dgm:spPr/>
      <dgm:t>
        <a:bodyPr/>
        <a:lstStyle/>
        <a:p>
          <a:endParaRPr lang="ru-RU"/>
        </a:p>
      </dgm:t>
    </dgm:pt>
    <dgm:pt modelId="{A9B74F68-A711-4FB6-92B5-71040B7DEAAB}" type="sibTrans" cxnId="{78748358-C92B-4C35-91F0-E66A4D2ABC2D}">
      <dgm:prSet/>
      <dgm:spPr/>
      <dgm:t>
        <a:bodyPr/>
        <a:lstStyle/>
        <a:p>
          <a:endParaRPr lang="ru-RU"/>
        </a:p>
      </dgm:t>
    </dgm:pt>
    <dgm:pt modelId="{CFC2D2FB-2BE1-4EF0-8481-2215588EDDFE}" type="pres">
      <dgm:prSet presAssocID="{961445F3-74FC-4B53-B73A-D0A771E21AE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5D31442-86DD-4FD1-8FE1-5CCAAEEAAA6D}" type="pres">
      <dgm:prSet presAssocID="{03E67F1B-4BE3-472C-9E39-40386180C5A3}" presName="composite" presStyleCnt="0"/>
      <dgm:spPr/>
    </dgm:pt>
    <dgm:pt modelId="{F91BB90E-A70D-4983-A5AD-C796F4CF4ADE}" type="pres">
      <dgm:prSet presAssocID="{03E67F1B-4BE3-472C-9E39-40386180C5A3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9ACFBD-4ED2-44CA-BD5B-45829815B9E7}" type="pres">
      <dgm:prSet presAssocID="{03E67F1B-4BE3-472C-9E39-40386180C5A3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847E51-8593-464D-BF8F-803A66369DAD}" type="pres">
      <dgm:prSet presAssocID="{A62CCEC6-86A1-4606-81BB-270760684A1D}" presName="sp" presStyleCnt="0"/>
      <dgm:spPr/>
    </dgm:pt>
    <dgm:pt modelId="{61D5BE56-78C8-40AD-8F4B-4EA1F5CA322F}" type="pres">
      <dgm:prSet presAssocID="{A3208E5E-ADE7-4E61-B7D4-ADCE2DAC60CB}" presName="composite" presStyleCnt="0"/>
      <dgm:spPr/>
    </dgm:pt>
    <dgm:pt modelId="{795F2D6E-F911-4FC3-ADFA-E78820295B18}" type="pres">
      <dgm:prSet presAssocID="{A3208E5E-ADE7-4E61-B7D4-ADCE2DAC60C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CB623E-F42C-433B-B072-EDF1EE4936FB}" type="pres">
      <dgm:prSet presAssocID="{A3208E5E-ADE7-4E61-B7D4-ADCE2DAC60C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7B2A67-5288-42EC-9834-DC89C392FD3B}" type="pres">
      <dgm:prSet presAssocID="{1525BA2A-AF07-4367-98F7-49809126D72E}" presName="sp" presStyleCnt="0"/>
      <dgm:spPr/>
    </dgm:pt>
    <dgm:pt modelId="{F6605458-0D42-46F9-98D4-FD08691A025E}" type="pres">
      <dgm:prSet presAssocID="{CB18CF88-60EB-42C2-8D36-552CEF0D2B46}" presName="composite" presStyleCnt="0"/>
      <dgm:spPr/>
    </dgm:pt>
    <dgm:pt modelId="{4DCF7D13-7670-4D37-9BBB-9221A9AE427B}" type="pres">
      <dgm:prSet presAssocID="{CB18CF88-60EB-42C2-8D36-552CEF0D2B46}" presName="parentText" presStyleLbl="alignNode1" presStyleIdx="2" presStyleCnt="3" custLinFactNeighborX="0" custLinFactNeighborY="58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BD5627-3470-4788-A338-534403FE18AE}" type="pres">
      <dgm:prSet presAssocID="{CB18CF88-60EB-42C2-8D36-552CEF0D2B4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E97640-DBFB-4CCA-9913-79DA109FAD69}" srcId="{A3208E5E-ADE7-4E61-B7D4-ADCE2DAC60CB}" destId="{67D5D620-D095-4273-8E0D-FBBAE50A69F4}" srcOrd="1" destOrd="0" parTransId="{A582CDE5-F69F-4520-8DD2-147DFC4B9989}" sibTransId="{DA037532-8F0D-4371-A25C-85AF1079C034}"/>
    <dgm:cxn modelId="{F215A726-BC58-4832-A70E-CD28AEDD4BA9}" type="presOf" srcId="{B282F236-A277-4117-8B55-0C0B0366C691}" destId="{B99ACFBD-4ED2-44CA-BD5B-45829815B9E7}" srcOrd="0" destOrd="1" presId="urn:microsoft.com/office/officeart/2005/8/layout/chevron2"/>
    <dgm:cxn modelId="{FE3651AF-6F5A-4037-AA1C-8909164B2662}" srcId="{A3208E5E-ADE7-4E61-B7D4-ADCE2DAC60CB}" destId="{5A72D2A3-AC98-46A4-812E-FBC734ECBE04}" srcOrd="0" destOrd="0" parTransId="{DE3CB6BD-4530-4B3C-BCA2-8247EFAE659D}" sibTransId="{02C6881F-C64A-4D2C-931E-04C3F3CEDEA3}"/>
    <dgm:cxn modelId="{D60FB5FF-2028-406B-A066-D6522D774A87}" type="presOf" srcId="{FA65DAD3-3D48-43EA-9472-CFCFC71F2642}" destId="{BCBD5627-3470-4788-A338-534403FE18AE}" srcOrd="0" destOrd="0" presId="urn:microsoft.com/office/officeart/2005/8/layout/chevron2"/>
    <dgm:cxn modelId="{47332CC9-C134-4F16-BEDA-13BF0074845E}" srcId="{03E67F1B-4BE3-472C-9E39-40386180C5A3}" destId="{C23B0722-A505-4835-9B4F-EBF3877AB5D8}" srcOrd="3" destOrd="0" parTransId="{D7863E1B-7571-4E3E-A848-E092B3E27FC5}" sibTransId="{3F85F0D9-AB18-4C99-82FE-018B0AE54EC4}"/>
    <dgm:cxn modelId="{933545FA-2271-483F-8CF4-A98586FEAE38}" srcId="{CB18CF88-60EB-42C2-8D36-552CEF0D2B46}" destId="{84B8341E-71D3-4D27-8813-389103EADEB6}" srcOrd="1" destOrd="0" parTransId="{E6CF9C72-8C0E-47A1-92A4-561AFEF56610}" sibTransId="{81D2D00F-1DCB-4999-89AC-ECCBFA9AA6A2}"/>
    <dgm:cxn modelId="{945ED930-8C0A-46C5-BBA0-DB8E8E0A226A}" type="presOf" srcId="{03E67F1B-4BE3-472C-9E39-40386180C5A3}" destId="{F91BB90E-A70D-4983-A5AD-C796F4CF4ADE}" srcOrd="0" destOrd="0" presId="urn:microsoft.com/office/officeart/2005/8/layout/chevron2"/>
    <dgm:cxn modelId="{48BC3E01-D153-423C-BCBB-DDBB57C0A40F}" type="presOf" srcId="{84B8341E-71D3-4D27-8813-389103EADEB6}" destId="{BCBD5627-3470-4788-A338-534403FE18AE}" srcOrd="0" destOrd="1" presId="urn:microsoft.com/office/officeart/2005/8/layout/chevron2"/>
    <dgm:cxn modelId="{F5A6A8B4-8A51-429C-AC66-3A8042C4879B}" type="presOf" srcId="{C23B0722-A505-4835-9B4F-EBF3877AB5D8}" destId="{B99ACFBD-4ED2-44CA-BD5B-45829815B9E7}" srcOrd="0" destOrd="3" presId="urn:microsoft.com/office/officeart/2005/8/layout/chevron2"/>
    <dgm:cxn modelId="{19B8AEFD-26FA-4BD9-A1C9-2B709FC6AFB2}" type="presOf" srcId="{CB18CF88-60EB-42C2-8D36-552CEF0D2B46}" destId="{4DCF7D13-7670-4D37-9BBB-9221A9AE427B}" srcOrd="0" destOrd="0" presId="urn:microsoft.com/office/officeart/2005/8/layout/chevron2"/>
    <dgm:cxn modelId="{4B4134F2-F523-4781-93FE-2D7A7B0D432E}" srcId="{03E67F1B-4BE3-472C-9E39-40386180C5A3}" destId="{DC34612A-FB1F-499A-8CFC-FB26B6F88094}" srcOrd="2" destOrd="0" parTransId="{B484B5BB-02C2-4BB0-8863-21EEC7650FF9}" sibTransId="{93CBB0E5-85FC-43D3-BD4E-642853517C66}"/>
    <dgm:cxn modelId="{D565650A-1F05-40BE-A5CA-63037D96C666}" type="presOf" srcId="{961445F3-74FC-4B53-B73A-D0A771E21AED}" destId="{CFC2D2FB-2BE1-4EF0-8481-2215588EDDFE}" srcOrd="0" destOrd="0" presId="urn:microsoft.com/office/officeart/2005/8/layout/chevron2"/>
    <dgm:cxn modelId="{2C99AF92-725D-455D-B38E-D5BD204C1CDA}" type="presOf" srcId="{ED766B64-3E4F-454C-86D8-A1969DC4D0F3}" destId="{D0CB623E-F42C-433B-B072-EDF1EE4936FB}" srcOrd="0" destOrd="2" presId="urn:microsoft.com/office/officeart/2005/8/layout/chevron2"/>
    <dgm:cxn modelId="{E8B1F86E-81BB-4026-ACF8-4ED36071EACD}" srcId="{961445F3-74FC-4B53-B73A-D0A771E21AED}" destId="{A3208E5E-ADE7-4E61-B7D4-ADCE2DAC60CB}" srcOrd="1" destOrd="0" parTransId="{06DCC8D4-295C-43EF-A17D-D88B03503FB0}" sibTransId="{1525BA2A-AF07-4367-98F7-49809126D72E}"/>
    <dgm:cxn modelId="{1E8AFBA1-6D45-455F-8DD1-8764A6033210}" srcId="{03E67F1B-4BE3-472C-9E39-40386180C5A3}" destId="{B282F236-A277-4117-8B55-0C0B0366C691}" srcOrd="1" destOrd="0" parTransId="{8652C29E-C8DB-4030-8108-B705B88BE225}" sibTransId="{CA159257-0F03-4AB2-9FB8-C116C7AF7189}"/>
    <dgm:cxn modelId="{6C0AA22D-D227-4331-AA00-F12E38ED9151}" srcId="{CB18CF88-60EB-42C2-8D36-552CEF0D2B46}" destId="{FA65DAD3-3D48-43EA-9472-CFCFC71F2642}" srcOrd="0" destOrd="0" parTransId="{084B91C7-F896-46A7-A6A0-5D435477729C}" sibTransId="{DD2E1C42-DDDF-4B2B-B68F-39BDA19C7F10}"/>
    <dgm:cxn modelId="{1F3699B6-A8CC-4B2C-9391-A6B99DAE5546}" type="presOf" srcId="{67D5D620-D095-4273-8E0D-FBBAE50A69F4}" destId="{D0CB623E-F42C-433B-B072-EDF1EE4936FB}" srcOrd="0" destOrd="1" presId="urn:microsoft.com/office/officeart/2005/8/layout/chevron2"/>
    <dgm:cxn modelId="{78748358-C92B-4C35-91F0-E66A4D2ABC2D}" srcId="{CB18CF88-60EB-42C2-8D36-552CEF0D2B46}" destId="{B97AE13B-F73A-42E0-8761-BB872C6044FF}" srcOrd="2" destOrd="0" parTransId="{CE57C79A-0284-454E-A084-C053C48EF222}" sibTransId="{A9B74F68-A711-4FB6-92B5-71040B7DEAAB}"/>
    <dgm:cxn modelId="{0732D2D1-6FE0-4751-93E8-3F06E3438599}" srcId="{961445F3-74FC-4B53-B73A-D0A771E21AED}" destId="{03E67F1B-4BE3-472C-9E39-40386180C5A3}" srcOrd="0" destOrd="0" parTransId="{44039705-AE4B-45EA-A573-F4C145314DE5}" sibTransId="{A62CCEC6-86A1-4606-81BB-270760684A1D}"/>
    <dgm:cxn modelId="{F55F5386-400E-4B78-A197-3A72DC57B02D}" type="presOf" srcId="{7A468E83-73CC-4ABE-8AA4-4CCB0F2DC243}" destId="{B99ACFBD-4ED2-44CA-BD5B-45829815B9E7}" srcOrd="0" destOrd="0" presId="urn:microsoft.com/office/officeart/2005/8/layout/chevron2"/>
    <dgm:cxn modelId="{29E67080-9797-4977-BCC8-839310852FEE}" type="presOf" srcId="{5A72D2A3-AC98-46A4-812E-FBC734ECBE04}" destId="{D0CB623E-F42C-433B-B072-EDF1EE4936FB}" srcOrd="0" destOrd="0" presId="urn:microsoft.com/office/officeart/2005/8/layout/chevron2"/>
    <dgm:cxn modelId="{400DEBB7-E9E4-4570-9EE7-579569B3DAB1}" type="presOf" srcId="{A3208E5E-ADE7-4E61-B7D4-ADCE2DAC60CB}" destId="{795F2D6E-F911-4FC3-ADFA-E78820295B18}" srcOrd="0" destOrd="0" presId="urn:microsoft.com/office/officeart/2005/8/layout/chevron2"/>
    <dgm:cxn modelId="{6E504552-2B91-4DA7-84B8-8EF764C5EDDF}" srcId="{A3208E5E-ADE7-4E61-B7D4-ADCE2DAC60CB}" destId="{ED766B64-3E4F-454C-86D8-A1969DC4D0F3}" srcOrd="2" destOrd="0" parTransId="{D602A102-E0AD-4DFA-9989-ADD3C14DA2F9}" sibTransId="{64730E1A-6E8D-457A-BB74-899030A009DD}"/>
    <dgm:cxn modelId="{3EE9C219-A238-4AE3-9A69-BB4F230F5B8E}" type="presOf" srcId="{DC34612A-FB1F-499A-8CFC-FB26B6F88094}" destId="{B99ACFBD-4ED2-44CA-BD5B-45829815B9E7}" srcOrd="0" destOrd="2" presId="urn:microsoft.com/office/officeart/2005/8/layout/chevron2"/>
    <dgm:cxn modelId="{3FB44504-D756-4491-8EBA-4846FC7F04A5}" srcId="{03E67F1B-4BE3-472C-9E39-40386180C5A3}" destId="{7A468E83-73CC-4ABE-8AA4-4CCB0F2DC243}" srcOrd="0" destOrd="0" parTransId="{748094EC-9F83-4690-8448-62271C72061A}" sibTransId="{279CFA32-BEAF-4CCE-8F7E-E540F293712E}"/>
    <dgm:cxn modelId="{E442C53A-E4CD-4263-85E8-06360BD59823}" type="presOf" srcId="{757FFD36-2F0A-4A0B-BCCA-1589970782EA}" destId="{D0CB623E-F42C-433B-B072-EDF1EE4936FB}" srcOrd="0" destOrd="3" presId="urn:microsoft.com/office/officeart/2005/8/layout/chevron2"/>
    <dgm:cxn modelId="{3F1AC843-A242-41AD-89F9-F49D0E68F9BD}" srcId="{A3208E5E-ADE7-4E61-B7D4-ADCE2DAC60CB}" destId="{757FFD36-2F0A-4A0B-BCCA-1589970782EA}" srcOrd="3" destOrd="0" parTransId="{B4C11FDD-B024-492F-9C1B-801787515B1F}" sibTransId="{89F35311-BBF6-43CA-AD86-F84EF11C5FDB}"/>
    <dgm:cxn modelId="{01ED3395-59CA-4FEE-A759-F3A25528813A}" type="presOf" srcId="{B97AE13B-F73A-42E0-8761-BB872C6044FF}" destId="{BCBD5627-3470-4788-A338-534403FE18AE}" srcOrd="0" destOrd="2" presId="urn:microsoft.com/office/officeart/2005/8/layout/chevron2"/>
    <dgm:cxn modelId="{396D41C0-37FB-4AF5-9AC2-1C3518F53960}" srcId="{961445F3-74FC-4B53-B73A-D0A771E21AED}" destId="{CB18CF88-60EB-42C2-8D36-552CEF0D2B46}" srcOrd="2" destOrd="0" parTransId="{7369597F-28C5-4F89-B21A-62CB43DB93FC}" sibTransId="{B9CFF0AB-FA94-4375-BDAC-A2A4C139A0D6}"/>
    <dgm:cxn modelId="{BA348465-A0E7-4A0E-B8CE-B9E0F8F70F95}" type="presParOf" srcId="{CFC2D2FB-2BE1-4EF0-8481-2215588EDDFE}" destId="{05D31442-86DD-4FD1-8FE1-5CCAAEEAAA6D}" srcOrd="0" destOrd="0" presId="urn:microsoft.com/office/officeart/2005/8/layout/chevron2"/>
    <dgm:cxn modelId="{3BEA8B8E-E469-40D0-A37C-CE9D0C692738}" type="presParOf" srcId="{05D31442-86DD-4FD1-8FE1-5CCAAEEAAA6D}" destId="{F91BB90E-A70D-4983-A5AD-C796F4CF4ADE}" srcOrd="0" destOrd="0" presId="urn:microsoft.com/office/officeart/2005/8/layout/chevron2"/>
    <dgm:cxn modelId="{249DE5EA-5C80-4CDB-82B9-561E44F6B3FE}" type="presParOf" srcId="{05D31442-86DD-4FD1-8FE1-5CCAAEEAAA6D}" destId="{B99ACFBD-4ED2-44CA-BD5B-45829815B9E7}" srcOrd="1" destOrd="0" presId="urn:microsoft.com/office/officeart/2005/8/layout/chevron2"/>
    <dgm:cxn modelId="{D6B7BC10-25A6-4863-8AC2-6EB93FF2CEE5}" type="presParOf" srcId="{CFC2D2FB-2BE1-4EF0-8481-2215588EDDFE}" destId="{E2847E51-8593-464D-BF8F-803A66369DAD}" srcOrd="1" destOrd="0" presId="urn:microsoft.com/office/officeart/2005/8/layout/chevron2"/>
    <dgm:cxn modelId="{DAF5FB80-1B9E-4A91-A9B9-04DC26F95B37}" type="presParOf" srcId="{CFC2D2FB-2BE1-4EF0-8481-2215588EDDFE}" destId="{61D5BE56-78C8-40AD-8F4B-4EA1F5CA322F}" srcOrd="2" destOrd="0" presId="urn:microsoft.com/office/officeart/2005/8/layout/chevron2"/>
    <dgm:cxn modelId="{79FE8033-136A-464D-BEDF-12207371D116}" type="presParOf" srcId="{61D5BE56-78C8-40AD-8F4B-4EA1F5CA322F}" destId="{795F2D6E-F911-4FC3-ADFA-E78820295B18}" srcOrd="0" destOrd="0" presId="urn:microsoft.com/office/officeart/2005/8/layout/chevron2"/>
    <dgm:cxn modelId="{DF27615D-39C2-4121-B254-CB0071C5BA46}" type="presParOf" srcId="{61D5BE56-78C8-40AD-8F4B-4EA1F5CA322F}" destId="{D0CB623E-F42C-433B-B072-EDF1EE4936FB}" srcOrd="1" destOrd="0" presId="urn:microsoft.com/office/officeart/2005/8/layout/chevron2"/>
    <dgm:cxn modelId="{B7B80121-49D3-4CA1-8700-8033A17D3633}" type="presParOf" srcId="{CFC2D2FB-2BE1-4EF0-8481-2215588EDDFE}" destId="{D97B2A67-5288-42EC-9834-DC89C392FD3B}" srcOrd="3" destOrd="0" presId="urn:microsoft.com/office/officeart/2005/8/layout/chevron2"/>
    <dgm:cxn modelId="{6EB6EB2B-828A-4C8C-8F72-7CDB0D6F0498}" type="presParOf" srcId="{CFC2D2FB-2BE1-4EF0-8481-2215588EDDFE}" destId="{F6605458-0D42-46F9-98D4-FD08691A025E}" srcOrd="4" destOrd="0" presId="urn:microsoft.com/office/officeart/2005/8/layout/chevron2"/>
    <dgm:cxn modelId="{633056D1-768A-49DD-AFA9-34FE817BAF29}" type="presParOf" srcId="{F6605458-0D42-46F9-98D4-FD08691A025E}" destId="{4DCF7D13-7670-4D37-9BBB-9221A9AE427B}" srcOrd="0" destOrd="0" presId="urn:microsoft.com/office/officeart/2005/8/layout/chevron2"/>
    <dgm:cxn modelId="{1B30B4A1-30CE-4458-8F99-41111A427B3F}" type="presParOf" srcId="{F6605458-0D42-46F9-98D4-FD08691A025E}" destId="{BCBD5627-3470-4788-A338-534403FE18A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AE8AD1-96BC-43E8-8640-832C7F1D6B5C}">
      <dsp:nvSpPr>
        <dsp:cNvPr id="0" name=""/>
        <dsp:cNvSpPr/>
      </dsp:nvSpPr>
      <dsp:spPr>
        <a:xfrm>
          <a:off x="3358179" y="706980"/>
          <a:ext cx="723382" cy="481790"/>
        </a:xfrm>
        <a:custGeom>
          <a:avLst/>
          <a:gdLst/>
          <a:ahLst/>
          <a:cxnLst/>
          <a:rect l="0" t="0" r="0" b="0"/>
          <a:pathLst>
            <a:path>
              <a:moveTo>
                <a:pt x="723382" y="0"/>
              </a:moveTo>
              <a:lnTo>
                <a:pt x="723382" y="481790"/>
              </a:lnTo>
              <a:lnTo>
                <a:pt x="0" y="4817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2FB781-E3AE-4643-863A-12A5B1F7A76D}">
      <dsp:nvSpPr>
        <dsp:cNvPr id="0" name=""/>
        <dsp:cNvSpPr/>
      </dsp:nvSpPr>
      <dsp:spPr>
        <a:xfrm>
          <a:off x="4081561" y="706980"/>
          <a:ext cx="2043172" cy="1352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3970"/>
              </a:lnTo>
              <a:lnTo>
                <a:pt x="2043172" y="1203970"/>
              </a:lnTo>
              <a:lnTo>
                <a:pt x="2043172" y="13524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97CC16-F56E-46C9-B36F-90C8224FB4DE}">
      <dsp:nvSpPr>
        <dsp:cNvPr id="0" name=""/>
        <dsp:cNvSpPr/>
      </dsp:nvSpPr>
      <dsp:spPr>
        <a:xfrm>
          <a:off x="1900527" y="706980"/>
          <a:ext cx="2181033" cy="1352436"/>
        </a:xfrm>
        <a:custGeom>
          <a:avLst/>
          <a:gdLst/>
          <a:ahLst/>
          <a:cxnLst/>
          <a:rect l="0" t="0" r="0" b="0"/>
          <a:pathLst>
            <a:path>
              <a:moveTo>
                <a:pt x="2181033" y="0"/>
              </a:moveTo>
              <a:lnTo>
                <a:pt x="2181033" y="1203970"/>
              </a:lnTo>
              <a:lnTo>
                <a:pt x="0" y="1203970"/>
              </a:lnTo>
              <a:lnTo>
                <a:pt x="0" y="13524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70E5C9-6DF1-4A4E-AC87-75FD408DDBE4}">
      <dsp:nvSpPr>
        <dsp:cNvPr id="0" name=""/>
        <dsp:cNvSpPr/>
      </dsp:nvSpPr>
      <dsp:spPr>
        <a:xfrm>
          <a:off x="1152125" y="0"/>
          <a:ext cx="5858871" cy="706980"/>
        </a:xfrm>
        <a:prstGeom prst="rect">
          <a:avLst/>
        </a:prstGeom>
        <a:solidFill>
          <a:srgbClr val="3354F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Креативное самовыражение</a:t>
          </a:r>
          <a:endParaRPr lang="ru-RU" sz="2400" b="1" kern="1200" dirty="0"/>
        </a:p>
      </dsp:txBody>
      <dsp:txXfrm>
        <a:off x="1152125" y="0"/>
        <a:ext cx="5858871" cy="706980"/>
      </dsp:txXfrm>
    </dsp:sp>
    <dsp:sp modelId="{C3F91EA7-4793-4C0C-83E6-59A7CFDD2B7B}">
      <dsp:nvSpPr>
        <dsp:cNvPr id="0" name=""/>
        <dsp:cNvSpPr/>
      </dsp:nvSpPr>
      <dsp:spPr>
        <a:xfrm>
          <a:off x="72008" y="2059416"/>
          <a:ext cx="3657038" cy="2420798"/>
        </a:xfrm>
        <a:prstGeom prst="rect">
          <a:avLst/>
        </a:prstGeom>
        <a:solidFill>
          <a:srgbClr val="3354F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-Иллюстрации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-Схемы, модели, формулы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-</a:t>
          </a:r>
          <a:r>
            <a:rPr lang="ru-RU" sz="2400" kern="1200" dirty="0" err="1" smtClean="0"/>
            <a:t>Инфографика</a:t>
          </a:r>
          <a:r>
            <a:rPr lang="ru-RU" sz="2400" kern="1200" dirty="0" smtClean="0"/>
            <a:t>, реклама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-Плакаты, символы, логотипы, эмблемы</a:t>
          </a:r>
          <a:endParaRPr lang="ru-RU" sz="2400" kern="1200" dirty="0"/>
        </a:p>
      </dsp:txBody>
      <dsp:txXfrm>
        <a:off x="72008" y="2059416"/>
        <a:ext cx="3657038" cy="2420798"/>
      </dsp:txXfrm>
    </dsp:sp>
    <dsp:sp modelId="{A8936B8A-7EE2-4281-83E2-502DD13C663A}">
      <dsp:nvSpPr>
        <dsp:cNvPr id="0" name=""/>
        <dsp:cNvSpPr/>
      </dsp:nvSpPr>
      <dsp:spPr>
        <a:xfrm>
          <a:off x="4518262" y="2059416"/>
          <a:ext cx="3212941" cy="2317353"/>
        </a:xfrm>
        <a:prstGeom prst="rect">
          <a:avLst/>
        </a:prstGeom>
        <a:solidFill>
          <a:srgbClr val="3354F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-Заголовки и подписи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-Призывы, девизы, лозунги, слоганы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- Сюжеты, сценарии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-Диалоги, истории</a:t>
          </a:r>
          <a:endParaRPr lang="ru-RU" sz="2400" kern="1200" dirty="0"/>
        </a:p>
      </dsp:txBody>
      <dsp:txXfrm>
        <a:off x="4518262" y="2059416"/>
        <a:ext cx="3212941" cy="2317353"/>
      </dsp:txXfrm>
    </dsp:sp>
    <dsp:sp modelId="{12CC7EDC-49D1-4F0E-B74C-8F4662F3689B}">
      <dsp:nvSpPr>
        <dsp:cNvPr id="0" name=""/>
        <dsp:cNvSpPr/>
      </dsp:nvSpPr>
      <dsp:spPr>
        <a:xfrm>
          <a:off x="1944219" y="835280"/>
          <a:ext cx="1413960" cy="706980"/>
        </a:xfrm>
        <a:prstGeom prst="rect">
          <a:avLst/>
        </a:prstGeom>
        <a:solidFill>
          <a:srgbClr val="3354F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Создание рисунка</a:t>
          </a:r>
          <a:endParaRPr lang="ru-RU" sz="2400" kern="1200" dirty="0"/>
        </a:p>
      </dsp:txBody>
      <dsp:txXfrm>
        <a:off x="1944219" y="835280"/>
        <a:ext cx="1413960" cy="706980"/>
      </dsp:txXfrm>
    </dsp:sp>
    <dsp:sp modelId="{7F3D2DB6-091E-4634-9307-5109E7B01665}">
      <dsp:nvSpPr>
        <dsp:cNvPr id="0" name=""/>
        <dsp:cNvSpPr/>
      </dsp:nvSpPr>
      <dsp:spPr>
        <a:xfrm>
          <a:off x="4896546" y="835280"/>
          <a:ext cx="1413960" cy="706980"/>
        </a:xfrm>
        <a:prstGeom prst="rect">
          <a:avLst/>
        </a:prstGeom>
        <a:solidFill>
          <a:srgbClr val="3354F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Создание текста</a:t>
          </a:r>
          <a:endParaRPr lang="ru-RU" sz="2400" kern="1200" dirty="0"/>
        </a:p>
      </dsp:txBody>
      <dsp:txXfrm>
        <a:off x="4896546" y="835280"/>
        <a:ext cx="1413960" cy="7069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1BB90E-A70D-4983-A5AD-C796F4CF4ADE}">
      <dsp:nvSpPr>
        <dsp:cNvPr id="0" name=""/>
        <dsp:cNvSpPr/>
      </dsp:nvSpPr>
      <dsp:spPr>
        <a:xfrm rot="5400000">
          <a:off x="-249533" y="251818"/>
          <a:ext cx="1663558" cy="1164491"/>
        </a:xfrm>
        <a:prstGeom prst="chevron">
          <a:avLst/>
        </a:prstGeom>
        <a:solidFill>
          <a:srgbClr val="3354FB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Выдвижение идеи</a:t>
          </a:r>
          <a:endParaRPr lang="ru-RU" sz="1400" b="1" kern="1200" dirty="0"/>
        </a:p>
      </dsp:txBody>
      <dsp:txXfrm rot="-5400000">
        <a:off x="1" y="584531"/>
        <a:ext cx="1164491" cy="499067"/>
      </dsp:txXfrm>
    </dsp:sp>
    <dsp:sp modelId="{B99ACFBD-4ED2-44CA-BD5B-45829815B9E7}">
      <dsp:nvSpPr>
        <dsp:cNvPr id="0" name=""/>
        <dsp:cNvSpPr/>
      </dsp:nvSpPr>
      <dsp:spPr>
        <a:xfrm rot="5400000">
          <a:off x="3966024" y="-2799248"/>
          <a:ext cx="1081313" cy="66843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Погружение в проблему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Рассмотрение проблемы с разных точек зрения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Различные  интерпретации проблемы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Комбинирование различных идей, разные методы, модели, гипотезы</a:t>
          </a:r>
          <a:endParaRPr lang="ru-RU" sz="1600" b="1" kern="1200" dirty="0"/>
        </a:p>
      </dsp:txBody>
      <dsp:txXfrm rot="-5400000">
        <a:off x="1164491" y="55070"/>
        <a:ext cx="6631595" cy="975743"/>
      </dsp:txXfrm>
    </dsp:sp>
    <dsp:sp modelId="{795F2D6E-F911-4FC3-ADFA-E78820295B18}">
      <dsp:nvSpPr>
        <dsp:cNvPr id="0" name=""/>
        <dsp:cNvSpPr/>
      </dsp:nvSpPr>
      <dsp:spPr>
        <a:xfrm rot="5400000">
          <a:off x="-249533" y="1722010"/>
          <a:ext cx="1663558" cy="1164491"/>
        </a:xfrm>
        <a:prstGeom prst="chevron">
          <a:avLst/>
        </a:prstGeom>
        <a:solidFill>
          <a:srgbClr val="3354FB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Оценка и отбор идеи</a:t>
          </a:r>
          <a:endParaRPr lang="ru-RU" sz="1600" kern="1200" dirty="0"/>
        </a:p>
      </dsp:txBody>
      <dsp:txXfrm rot="-5400000">
        <a:off x="1" y="2054723"/>
        <a:ext cx="1164491" cy="499067"/>
      </dsp:txXfrm>
    </dsp:sp>
    <dsp:sp modelId="{D0CB623E-F42C-433B-B072-EDF1EE4936FB}">
      <dsp:nvSpPr>
        <dsp:cNvPr id="0" name=""/>
        <dsp:cNvSpPr/>
      </dsp:nvSpPr>
      <dsp:spPr>
        <a:xfrm rot="5400000">
          <a:off x="3966024" y="-1329057"/>
          <a:ext cx="1081313" cy="66843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Оценка по критериям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Ранжирование идей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Сильные и слабые стороны идей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Отбор креативной идеи</a:t>
          </a:r>
          <a:endParaRPr lang="ru-RU" sz="1600" b="1" kern="1200" dirty="0"/>
        </a:p>
      </dsp:txBody>
      <dsp:txXfrm rot="-5400000">
        <a:off x="1164491" y="1525261"/>
        <a:ext cx="6631595" cy="975743"/>
      </dsp:txXfrm>
    </dsp:sp>
    <dsp:sp modelId="{4DCF7D13-7670-4D37-9BBB-9221A9AE427B}">
      <dsp:nvSpPr>
        <dsp:cNvPr id="0" name=""/>
        <dsp:cNvSpPr/>
      </dsp:nvSpPr>
      <dsp:spPr>
        <a:xfrm rot="5400000">
          <a:off x="-249533" y="3194486"/>
          <a:ext cx="1663558" cy="1164491"/>
        </a:xfrm>
        <a:prstGeom prst="chevron">
          <a:avLst/>
        </a:prstGeom>
        <a:solidFill>
          <a:srgbClr val="3354FB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Доработка и совершен-</a:t>
          </a:r>
          <a:r>
            <a:rPr lang="ru-RU" sz="1600" kern="1200" dirty="0" err="1" smtClean="0"/>
            <a:t>ствование</a:t>
          </a:r>
          <a:r>
            <a:rPr lang="ru-RU" sz="1600" kern="1200" dirty="0" smtClean="0"/>
            <a:t> идеи</a:t>
          </a:r>
          <a:endParaRPr lang="ru-RU" sz="1600" kern="1200" dirty="0"/>
        </a:p>
      </dsp:txBody>
      <dsp:txXfrm rot="-5400000">
        <a:off x="1" y="3527199"/>
        <a:ext cx="1164491" cy="499067"/>
      </dsp:txXfrm>
    </dsp:sp>
    <dsp:sp modelId="{BCBD5627-3470-4788-A338-534403FE18AE}">
      <dsp:nvSpPr>
        <dsp:cNvPr id="0" name=""/>
        <dsp:cNvSpPr/>
      </dsp:nvSpPr>
      <dsp:spPr>
        <a:xfrm rot="5400000">
          <a:off x="3965740" y="141418"/>
          <a:ext cx="1081881" cy="66843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Небольшие изменения в соответствии с дополнительной информацией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Адаптация с учетом интересов аудитории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Улучшение с устранением недостатков</a:t>
          </a:r>
          <a:endParaRPr lang="ru-RU" sz="1600" b="1" kern="1200" dirty="0"/>
        </a:p>
      </dsp:txBody>
      <dsp:txXfrm rot="-5400000">
        <a:off x="1164491" y="2995481"/>
        <a:ext cx="6631567" cy="9762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657897-E67C-4837-880A-133D71E0A268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B0E5A7-3C2A-4C2B-87C0-0CBB382F9E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321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Основа организации исследования математической грамотности включает три структурных компонента: </a:t>
            </a:r>
          </a:p>
          <a:p>
            <a:pPr lvl="0"/>
            <a:r>
              <a:rPr lang="ru-RU" i="1" dirty="0" smtClean="0"/>
              <a:t>контекст,</a:t>
            </a:r>
            <a:r>
              <a:rPr lang="ru-RU" dirty="0" smtClean="0"/>
              <a:t> в котором представлена проблема;</a:t>
            </a:r>
          </a:p>
          <a:p>
            <a:pPr lvl="0"/>
            <a:r>
              <a:rPr lang="ru-RU" i="1" dirty="0" smtClean="0"/>
              <a:t>содержание математического образования</a:t>
            </a:r>
            <a:r>
              <a:rPr lang="ru-RU" dirty="0" smtClean="0"/>
              <a:t>, которое используется в заданиях;</a:t>
            </a:r>
          </a:p>
          <a:p>
            <a:pPr lvl="0"/>
            <a:r>
              <a:rPr lang="ru-RU" i="1" dirty="0" smtClean="0"/>
              <a:t>мыслительная деятельность, </a:t>
            </a:r>
            <a:r>
              <a:rPr lang="ru-RU" dirty="0" smtClean="0"/>
              <a:t>необходимая для того, чтобы связать контекст, в котором представлена проблема, с математическим содержанием, необходимым для ее решения.</a:t>
            </a:r>
          </a:p>
          <a:p>
            <a:r>
              <a:rPr lang="ru-RU" b="1" dirty="0" smtClean="0"/>
              <a:t>Контекст задания —</a:t>
            </a:r>
            <a:r>
              <a:rPr lang="ru-RU" dirty="0" smtClean="0"/>
              <a:t> это особенности и элементы окружающей обстановки, представленные в задании в рамках предлагаемой ситуации. Выделены 4 категории контекстов, близкие учащимся: </a:t>
            </a:r>
            <a:r>
              <a:rPr lang="ru-RU" i="1" dirty="0" smtClean="0"/>
              <a:t>общественная жизнь, личная жизнь, образование / профессиональная деятельность, научная деятельность.</a:t>
            </a:r>
            <a:endParaRPr lang="ru-RU" dirty="0" smtClean="0"/>
          </a:p>
          <a:p>
            <a:r>
              <a:rPr lang="ru-RU" b="1" dirty="0" smtClean="0"/>
              <a:t>Математическое содержание</a:t>
            </a:r>
            <a:r>
              <a:rPr lang="ru-RU" dirty="0" smtClean="0"/>
              <a:t> заданий распределено по 4-м категориям, которые охватывают основные типы проблем, возникающих при взаимодействии с повседневными явлениями и изучаются в школьном курсе математики:</a:t>
            </a:r>
          </a:p>
          <a:p>
            <a:r>
              <a:rPr lang="ru-RU" i="1" dirty="0" smtClean="0"/>
              <a:t>– изменение и зависимости —</a:t>
            </a:r>
            <a:r>
              <a:rPr lang="ru-RU" dirty="0" smtClean="0"/>
              <a:t> задания, связанные с математическим описанием зависимости между переменными в различных процессах, т.е. с алгебраическим материалом;</a:t>
            </a:r>
          </a:p>
          <a:p>
            <a:r>
              <a:rPr lang="ru-RU" dirty="0" smtClean="0"/>
              <a:t>– </a:t>
            </a:r>
            <a:r>
              <a:rPr lang="ru-RU" i="1" dirty="0" smtClean="0"/>
              <a:t>пространство и форма —</a:t>
            </a:r>
            <a:r>
              <a:rPr lang="ru-RU" dirty="0" smtClean="0"/>
              <a:t> задания, относящиеся к пространственным и плоским геометрическим формам и отношениям, т.е. к геометрическому материалу; </a:t>
            </a:r>
          </a:p>
          <a:p>
            <a:r>
              <a:rPr lang="ru-RU" dirty="0" smtClean="0"/>
              <a:t>– к</a:t>
            </a:r>
            <a:r>
              <a:rPr lang="ru-RU" i="1" dirty="0" smtClean="0"/>
              <a:t>оличество —</a:t>
            </a:r>
            <a:r>
              <a:rPr lang="ru-RU" dirty="0" smtClean="0"/>
              <a:t> задания, связанные с числами и отношениями между ними, в программах по математике этот материал чаще всего относится к курсу арифметики; </a:t>
            </a:r>
          </a:p>
          <a:p>
            <a:r>
              <a:rPr lang="ru-RU" i="1" dirty="0" smtClean="0"/>
              <a:t>– неопределенность и данные —</a:t>
            </a:r>
            <a:r>
              <a:rPr lang="ru-RU" dirty="0" smtClean="0"/>
              <a:t> задания охватывают вероятностные и статистические явления и зависимости, которые являются предметом изучения разделов статистики и вероятности. </a:t>
            </a:r>
          </a:p>
          <a:p>
            <a:r>
              <a:rPr lang="ru-RU" dirty="0" smtClean="0"/>
              <a:t>Для описания </a:t>
            </a:r>
            <a:r>
              <a:rPr lang="ru-RU" b="1" dirty="0" smtClean="0"/>
              <a:t>мыслительной деятельности</a:t>
            </a:r>
            <a:r>
              <a:rPr lang="ru-RU" dirty="0" smtClean="0"/>
              <a:t> при разрешении предложенных проблем используются следующие виды действий: </a:t>
            </a:r>
          </a:p>
          <a:p>
            <a:pPr lvl="0"/>
            <a:r>
              <a:rPr lang="ru-RU" dirty="0" smtClean="0"/>
              <a:t> формулировать ситуацию на языке математики;</a:t>
            </a:r>
          </a:p>
          <a:p>
            <a:pPr lvl="0"/>
            <a:r>
              <a:rPr lang="ru-RU" dirty="0" smtClean="0"/>
              <a:t> применять математические понятия, факты, процедуры;</a:t>
            </a:r>
          </a:p>
          <a:p>
            <a:pPr lvl="0"/>
            <a:r>
              <a:rPr lang="ru-RU" dirty="0" smtClean="0"/>
              <a:t> интерпретировать, использовать и оценивать математические результаты;</a:t>
            </a:r>
          </a:p>
          <a:p>
            <a:pPr lvl="0"/>
            <a:r>
              <a:rPr lang="ru-RU" dirty="0" smtClean="0"/>
              <a:t> рассуждать: здесь учащимся потребуется продемонстрировать, как они умеют размышлять над аргументами, обоснованиями и выводами, над различными способами представления ситуации на языке математики, над рациональностью применяемого математического аппарата, над возможностями оценки и интерпретации полученных результатов с учетом особенностей предлагаемой ситуации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615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707654"/>
            <a:ext cx="4680520" cy="1145282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/>
              <a:t>Направления </a:t>
            </a:r>
            <a:br>
              <a:rPr lang="ru-RU" sz="3200" b="1" dirty="0" smtClean="0"/>
            </a:br>
            <a:r>
              <a:rPr lang="ru-RU" sz="3200" b="1" dirty="0" smtClean="0"/>
              <a:t>в исследовании функциональной грамотности</a:t>
            </a:r>
            <a:endParaRPr lang="ru-RU" sz="3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54889"/>
            <a:ext cx="1296145" cy="78887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732240" y="-19830"/>
            <a:ext cx="2411760" cy="5163329"/>
          </a:xfrm>
          <a:prstGeom prst="rect">
            <a:avLst/>
          </a:prstGeom>
          <a:solidFill>
            <a:srgbClr val="3354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https://pbs.twimg.com/media/FACnn8SVcAE7ENd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19" r="37456"/>
          <a:stretch/>
        </p:blipFill>
        <p:spPr bwMode="auto">
          <a:xfrm flipH="1">
            <a:off x="3463057" y="-1"/>
            <a:ext cx="326918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124" y="-20784"/>
            <a:ext cx="1621875" cy="151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75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95936" y="1239484"/>
            <a:ext cx="500198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i="1" dirty="0">
                <a:solidFill>
                  <a:srgbClr val="3354FB"/>
                </a:solidFill>
              </a:rPr>
              <a:t>«</a:t>
            </a:r>
            <a:r>
              <a:rPr lang="ru-RU" sz="2400" b="1" i="1" u="sng" dirty="0">
                <a:solidFill>
                  <a:srgbClr val="3354FB"/>
                </a:solidFill>
              </a:rPr>
              <a:t>Читательская грамотность </a:t>
            </a:r>
            <a:r>
              <a:rPr lang="ru-RU" sz="2400" b="1" i="1" dirty="0">
                <a:solidFill>
                  <a:srgbClr val="3354FB"/>
                </a:solidFill>
              </a:rPr>
              <a:t>− </a:t>
            </a:r>
            <a:r>
              <a:rPr lang="ru-RU" sz="2400" i="1" dirty="0" smtClean="0">
                <a:solidFill>
                  <a:srgbClr val="3354FB"/>
                </a:solidFill>
              </a:rPr>
              <a:t>это способность </a:t>
            </a:r>
            <a:r>
              <a:rPr lang="ru-RU" sz="2400" i="1" dirty="0">
                <a:solidFill>
                  <a:srgbClr val="3354FB"/>
                </a:solidFill>
              </a:rPr>
              <a:t>человека понимать, использовать, оценивать тексты, размышлять о них и заниматься чтением для того, чтобы достигать своих целей, расширять свои знания и возможности, участвовать в социальной жизни»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0178" y="287414"/>
            <a:ext cx="3826076" cy="1831682"/>
          </a:xfrm>
          <a:prstGeom prst="rect">
            <a:avLst/>
          </a:prstGeom>
          <a:solidFill>
            <a:srgbClr val="3354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15459" y="483518"/>
            <a:ext cx="38329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bg1"/>
                </a:solidFill>
              </a:rPr>
              <a:t>Читательская грамотность </a:t>
            </a:r>
            <a:endParaRPr lang="ru-RU" sz="4000" b="1" i="1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8014" y="2643758"/>
            <a:ext cx="3818239" cy="2227024"/>
          </a:xfrm>
          <a:prstGeom prst="rect">
            <a:avLst/>
          </a:prstGeom>
          <a:solidFill>
            <a:srgbClr val="3354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36457" y="2572330"/>
            <a:ext cx="366988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bg1"/>
                </a:solidFill>
              </a:rPr>
              <a:t>Шишкина </a:t>
            </a:r>
          </a:p>
          <a:p>
            <a:pPr algn="ctr"/>
            <a:r>
              <a:rPr lang="ru-RU" sz="2400" b="1" i="1" dirty="0" smtClean="0">
                <a:solidFill>
                  <a:schemeClr val="bg1"/>
                </a:solidFill>
              </a:rPr>
              <a:t>Светлана Сергеевна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учитель начальных классов, заместитель директора МАОУ «</a:t>
            </a:r>
            <a:r>
              <a:rPr lang="ru-RU" sz="2000" b="1" dirty="0" err="1" smtClean="0">
                <a:solidFill>
                  <a:schemeClr val="bg1"/>
                </a:solidFill>
              </a:rPr>
              <a:t>Лянторская</a:t>
            </a:r>
            <a:r>
              <a:rPr lang="ru-RU" sz="2000" b="1" dirty="0" smtClean="0">
                <a:solidFill>
                  <a:schemeClr val="bg1"/>
                </a:solidFill>
              </a:rPr>
              <a:t> СОШ №7», </a:t>
            </a:r>
            <a:r>
              <a:rPr lang="ru-RU" sz="2000" b="1" i="1" dirty="0" smtClean="0">
                <a:solidFill>
                  <a:schemeClr val="bg1"/>
                </a:solidFill>
              </a:rPr>
              <a:t>куратор муниципального актива ФГ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775" y="196486"/>
            <a:ext cx="1296145" cy="78887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9" y="19988"/>
            <a:ext cx="1621876" cy="151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5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43212" y="1152849"/>
            <a:ext cx="489790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i="1" dirty="0" smtClean="0">
                <a:solidFill>
                  <a:srgbClr val="3354FB"/>
                </a:solidFill>
              </a:rPr>
              <a:t>«</a:t>
            </a:r>
            <a:r>
              <a:rPr lang="ru-RU" sz="2400" b="1" i="1" u="sng" dirty="0">
                <a:solidFill>
                  <a:srgbClr val="3354FB"/>
                </a:solidFill>
              </a:rPr>
              <a:t>Математическая грамотность </a:t>
            </a:r>
            <a:r>
              <a:rPr lang="ru-RU" sz="2400" i="1" dirty="0">
                <a:solidFill>
                  <a:srgbClr val="3354FB"/>
                </a:solidFill>
              </a:rPr>
              <a:t>– это способность человека мыслить математически, формулировать, применять и интерпретировать математику для решения задач в разнообразных практических </a:t>
            </a:r>
            <a:r>
              <a:rPr lang="ru-RU" sz="2400" i="1" dirty="0" smtClean="0">
                <a:solidFill>
                  <a:srgbClr val="3354FB"/>
                </a:solidFill>
              </a:rPr>
              <a:t>контекстах» </a:t>
            </a:r>
            <a:endParaRPr lang="ru-RU" sz="2400" i="1" dirty="0">
              <a:solidFill>
                <a:srgbClr val="3354FB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7526" y="406360"/>
            <a:ext cx="4045604" cy="1831682"/>
          </a:xfrm>
          <a:prstGeom prst="rect">
            <a:avLst/>
          </a:prstGeom>
          <a:solidFill>
            <a:srgbClr val="3354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526" y="515349"/>
            <a:ext cx="40524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prstClr val="white"/>
                </a:solidFill>
              </a:rPr>
              <a:t>Математическая</a:t>
            </a:r>
            <a:r>
              <a:rPr lang="ru-RU" sz="4000" b="1" i="1" dirty="0" smtClean="0">
                <a:solidFill>
                  <a:prstClr val="white"/>
                </a:solidFill>
              </a:rPr>
              <a:t> грамотность </a:t>
            </a:r>
            <a:endParaRPr lang="ru-RU" sz="4000" b="1" i="1" dirty="0">
              <a:solidFill>
                <a:prstClr val="white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7526" y="2676343"/>
            <a:ext cx="4029929" cy="2028610"/>
          </a:xfrm>
          <a:prstGeom prst="rect">
            <a:avLst/>
          </a:prstGeom>
          <a:solidFill>
            <a:srgbClr val="3354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1005" y="2659596"/>
            <a:ext cx="36655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prstClr val="white"/>
                </a:solidFill>
              </a:rPr>
              <a:t>Легович</a:t>
            </a:r>
            <a:r>
              <a:rPr lang="ru-RU" sz="2400" b="1" i="1" dirty="0" smtClean="0">
                <a:solidFill>
                  <a:prstClr val="white"/>
                </a:solidFill>
              </a:rPr>
              <a:t> Маргарита Владимировна</a:t>
            </a:r>
            <a:r>
              <a:rPr lang="ru-RU" sz="2000" b="1" dirty="0" smtClean="0">
                <a:solidFill>
                  <a:prstClr val="white"/>
                </a:solidFill>
              </a:rPr>
              <a:t>, </a:t>
            </a:r>
          </a:p>
          <a:p>
            <a:pPr algn="ctr"/>
            <a:r>
              <a:rPr lang="ru-RU" sz="2000" b="1" dirty="0" smtClean="0">
                <a:solidFill>
                  <a:prstClr val="white"/>
                </a:solidFill>
              </a:rPr>
              <a:t>учитель математики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smtClean="0">
                <a:solidFill>
                  <a:prstClr val="white"/>
                </a:solidFill>
              </a:rPr>
              <a:t>МБОУ «</a:t>
            </a:r>
            <a:r>
              <a:rPr lang="ru-RU" sz="2000" b="1" dirty="0" err="1" smtClean="0">
                <a:solidFill>
                  <a:prstClr val="white"/>
                </a:solidFill>
              </a:rPr>
              <a:t>Нижнесортымская</a:t>
            </a:r>
            <a:r>
              <a:rPr lang="ru-RU" sz="2000" b="1" dirty="0" smtClean="0">
                <a:solidFill>
                  <a:prstClr val="white"/>
                </a:solidFill>
              </a:rPr>
              <a:t> СОШ», </a:t>
            </a:r>
            <a:r>
              <a:rPr lang="ru-RU" sz="2000" b="1" i="1" dirty="0" smtClean="0">
                <a:solidFill>
                  <a:prstClr val="white"/>
                </a:solidFill>
              </a:rPr>
              <a:t>куратор муниципального актива ФГ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775" y="196486"/>
            <a:ext cx="1296145" cy="78887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9" y="19988"/>
            <a:ext cx="1621876" cy="151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86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87" y="771550"/>
            <a:ext cx="8435280" cy="4146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вал 4"/>
          <p:cNvSpPr/>
          <p:nvPr/>
        </p:nvSpPr>
        <p:spPr>
          <a:xfrm>
            <a:off x="3203848" y="2499742"/>
            <a:ext cx="2319688" cy="10684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415513" y="2756945"/>
            <a:ext cx="2090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Рассуждать</a:t>
            </a:r>
            <a:endParaRPr lang="ru-RU" sz="2400" b="1" i="1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58763" y="22225"/>
            <a:ext cx="8428038" cy="722313"/>
          </a:xfrm>
          <a:prstGeom prst="rect">
            <a:avLst/>
          </a:prstGeom>
          <a:solidFill>
            <a:srgbClr val="3354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r>
              <a:rPr lang="ru-RU" b="1" i="1" dirty="0">
                <a:solidFill>
                  <a:prstClr val="white"/>
                </a:solidFill>
              </a:rPr>
              <a:t>Математическая</a:t>
            </a:r>
            <a:r>
              <a:rPr lang="ru-RU" sz="4800" b="1" i="1" dirty="0">
                <a:solidFill>
                  <a:prstClr val="white"/>
                </a:solidFill>
              </a:rPr>
              <a:t> грамотность </a:t>
            </a:r>
          </a:p>
        </p:txBody>
      </p:sp>
    </p:spTree>
    <p:extLst>
      <p:ext uri="{BB962C8B-B14F-4D97-AF65-F5344CB8AC3E}">
        <p14:creationId xmlns:p14="http://schemas.microsoft.com/office/powerpoint/2010/main" val="199077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161253"/>
            <a:ext cx="6984776" cy="615446"/>
          </a:xfrm>
          <a:solidFill>
            <a:srgbClr val="3354FB"/>
          </a:solidFill>
        </p:spPr>
        <p:txBody>
          <a:bodyPr>
            <a:normAutofit fontScale="90000"/>
          </a:bodyPr>
          <a:lstStyle/>
          <a:p>
            <a:pPr algn="r"/>
            <a:r>
              <a:rPr lang="ru-RU" sz="2728" dirty="0">
                <a:solidFill>
                  <a:schemeClr val="bg1"/>
                </a:solidFill>
              </a:rPr>
              <a:t>Структура оценки математической грамотности 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1520" y="776698"/>
            <a:ext cx="8640960" cy="4366802"/>
          </a:xfrm>
        </p:spPr>
        <p:txBody>
          <a:bodyPr>
            <a:normAutofit fontScale="55000" lnSpcReduction="20000"/>
          </a:bodyPr>
          <a:lstStyle/>
          <a:p>
            <a:r>
              <a:rPr lang="ru-RU" sz="2900" b="1" dirty="0"/>
              <a:t>Математическое </a:t>
            </a:r>
            <a:r>
              <a:rPr lang="ru-RU" sz="2900" b="1" i="1" dirty="0"/>
              <a:t>содержание</a:t>
            </a:r>
            <a:r>
              <a:rPr lang="ru-RU" sz="2900" dirty="0"/>
              <a:t>, которое используется в тестовых заданиях (предметное ядро функциональной грамотности):</a:t>
            </a:r>
          </a:p>
          <a:p>
            <a:pPr>
              <a:buNone/>
            </a:pPr>
            <a:r>
              <a:rPr lang="ru-RU" sz="2900" dirty="0"/>
              <a:t>	</a:t>
            </a:r>
            <a:r>
              <a:rPr lang="ru-RU" sz="2900" dirty="0" smtClean="0"/>
              <a:t>- </a:t>
            </a:r>
            <a:r>
              <a:rPr lang="ru-RU" sz="2900" i="1" dirty="0" smtClean="0"/>
              <a:t>изменения </a:t>
            </a:r>
            <a:r>
              <a:rPr lang="ru-RU" sz="2900" i="1" dirty="0"/>
              <a:t>и зависимости (алгебра</a:t>
            </a:r>
            <a:r>
              <a:rPr lang="ru-RU" sz="2900" i="1" dirty="0" smtClean="0"/>
              <a:t>);  </a:t>
            </a:r>
            <a:r>
              <a:rPr lang="ru-RU" sz="2900" i="1" dirty="0"/>
              <a:t>				</a:t>
            </a:r>
          </a:p>
          <a:p>
            <a:pPr>
              <a:buNone/>
            </a:pPr>
            <a:r>
              <a:rPr lang="ru-RU" sz="2900" i="1" dirty="0"/>
              <a:t>	</a:t>
            </a:r>
            <a:r>
              <a:rPr lang="ru-RU" sz="2900" i="1" dirty="0" smtClean="0"/>
              <a:t>- пространство </a:t>
            </a:r>
            <a:r>
              <a:rPr lang="ru-RU" sz="2900" i="1" dirty="0"/>
              <a:t>и форма (геометрия</a:t>
            </a:r>
            <a:r>
              <a:rPr lang="ru-RU" sz="2900" i="1" dirty="0" smtClean="0"/>
              <a:t>);  </a:t>
            </a:r>
            <a:r>
              <a:rPr lang="ru-RU" sz="2900" i="1" dirty="0"/>
              <a:t>				</a:t>
            </a:r>
          </a:p>
          <a:p>
            <a:pPr>
              <a:buNone/>
            </a:pPr>
            <a:r>
              <a:rPr lang="ru-RU" sz="2900" i="1" dirty="0"/>
              <a:t>	</a:t>
            </a:r>
            <a:r>
              <a:rPr lang="ru-RU" sz="2900" i="1" dirty="0" smtClean="0"/>
              <a:t>- неопределенность </a:t>
            </a:r>
            <a:r>
              <a:rPr lang="ru-RU" sz="2900" i="1" dirty="0"/>
              <a:t>и данные (ТВ и статистика</a:t>
            </a:r>
            <a:r>
              <a:rPr lang="ru-RU" sz="2900" i="1" dirty="0" smtClean="0"/>
              <a:t>);</a:t>
            </a:r>
            <a:r>
              <a:rPr lang="ru-RU" sz="2900" i="1" dirty="0"/>
              <a:t>	</a:t>
            </a:r>
          </a:p>
          <a:p>
            <a:pPr>
              <a:buNone/>
            </a:pPr>
            <a:r>
              <a:rPr lang="ru-RU" sz="2900" i="1" dirty="0"/>
              <a:t>	</a:t>
            </a:r>
            <a:r>
              <a:rPr lang="ru-RU" sz="2900" i="1" dirty="0" smtClean="0"/>
              <a:t>- количество </a:t>
            </a:r>
            <a:r>
              <a:rPr lang="ru-RU" sz="2900" i="1" dirty="0"/>
              <a:t>(арифметика</a:t>
            </a:r>
            <a:r>
              <a:rPr lang="ru-RU" sz="2900" i="1" dirty="0" smtClean="0"/>
              <a:t>).</a:t>
            </a:r>
            <a:endParaRPr lang="ru-RU" sz="2900" i="1" dirty="0"/>
          </a:p>
          <a:p>
            <a:pPr algn="just"/>
            <a:r>
              <a:rPr lang="ru-RU" sz="2900" b="1" i="1" dirty="0"/>
              <a:t>Когнитивные</a:t>
            </a:r>
            <a:r>
              <a:rPr lang="ru-RU" sz="2900" b="1" dirty="0"/>
              <a:t> </a:t>
            </a:r>
            <a:r>
              <a:rPr lang="ru-RU" sz="2900" b="1" i="1" dirty="0"/>
              <a:t>процессы </a:t>
            </a:r>
            <a:r>
              <a:rPr lang="ru-RU" sz="2900" i="1" dirty="0"/>
              <a:t>(составляющие интеллектуальной деятельности)</a:t>
            </a:r>
            <a:r>
              <a:rPr lang="ru-RU" sz="2900" dirty="0"/>
              <a:t>, которые описывают, что делает ученик, чтобы связать контекст, в котором представлена проблема, с математикой, необходимой для её решения </a:t>
            </a:r>
          </a:p>
          <a:p>
            <a:pPr>
              <a:buNone/>
            </a:pPr>
            <a:r>
              <a:rPr lang="ru-RU" sz="2900" i="1" dirty="0"/>
              <a:t>	</a:t>
            </a:r>
            <a:r>
              <a:rPr lang="ru-RU" sz="2900" i="1" dirty="0" smtClean="0"/>
              <a:t>- формулировать</a:t>
            </a:r>
            <a:r>
              <a:rPr lang="ru-RU" sz="2900" dirty="0" smtClean="0"/>
              <a:t> </a:t>
            </a:r>
            <a:r>
              <a:rPr lang="ru-RU" sz="2900" dirty="0"/>
              <a:t>ситуацию </a:t>
            </a:r>
            <a:r>
              <a:rPr lang="ru-RU" sz="2900" dirty="0" smtClean="0"/>
              <a:t>математически;  </a:t>
            </a:r>
            <a:r>
              <a:rPr lang="ru-RU" sz="2900" dirty="0"/>
              <a:t>	</a:t>
            </a:r>
          </a:p>
          <a:p>
            <a:pPr>
              <a:buNone/>
            </a:pPr>
            <a:r>
              <a:rPr lang="ru-RU" sz="2900" i="1" dirty="0"/>
              <a:t>	</a:t>
            </a:r>
            <a:r>
              <a:rPr lang="ru-RU" sz="2900" i="1" dirty="0" smtClean="0"/>
              <a:t>- применять</a:t>
            </a:r>
            <a:r>
              <a:rPr lang="ru-RU" sz="2900" dirty="0" smtClean="0"/>
              <a:t> </a:t>
            </a:r>
            <a:r>
              <a:rPr lang="ru-RU" sz="2900" dirty="0"/>
              <a:t>математические понятия, факты, </a:t>
            </a:r>
            <a:r>
              <a:rPr lang="ru-RU" sz="2900" dirty="0" smtClean="0"/>
              <a:t>процедуры;</a:t>
            </a:r>
            <a:endParaRPr lang="ru-RU" sz="2900" dirty="0"/>
          </a:p>
          <a:p>
            <a:pPr>
              <a:buNone/>
            </a:pPr>
            <a:r>
              <a:rPr lang="ru-RU" sz="2900" i="1" dirty="0"/>
              <a:t>	</a:t>
            </a:r>
            <a:r>
              <a:rPr lang="ru-RU" sz="2900" i="1" dirty="0" smtClean="0"/>
              <a:t>- интерпретировать</a:t>
            </a:r>
            <a:r>
              <a:rPr lang="ru-RU" sz="2900" dirty="0"/>
              <a:t>, использовать и оценивать </a:t>
            </a:r>
            <a:r>
              <a:rPr lang="ru-RU" sz="2900" dirty="0" smtClean="0"/>
              <a:t>результаты;</a:t>
            </a:r>
            <a:endParaRPr lang="ru-RU" sz="2900" dirty="0"/>
          </a:p>
          <a:p>
            <a:pPr>
              <a:buNone/>
            </a:pPr>
            <a:r>
              <a:rPr lang="ru-RU" sz="2900" i="1" dirty="0"/>
              <a:t>	</a:t>
            </a:r>
            <a:r>
              <a:rPr lang="ru-RU" sz="2900" i="1" dirty="0" smtClean="0"/>
              <a:t>- рассуждать. </a:t>
            </a:r>
            <a:endParaRPr lang="ru-RU" sz="2900" dirty="0"/>
          </a:p>
          <a:p>
            <a:pPr lvl="0"/>
            <a:r>
              <a:rPr lang="ru-RU" sz="2900" b="1" i="1" dirty="0"/>
              <a:t>Контекст,</a:t>
            </a:r>
            <a:r>
              <a:rPr lang="ru-RU" sz="2900" dirty="0"/>
              <a:t>  в котором представлена проблема.</a:t>
            </a:r>
          </a:p>
          <a:p>
            <a:pPr>
              <a:buNone/>
            </a:pPr>
            <a:r>
              <a:rPr lang="ru-RU" sz="2900" i="1" dirty="0"/>
              <a:t>	</a:t>
            </a:r>
            <a:r>
              <a:rPr lang="ru-RU" sz="2900" i="1" dirty="0" smtClean="0"/>
              <a:t>Личная </a:t>
            </a:r>
            <a:r>
              <a:rPr lang="ru-RU" sz="2900" i="1" dirty="0"/>
              <a:t>жизнь – Мир человека 	Общественная жизнь – Мир социума </a:t>
            </a:r>
          </a:p>
          <a:p>
            <a:pPr>
              <a:buNone/>
            </a:pPr>
            <a:r>
              <a:rPr lang="ru-RU" sz="2900" i="1" dirty="0"/>
              <a:t>	</a:t>
            </a:r>
            <a:r>
              <a:rPr lang="ru-RU" sz="2900" i="1" dirty="0" smtClean="0"/>
              <a:t>Образование/профессиональная </a:t>
            </a:r>
            <a:r>
              <a:rPr lang="ru-RU" sz="2900" i="1" dirty="0"/>
              <a:t>деятельность – Мир профессий </a:t>
            </a:r>
          </a:p>
          <a:p>
            <a:pPr>
              <a:buNone/>
            </a:pPr>
            <a:r>
              <a:rPr lang="ru-RU" sz="2900" i="1" dirty="0"/>
              <a:t>	</a:t>
            </a:r>
            <a:r>
              <a:rPr lang="ru-RU" sz="2900" i="1" dirty="0" smtClean="0"/>
              <a:t>Научная </a:t>
            </a:r>
            <a:r>
              <a:rPr lang="ru-RU" sz="2900" i="1" dirty="0"/>
              <a:t>деятельность – Мир науки </a:t>
            </a:r>
          </a:p>
          <a:p>
            <a:endParaRPr lang="ru-RU" sz="2297" i="1" dirty="0"/>
          </a:p>
          <a:p>
            <a:endParaRPr lang="ru-RU" sz="2297" i="1" dirty="0"/>
          </a:p>
          <a:p>
            <a:endParaRPr lang="ru-RU" sz="2297" i="1" dirty="0"/>
          </a:p>
          <a:p>
            <a:pPr lvl="0"/>
            <a:endParaRPr lang="ru-RU" sz="2082" dirty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161253"/>
            <a:ext cx="1152129" cy="70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84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351282" y="1552194"/>
            <a:ext cx="46466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i="1" dirty="0" smtClean="0">
                <a:solidFill>
                  <a:srgbClr val="3354FB"/>
                </a:solidFill>
              </a:rPr>
              <a:t>        «</a:t>
            </a:r>
            <a:r>
              <a:rPr lang="ru-RU" sz="2400" b="1" i="1" u="sng" dirty="0">
                <a:solidFill>
                  <a:srgbClr val="3354FB"/>
                </a:solidFill>
              </a:rPr>
              <a:t>Естественнонаучная грамотность</a:t>
            </a:r>
            <a:r>
              <a:rPr lang="ru-RU" sz="2400" b="1" i="1" dirty="0">
                <a:solidFill>
                  <a:srgbClr val="3354FB"/>
                </a:solidFill>
              </a:rPr>
              <a:t> </a:t>
            </a:r>
            <a:r>
              <a:rPr lang="ru-RU" sz="2400" i="1" dirty="0" smtClean="0">
                <a:solidFill>
                  <a:srgbClr val="3354FB"/>
                </a:solidFill>
              </a:rPr>
              <a:t>- это </a:t>
            </a:r>
            <a:r>
              <a:rPr lang="ru-RU" sz="2400" i="1" dirty="0">
                <a:solidFill>
                  <a:srgbClr val="3354FB"/>
                </a:solidFill>
              </a:rPr>
              <a:t>способность человека занимать активную гражданскую позицию по общественно значимым вопросам, связанным с естественными науками, и его готовность интересоваться естественнонаучными </a:t>
            </a:r>
            <a:r>
              <a:rPr lang="ru-RU" sz="2400" i="1" dirty="0" smtClean="0">
                <a:solidFill>
                  <a:srgbClr val="3354FB"/>
                </a:solidFill>
              </a:rPr>
              <a:t>идеями»</a:t>
            </a:r>
            <a:endParaRPr lang="ru-RU" sz="2400" b="1" i="1" dirty="0">
              <a:solidFill>
                <a:srgbClr val="3354FB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347166" y="159027"/>
            <a:ext cx="5460578" cy="1229286"/>
          </a:xfrm>
          <a:prstGeom prst="rect">
            <a:avLst/>
          </a:prstGeom>
          <a:solidFill>
            <a:srgbClr val="3354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78745" y="39779"/>
            <a:ext cx="5228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>
                <a:solidFill>
                  <a:prstClr val="white"/>
                </a:solidFill>
              </a:rPr>
              <a:t>Е</a:t>
            </a:r>
            <a:r>
              <a:rPr lang="ru-RU" sz="4000" b="1" i="1" dirty="0" smtClean="0">
                <a:solidFill>
                  <a:prstClr val="white"/>
                </a:solidFill>
              </a:rPr>
              <a:t>стественнонаучная    </a:t>
            </a:r>
          </a:p>
          <a:p>
            <a:pPr algn="ctr"/>
            <a:r>
              <a:rPr lang="ru-RU" sz="4000" b="1" i="1" dirty="0" smtClean="0">
                <a:solidFill>
                  <a:prstClr val="white"/>
                </a:solidFill>
              </a:rPr>
              <a:t>              грамотность </a:t>
            </a:r>
            <a:endParaRPr lang="ru-RU" sz="4000" b="1" i="1" dirty="0">
              <a:solidFill>
                <a:prstClr val="white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99925" y="2246049"/>
            <a:ext cx="4029929" cy="2028610"/>
          </a:xfrm>
          <a:prstGeom prst="rect">
            <a:avLst/>
          </a:prstGeom>
          <a:solidFill>
            <a:srgbClr val="3354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3528" y="2246049"/>
            <a:ext cx="38019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prstClr val="white"/>
                </a:solidFill>
              </a:rPr>
              <a:t>Арсаева</a:t>
            </a:r>
            <a:r>
              <a:rPr lang="ru-RU" sz="2400" b="1" i="1" dirty="0" smtClean="0">
                <a:solidFill>
                  <a:prstClr val="white"/>
                </a:solidFill>
              </a:rPr>
              <a:t> </a:t>
            </a:r>
          </a:p>
          <a:p>
            <a:pPr algn="ctr"/>
            <a:r>
              <a:rPr lang="ru-RU" sz="2400" b="1" i="1" dirty="0" smtClean="0">
                <a:solidFill>
                  <a:prstClr val="white"/>
                </a:solidFill>
              </a:rPr>
              <a:t>Наталья Ивановна</a:t>
            </a:r>
            <a:r>
              <a:rPr lang="ru-RU" sz="2000" b="1" dirty="0" smtClean="0">
                <a:solidFill>
                  <a:prstClr val="white"/>
                </a:solidFill>
              </a:rPr>
              <a:t>, </a:t>
            </a:r>
          </a:p>
          <a:p>
            <a:pPr algn="ctr"/>
            <a:r>
              <a:rPr lang="ru-RU" sz="2000" b="1" dirty="0" smtClean="0">
                <a:solidFill>
                  <a:prstClr val="white"/>
                </a:solidFill>
              </a:rPr>
              <a:t>учитель химии МБОУ «</a:t>
            </a:r>
            <a:r>
              <a:rPr lang="ru-RU" sz="2000" b="1" dirty="0" err="1" smtClean="0">
                <a:solidFill>
                  <a:prstClr val="white"/>
                </a:solidFill>
              </a:rPr>
              <a:t>Нижнесортымская</a:t>
            </a:r>
            <a:r>
              <a:rPr lang="ru-RU" sz="2000" b="1" dirty="0" smtClean="0">
                <a:solidFill>
                  <a:prstClr val="white"/>
                </a:solidFill>
              </a:rPr>
              <a:t> СОШ», </a:t>
            </a:r>
            <a:r>
              <a:rPr lang="ru-RU" sz="2000" b="1" i="1" dirty="0" smtClean="0">
                <a:solidFill>
                  <a:prstClr val="white"/>
                </a:solidFill>
              </a:rPr>
              <a:t>куратор муниципального актива ФГ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775" y="196486"/>
            <a:ext cx="1296145" cy="78887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552" y="159027"/>
            <a:ext cx="1621876" cy="151241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952" y="39779"/>
            <a:ext cx="1621876" cy="151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19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3" y="0"/>
            <a:ext cx="7444956" cy="1051859"/>
          </a:xfrm>
          <a:solidFill>
            <a:srgbClr val="3354FB"/>
          </a:solidFill>
        </p:spPr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</a:rPr>
              <a:t>Модель</a:t>
            </a:r>
            <a:r>
              <a:rPr lang="ru-RU" sz="3200" b="1" i="1" dirty="0">
                <a:solidFill>
                  <a:schemeClr val="bg1"/>
                </a:solidFill>
              </a:rPr>
              <a:t> </a:t>
            </a:r>
            <a:r>
              <a:rPr lang="ru-RU" sz="3200" b="1" i="1" dirty="0" smtClean="0">
                <a:solidFill>
                  <a:schemeClr val="bg1"/>
                </a:solidFill>
              </a:rPr>
              <a:t>естественнонаучной грамотности</a:t>
            </a:r>
            <a:endParaRPr lang="ru-RU" sz="3200" b="1" i="1" dirty="0">
              <a:solidFill>
                <a:schemeClr val="bg1"/>
              </a:solidFill>
            </a:endParaRPr>
          </a:p>
        </p:txBody>
      </p:sp>
      <p:grpSp>
        <p:nvGrpSpPr>
          <p:cNvPr id="3" name="Группа 18"/>
          <p:cNvGrpSpPr/>
          <p:nvPr/>
        </p:nvGrpSpPr>
        <p:grpSpPr>
          <a:xfrm>
            <a:off x="1967249" y="2106487"/>
            <a:ext cx="1022245" cy="370406"/>
            <a:chOff x="0" y="0"/>
            <a:chExt cx="1328208" cy="515939"/>
          </a:xfrm>
        </p:grpSpPr>
        <p:sp>
          <p:nvSpPr>
            <p:cNvPr id="23" name="Bent Arrow 6"/>
            <p:cNvSpPr/>
            <p:nvPr/>
          </p:nvSpPr>
          <p:spPr>
            <a:xfrm rot="5400000">
              <a:off x="406134" y="-406134"/>
              <a:ext cx="515939" cy="1328208"/>
            </a:xfrm>
            <a:custGeom>
              <a:avLst/>
              <a:gdLst>
                <a:gd name="connsiteX0" fmla="*/ 0 w 721782"/>
                <a:gd name="connsiteY0" fmla="*/ 1299634 h 1299634"/>
                <a:gd name="connsiteX1" fmla="*/ 0 w 721782"/>
                <a:gd name="connsiteY1" fmla="*/ 705621 h 1299634"/>
                <a:gd name="connsiteX2" fmla="*/ 605972 w 721782"/>
                <a:gd name="connsiteY2" fmla="*/ 99649 h 1299634"/>
                <a:gd name="connsiteX3" fmla="*/ 605972 w 721782"/>
                <a:gd name="connsiteY3" fmla="*/ 99649 h 1299634"/>
                <a:gd name="connsiteX4" fmla="*/ 605972 w 721782"/>
                <a:gd name="connsiteY4" fmla="*/ 0 h 1299634"/>
                <a:gd name="connsiteX5" fmla="*/ 721782 w 721782"/>
                <a:gd name="connsiteY5" fmla="*/ 99649 h 1299634"/>
                <a:gd name="connsiteX6" fmla="*/ 605972 w 721782"/>
                <a:gd name="connsiteY6" fmla="*/ 199298 h 1299634"/>
                <a:gd name="connsiteX7" fmla="*/ 605972 w 721782"/>
                <a:gd name="connsiteY7" fmla="*/ 99649 h 1299634"/>
                <a:gd name="connsiteX8" fmla="*/ 605972 w 721782"/>
                <a:gd name="connsiteY8" fmla="*/ 99649 h 1299634"/>
                <a:gd name="connsiteX9" fmla="*/ 0 w 721782"/>
                <a:gd name="connsiteY9" fmla="*/ 705621 h 1299634"/>
                <a:gd name="connsiteX10" fmla="*/ 0 w 721782"/>
                <a:gd name="connsiteY10" fmla="*/ 1299634 h 1299634"/>
                <a:gd name="connsiteX0" fmla="*/ 0 w 721782"/>
                <a:gd name="connsiteY0" fmla="*/ 1199985 h 1199985"/>
                <a:gd name="connsiteX1" fmla="*/ 0 w 721782"/>
                <a:gd name="connsiteY1" fmla="*/ 605972 h 1199985"/>
                <a:gd name="connsiteX2" fmla="*/ 605972 w 721782"/>
                <a:gd name="connsiteY2" fmla="*/ 0 h 1199985"/>
                <a:gd name="connsiteX3" fmla="*/ 605972 w 721782"/>
                <a:gd name="connsiteY3" fmla="*/ 0 h 1199985"/>
                <a:gd name="connsiteX4" fmla="*/ 605972 w 721782"/>
                <a:gd name="connsiteY4" fmla="*/ 363 h 1199985"/>
                <a:gd name="connsiteX5" fmla="*/ 721782 w 721782"/>
                <a:gd name="connsiteY5" fmla="*/ 0 h 1199985"/>
                <a:gd name="connsiteX6" fmla="*/ 605972 w 721782"/>
                <a:gd name="connsiteY6" fmla="*/ 99649 h 1199985"/>
                <a:gd name="connsiteX7" fmla="*/ 605972 w 721782"/>
                <a:gd name="connsiteY7" fmla="*/ 0 h 1199985"/>
                <a:gd name="connsiteX8" fmla="*/ 605972 w 721782"/>
                <a:gd name="connsiteY8" fmla="*/ 0 h 1199985"/>
                <a:gd name="connsiteX9" fmla="*/ 0 w 721782"/>
                <a:gd name="connsiteY9" fmla="*/ 605972 h 1199985"/>
                <a:gd name="connsiteX10" fmla="*/ 0 w 721782"/>
                <a:gd name="connsiteY10" fmla="*/ 1199985 h 1199985"/>
                <a:gd name="connsiteX0" fmla="*/ 0 w 721782"/>
                <a:gd name="connsiteY0" fmla="*/ 1199985 h 1199985"/>
                <a:gd name="connsiteX1" fmla="*/ 0 w 721782"/>
                <a:gd name="connsiteY1" fmla="*/ 605972 h 1199985"/>
                <a:gd name="connsiteX2" fmla="*/ 605972 w 721782"/>
                <a:gd name="connsiteY2" fmla="*/ 0 h 1199985"/>
                <a:gd name="connsiteX3" fmla="*/ 605972 w 721782"/>
                <a:gd name="connsiteY3" fmla="*/ 0 h 1199985"/>
                <a:gd name="connsiteX4" fmla="*/ 605972 w 721782"/>
                <a:gd name="connsiteY4" fmla="*/ 363 h 1199985"/>
                <a:gd name="connsiteX5" fmla="*/ 721782 w 721782"/>
                <a:gd name="connsiteY5" fmla="*/ 0 h 1199985"/>
                <a:gd name="connsiteX6" fmla="*/ 608357 w 721782"/>
                <a:gd name="connsiteY6" fmla="*/ 2018 h 1199985"/>
                <a:gd name="connsiteX7" fmla="*/ 605972 w 721782"/>
                <a:gd name="connsiteY7" fmla="*/ 0 h 1199985"/>
                <a:gd name="connsiteX8" fmla="*/ 605972 w 721782"/>
                <a:gd name="connsiteY8" fmla="*/ 0 h 1199985"/>
                <a:gd name="connsiteX9" fmla="*/ 0 w 721782"/>
                <a:gd name="connsiteY9" fmla="*/ 605972 h 1199985"/>
                <a:gd name="connsiteX10" fmla="*/ 0 w 721782"/>
                <a:gd name="connsiteY10" fmla="*/ 1199985 h 1199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1782" h="1199985">
                  <a:moveTo>
                    <a:pt x="0" y="1199985"/>
                  </a:moveTo>
                  <a:lnTo>
                    <a:pt x="0" y="605972"/>
                  </a:lnTo>
                  <a:cubicBezTo>
                    <a:pt x="0" y="271303"/>
                    <a:pt x="271303" y="0"/>
                    <a:pt x="605972" y="0"/>
                  </a:cubicBezTo>
                  <a:lnTo>
                    <a:pt x="605972" y="0"/>
                  </a:lnTo>
                  <a:lnTo>
                    <a:pt x="605972" y="363"/>
                  </a:lnTo>
                  <a:lnTo>
                    <a:pt x="721782" y="0"/>
                  </a:lnTo>
                  <a:lnTo>
                    <a:pt x="608357" y="2018"/>
                  </a:lnTo>
                  <a:lnTo>
                    <a:pt x="605972" y="0"/>
                  </a:lnTo>
                  <a:lnTo>
                    <a:pt x="605972" y="0"/>
                  </a:lnTo>
                  <a:cubicBezTo>
                    <a:pt x="271303" y="0"/>
                    <a:pt x="0" y="271303"/>
                    <a:pt x="0" y="605972"/>
                  </a:cubicBezTo>
                  <a:lnTo>
                    <a:pt x="0" y="1199985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ysClr val="windowText" lastClr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Группа 19"/>
          <p:cNvGrpSpPr/>
          <p:nvPr/>
        </p:nvGrpSpPr>
        <p:grpSpPr>
          <a:xfrm>
            <a:off x="4184065" y="2571754"/>
            <a:ext cx="3440403" cy="370406"/>
            <a:chOff x="0" y="0"/>
            <a:chExt cx="4470135" cy="515939"/>
          </a:xfrm>
        </p:grpSpPr>
        <p:sp>
          <p:nvSpPr>
            <p:cNvPr id="21" name="Bent Arrow 5"/>
            <p:cNvSpPr/>
            <p:nvPr/>
          </p:nvSpPr>
          <p:spPr>
            <a:xfrm rot="5400000">
              <a:off x="1996943" y="-1973130"/>
              <a:ext cx="500062" cy="4446323"/>
            </a:xfrm>
            <a:custGeom>
              <a:avLst/>
              <a:gdLst>
                <a:gd name="connsiteX0" fmla="*/ 0 w 721782"/>
                <a:gd name="connsiteY0" fmla="*/ 3668184 h 3668184"/>
                <a:gd name="connsiteX1" fmla="*/ 0 w 721782"/>
                <a:gd name="connsiteY1" fmla="*/ 705621 h 3668184"/>
                <a:gd name="connsiteX2" fmla="*/ 605972 w 721782"/>
                <a:gd name="connsiteY2" fmla="*/ 99649 h 3668184"/>
                <a:gd name="connsiteX3" fmla="*/ 605972 w 721782"/>
                <a:gd name="connsiteY3" fmla="*/ 99649 h 3668184"/>
                <a:gd name="connsiteX4" fmla="*/ 605972 w 721782"/>
                <a:gd name="connsiteY4" fmla="*/ 0 h 3668184"/>
                <a:gd name="connsiteX5" fmla="*/ 721782 w 721782"/>
                <a:gd name="connsiteY5" fmla="*/ 99649 h 3668184"/>
                <a:gd name="connsiteX6" fmla="*/ 605972 w 721782"/>
                <a:gd name="connsiteY6" fmla="*/ 199298 h 3668184"/>
                <a:gd name="connsiteX7" fmla="*/ 605972 w 721782"/>
                <a:gd name="connsiteY7" fmla="*/ 99649 h 3668184"/>
                <a:gd name="connsiteX8" fmla="*/ 605972 w 721782"/>
                <a:gd name="connsiteY8" fmla="*/ 99649 h 3668184"/>
                <a:gd name="connsiteX9" fmla="*/ 0 w 721782"/>
                <a:gd name="connsiteY9" fmla="*/ 705621 h 3668184"/>
                <a:gd name="connsiteX10" fmla="*/ 0 w 721782"/>
                <a:gd name="connsiteY10" fmla="*/ 3668184 h 3668184"/>
                <a:gd name="connsiteX0" fmla="*/ 0 w 721782"/>
                <a:gd name="connsiteY0" fmla="*/ 3668184 h 3668184"/>
                <a:gd name="connsiteX1" fmla="*/ 0 w 721782"/>
                <a:gd name="connsiteY1" fmla="*/ 705621 h 3668184"/>
                <a:gd name="connsiteX2" fmla="*/ 605972 w 721782"/>
                <a:gd name="connsiteY2" fmla="*/ 99649 h 3668184"/>
                <a:gd name="connsiteX3" fmla="*/ 605972 w 721782"/>
                <a:gd name="connsiteY3" fmla="*/ 99649 h 3668184"/>
                <a:gd name="connsiteX4" fmla="*/ 605972 w 721782"/>
                <a:gd name="connsiteY4" fmla="*/ 0 h 3668184"/>
                <a:gd name="connsiteX5" fmla="*/ 721782 w 721782"/>
                <a:gd name="connsiteY5" fmla="*/ 99649 h 3668184"/>
                <a:gd name="connsiteX6" fmla="*/ 603591 w 721782"/>
                <a:gd name="connsiteY6" fmla="*/ 101667 h 3668184"/>
                <a:gd name="connsiteX7" fmla="*/ 605972 w 721782"/>
                <a:gd name="connsiteY7" fmla="*/ 99649 h 3668184"/>
                <a:gd name="connsiteX8" fmla="*/ 605972 w 721782"/>
                <a:gd name="connsiteY8" fmla="*/ 99649 h 3668184"/>
                <a:gd name="connsiteX9" fmla="*/ 0 w 721782"/>
                <a:gd name="connsiteY9" fmla="*/ 705621 h 3668184"/>
                <a:gd name="connsiteX10" fmla="*/ 0 w 721782"/>
                <a:gd name="connsiteY10" fmla="*/ 3668184 h 3668184"/>
                <a:gd name="connsiteX0" fmla="*/ 0 w 721782"/>
                <a:gd name="connsiteY0" fmla="*/ 3570552 h 3570552"/>
                <a:gd name="connsiteX1" fmla="*/ 0 w 721782"/>
                <a:gd name="connsiteY1" fmla="*/ 607989 h 3570552"/>
                <a:gd name="connsiteX2" fmla="*/ 605972 w 721782"/>
                <a:gd name="connsiteY2" fmla="*/ 2017 h 3570552"/>
                <a:gd name="connsiteX3" fmla="*/ 605972 w 721782"/>
                <a:gd name="connsiteY3" fmla="*/ 2017 h 3570552"/>
                <a:gd name="connsiteX4" fmla="*/ 603591 w 721782"/>
                <a:gd name="connsiteY4" fmla="*/ 0 h 3570552"/>
                <a:gd name="connsiteX5" fmla="*/ 721782 w 721782"/>
                <a:gd name="connsiteY5" fmla="*/ 2017 h 3570552"/>
                <a:gd name="connsiteX6" fmla="*/ 603591 w 721782"/>
                <a:gd name="connsiteY6" fmla="*/ 4035 h 3570552"/>
                <a:gd name="connsiteX7" fmla="*/ 605972 w 721782"/>
                <a:gd name="connsiteY7" fmla="*/ 2017 h 3570552"/>
                <a:gd name="connsiteX8" fmla="*/ 605972 w 721782"/>
                <a:gd name="connsiteY8" fmla="*/ 2017 h 3570552"/>
                <a:gd name="connsiteX9" fmla="*/ 0 w 721782"/>
                <a:gd name="connsiteY9" fmla="*/ 607989 h 3570552"/>
                <a:gd name="connsiteX10" fmla="*/ 0 w 721782"/>
                <a:gd name="connsiteY10" fmla="*/ 3570552 h 3570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1782" h="3570552">
                  <a:moveTo>
                    <a:pt x="0" y="3570552"/>
                  </a:moveTo>
                  <a:lnTo>
                    <a:pt x="0" y="607989"/>
                  </a:lnTo>
                  <a:cubicBezTo>
                    <a:pt x="0" y="273320"/>
                    <a:pt x="271303" y="2017"/>
                    <a:pt x="605972" y="2017"/>
                  </a:cubicBezTo>
                  <a:lnTo>
                    <a:pt x="605972" y="2017"/>
                  </a:lnTo>
                  <a:lnTo>
                    <a:pt x="603591" y="0"/>
                  </a:lnTo>
                  <a:lnTo>
                    <a:pt x="721782" y="2017"/>
                  </a:lnTo>
                  <a:lnTo>
                    <a:pt x="603591" y="4035"/>
                  </a:lnTo>
                  <a:lnTo>
                    <a:pt x="605972" y="2017"/>
                  </a:lnTo>
                  <a:lnTo>
                    <a:pt x="605972" y="2017"/>
                  </a:lnTo>
                  <a:cubicBezTo>
                    <a:pt x="271303" y="2017"/>
                    <a:pt x="0" y="273320"/>
                    <a:pt x="0" y="607989"/>
                  </a:cubicBezTo>
                  <a:lnTo>
                    <a:pt x="0" y="3570552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ysClr val="windowText" lastClr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Bent Arrow 6"/>
            <p:cNvSpPr/>
            <p:nvPr/>
          </p:nvSpPr>
          <p:spPr>
            <a:xfrm rot="5400000">
              <a:off x="406134" y="-406134"/>
              <a:ext cx="515939" cy="1328208"/>
            </a:xfrm>
            <a:custGeom>
              <a:avLst/>
              <a:gdLst>
                <a:gd name="connsiteX0" fmla="*/ 0 w 721782"/>
                <a:gd name="connsiteY0" fmla="*/ 1299634 h 1299634"/>
                <a:gd name="connsiteX1" fmla="*/ 0 w 721782"/>
                <a:gd name="connsiteY1" fmla="*/ 705621 h 1299634"/>
                <a:gd name="connsiteX2" fmla="*/ 605972 w 721782"/>
                <a:gd name="connsiteY2" fmla="*/ 99649 h 1299634"/>
                <a:gd name="connsiteX3" fmla="*/ 605972 w 721782"/>
                <a:gd name="connsiteY3" fmla="*/ 99649 h 1299634"/>
                <a:gd name="connsiteX4" fmla="*/ 605972 w 721782"/>
                <a:gd name="connsiteY4" fmla="*/ 0 h 1299634"/>
                <a:gd name="connsiteX5" fmla="*/ 721782 w 721782"/>
                <a:gd name="connsiteY5" fmla="*/ 99649 h 1299634"/>
                <a:gd name="connsiteX6" fmla="*/ 605972 w 721782"/>
                <a:gd name="connsiteY6" fmla="*/ 199298 h 1299634"/>
                <a:gd name="connsiteX7" fmla="*/ 605972 w 721782"/>
                <a:gd name="connsiteY7" fmla="*/ 99649 h 1299634"/>
                <a:gd name="connsiteX8" fmla="*/ 605972 w 721782"/>
                <a:gd name="connsiteY8" fmla="*/ 99649 h 1299634"/>
                <a:gd name="connsiteX9" fmla="*/ 0 w 721782"/>
                <a:gd name="connsiteY9" fmla="*/ 705621 h 1299634"/>
                <a:gd name="connsiteX10" fmla="*/ 0 w 721782"/>
                <a:gd name="connsiteY10" fmla="*/ 1299634 h 1299634"/>
                <a:gd name="connsiteX0" fmla="*/ 0 w 721782"/>
                <a:gd name="connsiteY0" fmla="*/ 1199985 h 1199985"/>
                <a:gd name="connsiteX1" fmla="*/ 0 w 721782"/>
                <a:gd name="connsiteY1" fmla="*/ 605972 h 1199985"/>
                <a:gd name="connsiteX2" fmla="*/ 605972 w 721782"/>
                <a:gd name="connsiteY2" fmla="*/ 0 h 1199985"/>
                <a:gd name="connsiteX3" fmla="*/ 605972 w 721782"/>
                <a:gd name="connsiteY3" fmla="*/ 0 h 1199985"/>
                <a:gd name="connsiteX4" fmla="*/ 605972 w 721782"/>
                <a:gd name="connsiteY4" fmla="*/ 363 h 1199985"/>
                <a:gd name="connsiteX5" fmla="*/ 721782 w 721782"/>
                <a:gd name="connsiteY5" fmla="*/ 0 h 1199985"/>
                <a:gd name="connsiteX6" fmla="*/ 605972 w 721782"/>
                <a:gd name="connsiteY6" fmla="*/ 99649 h 1199985"/>
                <a:gd name="connsiteX7" fmla="*/ 605972 w 721782"/>
                <a:gd name="connsiteY7" fmla="*/ 0 h 1199985"/>
                <a:gd name="connsiteX8" fmla="*/ 605972 w 721782"/>
                <a:gd name="connsiteY8" fmla="*/ 0 h 1199985"/>
                <a:gd name="connsiteX9" fmla="*/ 0 w 721782"/>
                <a:gd name="connsiteY9" fmla="*/ 605972 h 1199985"/>
                <a:gd name="connsiteX10" fmla="*/ 0 w 721782"/>
                <a:gd name="connsiteY10" fmla="*/ 1199985 h 1199985"/>
                <a:gd name="connsiteX0" fmla="*/ 0 w 721782"/>
                <a:gd name="connsiteY0" fmla="*/ 1199985 h 1199985"/>
                <a:gd name="connsiteX1" fmla="*/ 0 w 721782"/>
                <a:gd name="connsiteY1" fmla="*/ 605972 h 1199985"/>
                <a:gd name="connsiteX2" fmla="*/ 605972 w 721782"/>
                <a:gd name="connsiteY2" fmla="*/ 0 h 1199985"/>
                <a:gd name="connsiteX3" fmla="*/ 605972 w 721782"/>
                <a:gd name="connsiteY3" fmla="*/ 0 h 1199985"/>
                <a:gd name="connsiteX4" fmla="*/ 605972 w 721782"/>
                <a:gd name="connsiteY4" fmla="*/ 363 h 1199985"/>
                <a:gd name="connsiteX5" fmla="*/ 721782 w 721782"/>
                <a:gd name="connsiteY5" fmla="*/ 0 h 1199985"/>
                <a:gd name="connsiteX6" fmla="*/ 608357 w 721782"/>
                <a:gd name="connsiteY6" fmla="*/ 2018 h 1199985"/>
                <a:gd name="connsiteX7" fmla="*/ 605972 w 721782"/>
                <a:gd name="connsiteY7" fmla="*/ 0 h 1199985"/>
                <a:gd name="connsiteX8" fmla="*/ 605972 w 721782"/>
                <a:gd name="connsiteY8" fmla="*/ 0 h 1199985"/>
                <a:gd name="connsiteX9" fmla="*/ 0 w 721782"/>
                <a:gd name="connsiteY9" fmla="*/ 605972 h 1199985"/>
                <a:gd name="connsiteX10" fmla="*/ 0 w 721782"/>
                <a:gd name="connsiteY10" fmla="*/ 1199985 h 1199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1782" h="1199985">
                  <a:moveTo>
                    <a:pt x="0" y="1199985"/>
                  </a:moveTo>
                  <a:lnTo>
                    <a:pt x="0" y="605972"/>
                  </a:lnTo>
                  <a:cubicBezTo>
                    <a:pt x="0" y="271303"/>
                    <a:pt x="271303" y="0"/>
                    <a:pt x="605972" y="0"/>
                  </a:cubicBezTo>
                  <a:lnTo>
                    <a:pt x="605972" y="0"/>
                  </a:lnTo>
                  <a:lnTo>
                    <a:pt x="605972" y="363"/>
                  </a:lnTo>
                  <a:lnTo>
                    <a:pt x="721782" y="0"/>
                  </a:lnTo>
                  <a:lnTo>
                    <a:pt x="608357" y="2018"/>
                  </a:lnTo>
                  <a:lnTo>
                    <a:pt x="605972" y="0"/>
                  </a:lnTo>
                  <a:lnTo>
                    <a:pt x="605972" y="0"/>
                  </a:lnTo>
                  <a:cubicBezTo>
                    <a:pt x="271303" y="0"/>
                    <a:pt x="0" y="271303"/>
                    <a:pt x="0" y="605972"/>
                  </a:cubicBezTo>
                  <a:lnTo>
                    <a:pt x="0" y="1199985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ysClr val="windowText" lastClr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Group 1"/>
          <p:cNvGrpSpPr>
            <a:grpSpLocks/>
          </p:cNvGrpSpPr>
          <p:nvPr/>
        </p:nvGrpSpPr>
        <p:grpSpPr bwMode="auto">
          <a:xfrm>
            <a:off x="360055" y="1051859"/>
            <a:ext cx="8423897" cy="4032447"/>
            <a:chOff x="1215" y="1635"/>
            <a:chExt cx="9855" cy="4140"/>
          </a:xfrm>
        </p:grpSpPr>
        <p:sp>
          <p:nvSpPr>
            <p:cNvPr id="27661" name="AutoShape 13"/>
            <p:cNvSpPr>
              <a:spLocks noChangeArrowheads="1"/>
            </p:cNvSpPr>
            <p:nvPr/>
          </p:nvSpPr>
          <p:spPr bwMode="auto">
            <a:xfrm>
              <a:off x="1215" y="1635"/>
              <a:ext cx="9855" cy="4140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43137"/>
              </a:srgbClr>
            </a:solidFill>
            <a:ln w="9525">
              <a:solidFill>
                <a:srgbClr val="76923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8" name="Group 2"/>
            <p:cNvGrpSpPr>
              <a:grpSpLocks/>
            </p:cNvGrpSpPr>
            <p:nvPr/>
          </p:nvGrpSpPr>
          <p:grpSpPr bwMode="auto">
            <a:xfrm>
              <a:off x="1302" y="1635"/>
              <a:ext cx="9573" cy="4140"/>
              <a:chOff x="1302" y="726"/>
              <a:chExt cx="9573" cy="4140"/>
            </a:xfrm>
          </p:grpSpPr>
          <p:sp>
            <p:nvSpPr>
              <p:cNvPr id="27651" name="AutoShape 3"/>
              <p:cNvSpPr>
                <a:spLocks noChangeArrowheads="1"/>
              </p:cNvSpPr>
              <p:nvPr/>
            </p:nvSpPr>
            <p:spPr bwMode="auto">
              <a:xfrm>
                <a:off x="1302" y="1267"/>
                <a:ext cx="1853" cy="2052"/>
              </a:xfrm>
              <a:prstGeom prst="roundRect">
                <a:avLst>
                  <a:gd name="adj" fmla="val 16667"/>
                </a:avLst>
              </a:prstGeom>
              <a:solidFill>
                <a:srgbClr val="C2D69B"/>
              </a:solidFill>
              <a:ln w="9525">
                <a:solidFill>
                  <a:srgbClr val="C2D69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defTabSz="768039" fontAlgn="base">
                  <a:spcBef>
                    <a:spcPct val="0"/>
                  </a:spcBef>
                  <a:spcAft>
                    <a:spcPts val="840"/>
                  </a:spcAft>
                </a:pPr>
                <a:r>
                  <a:rPr lang="en-US" sz="2000" b="1" dirty="0" err="1">
                    <a:solidFill>
                      <a:prstClr val="black"/>
                    </a:solidFill>
                    <a:cs typeface="Arial" pitchFamily="34" charset="0"/>
                  </a:rPr>
                  <a:t>Контексты</a:t>
                </a:r>
                <a:endParaRPr lang="ru-RU" sz="2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652" name="AutoShape 4"/>
              <p:cNvSpPr>
                <a:spLocks noChangeArrowheads="1"/>
              </p:cNvSpPr>
              <p:nvPr/>
            </p:nvSpPr>
            <p:spPr bwMode="auto">
              <a:xfrm>
                <a:off x="1379" y="1798"/>
                <a:ext cx="1731" cy="1421"/>
              </a:xfrm>
              <a:prstGeom prst="roundRect">
                <a:avLst>
                  <a:gd name="adj" fmla="val 16667"/>
                </a:avLst>
              </a:prstGeom>
              <a:solidFill>
                <a:srgbClr val="EAF1DD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algn="ctr" defTabSz="768039" fontAlgn="base">
                  <a:lnSpc>
                    <a:spcPct val="56000"/>
                  </a:lnSpc>
                  <a:spcBef>
                    <a:spcPct val="0"/>
                  </a:spcBef>
                  <a:spcAft>
                    <a:spcPts val="840"/>
                  </a:spcAft>
                </a:pPr>
                <a:r>
                  <a:rPr lang="ru-RU" sz="1300" dirty="0">
                    <a:solidFill>
                      <a:prstClr val="black"/>
                    </a:solidFill>
                    <a:cs typeface="Arial" pitchFamily="34" charset="0"/>
                  </a:rPr>
                  <a:t>Личные, местные/национальные и глобальные проблемы, как современные, так и исторические, которые требуют понимания вопросов науки и технологий.</a:t>
                </a:r>
                <a:endParaRPr lang="ru-RU" sz="13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653" name="AutoShape 5"/>
              <p:cNvSpPr>
                <a:spLocks noChangeArrowheads="1"/>
              </p:cNvSpPr>
              <p:nvPr/>
            </p:nvSpPr>
            <p:spPr bwMode="auto">
              <a:xfrm>
                <a:off x="3298" y="1738"/>
                <a:ext cx="2426" cy="1971"/>
              </a:xfrm>
              <a:prstGeom prst="roundRect">
                <a:avLst>
                  <a:gd name="adj" fmla="val 16667"/>
                </a:avLst>
              </a:prstGeom>
              <a:solidFill>
                <a:srgbClr val="9BBB59"/>
              </a:solidFill>
              <a:ln w="9525">
                <a:solidFill>
                  <a:srgbClr val="9BBB59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defTabSz="768039" fontAlgn="base">
                  <a:spcBef>
                    <a:spcPct val="0"/>
                  </a:spcBef>
                  <a:spcAft>
                    <a:spcPts val="840"/>
                  </a:spcAft>
                </a:pPr>
                <a:r>
                  <a:rPr lang="en-US" sz="2000" b="1" dirty="0" err="1">
                    <a:solidFill>
                      <a:prstClr val="black"/>
                    </a:solidFill>
                    <a:cs typeface="Arial" pitchFamily="34" charset="0"/>
                  </a:rPr>
                  <a:t>Ко</a:t>
                </a:r>
                <a:r>
                  <a:rPr lang="ru-RU" sz="2000" b="1" dirty="0" err="1">
                    <a:solidFill>
                      <a:prstClr val="black"/>
                    </a:solidFill>
                    <a:cs typeface="Arial" pitchFamily="34" charset="0"/>
                  </a:rPr>
                  <a:t>мпетенции</a:t>
                </a:r>
                <a:endParaRPr lang="ru-RU" sz="2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654" name="AutoShape 6"/>
              <p:cNvSpPr>
                <a:spLocks noChangeArrowheads="1"/>
              </p:cNvSpPr>
              <p:nvPr/>
            </p:nvSpPr>
            <p:spPr bwMode="auto">
              <a:xfrm>
                <a:off x="3391" y="2285"/>
                <a:ext cx="2277" cy="1332"/>
              </a:xfrm>
              <a:prstGeom prst="roundRect">
                <a:avLst>
                  <a:gd name="adj" fmla="val 16667"/>
                </a:avLst>
              </a:prstGeom>
              <a:solidFill>
                <a:srgbClr val="4E6128"/>
              </a:solidFill>
              <a:ln w="9525">
                <a:solidFill>
                  <a:srgbClr val="4E6128"/>
                </a:solidFill>
                <a:round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algn="ctr" defTabSz="768039" fontAlgn="base">
                  <a:lnSpc>
                    <a:spcPct val="56000"/>
                  </a:lnSpc>
                  <a:spcBef>
                    <a:spcPct val="0"/>
                  </a:spcBef>
                  <a:spcAft>
                    <a:spcPts val="840"/>
                  </a:spcAft>
                </a:pPr>
                <a:r>
                  <a:rPr lang="ru-RU" sz="1300" dirty="0">
                    <a:solidFill>
                      <a:srgbClr val="FFFFFF"/>
                    </a:solidFill>
                    <a:cs typeface="Arial" pitchFamily="34" charset="0"/>
                  </a:rPr>
                  <a:t>Способность научно объяснять явления, применять методы естественнонаучного исследования, интерпретировать данные и использовать научные доказательства для получения выводов.</a:t>
                </a:r>
                <a:endParaRPr lang="ru-RU" sz="13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655" name="AutoShape 7"/>
              <p:cNvSpPr>
                <a:spLocks noChangeArrowheads="1"/>
              </p:cNvSpPr>
              <p:nvPr/>
            </p:nvSpPr>
            <p:spPr bwMode="auto">
              <a:xfrm>
                <a:off x="5814" y="2467"/>
                <a:ext cx="2304" cy="2187"/>
              </a:xfrm>
              <a:prstGeom prst="roundRect">
                <a:avLst>
                  <a:gd name="adj" fmla="val 16667"/>
                </a:avLst>
              </a:prstGeom>
              <a:solidFill>
                <a:srgbClr val="C2D69B"/>
              </a:solidFill>
              <a:ln w="9525">
                <a:solidFill>
                  <a:srgbClr val="C2D69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defTabSz="768039" fontAlgn="base">
                  <a:spcBef>
                    <a:spcPct val="0"/>
                  </a:spcBef>
                  <a:spcAft>
                    <a:spcPts val="840"/>
                  </a:spcAft>
                </a:pPr>
                <a:r>
                  <a:rPr lang="ru-RU" sz="2000" b="1" dirty="0">
                    <a:solidFill>
                      <a:prstClr val="black"/>
                    </a:solidFill>
                    <a:cs typeface="Arial" pitchFamily="34" charset="0"/>
                  </a:rPr>
                  <a:t>Отношение</a:t>
                </a:r>
                <a:endParaRPr lang="ru-RU" sz="2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656" name="AutoShape 8"/>
              <p:cNvSpPr>
                <a:spLocks noChangeArrowheads="1"/>
              </p:cNvSpPr>
              <p:nvPr/>
            </p:nvSpPr>
            <p:spPr bwMode="auto">
              <a:xfrm>
                <a:off x="5871" y="2958"/>
                <a:ext cx="2190" cy="1908"/>
              </a:xfrm>
              <a:prstGeom prst="roundRect">
                <a:avLst>
                  <a:gd name="adj" fmla="val 16667"/>
                </a:avLst>
              </a:prstGeom>
              <a:solidFill>
                <a:srgbClr val="EAF1DD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algn="ctr" defTabSz="768039" fontAlgn="base">
                  <a:lnSpc>
                    <a:spcPct val="56000"/>
                  </a:lnSpc>
                  <a:spcBef>
                    <a:spcPct val="0"/>
                  </a:spcBef>
                  <a:spcAft>
                    <a:spcPts val="840"/>
                  </a:spcAft>
                </a:pPr>
                <a:r>
                  <a:rPr lang="ru-RU" sz="1300" dirty="0">
                    <a:solidFill>
                      <a:prstClr val="black"/>
                    </a:solidFill>
                    <a:cs typeface="Arial" pitchFamily="34" charset="0"/>
                  </a:rPr>
                  <a:t>Отношение к науке, которое характеризуется интересом к науке и технологиям, пониманием ценности научного изучения вопросов</a:t>
                </a:r>
                <a:r>
                  <a:rPr lang="ru-RU" sz="1300" dirty="0">
                    <a:solidFill>
                      <a:prstClr val="black"/>
                    </a:solidFill>
                    <a:latin typeface="Times New Roman" pitchFamily="18" charset="0"/>
                    <a:cs typeface="Arial" pitchFamily="34" charset="0"/>
                  </a:rPr>
                  <a:t>,</a:t>
                </a:r>
                <a:r>
                  <a:rPr lang="ru-RU" sz="1300" dirty="0">
                    <a:solidFill>
                      <a:prstClr val="black"/>
                    </a:solidFill>
                    <a:cs typeface="Arial" pitchFamily="34" charset="0"/>
                  </a:rPr>
                  <a:t> там, где это необходимо, и осведомленностью о проблемах окружающей среды, а также осознанием важности их решения.</a:t>
                </a:r>
                <a:endParaRPr lang="ru-RU" sz="13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657" name="AutoShape 9"/>
              <p:cNvSpPr>
                <a:spLocks noChangeArrowheads="1"/>
              </p:cNvSpPr>
              <p:nvPr/>
            </p:nvSpPr>
            <p:spPr bwMode="auto">
              <a:xfrm>
                <a:off x="8291" y="2456"/>
                <a:ext cx="2584" cy="2276"/>
              </a:xfrm>
              <a:prstGeom prst="roundRect">
                <a:avLst>
                  <a:gd name="adj" fmla="val 16667"/>
                </a:avLst>
              </a:prstGeom>
              <a:solidFill>
                <a:srgbClr val="C2D69B"/>
              </a:solidFill>
              <a:ln w="9525">
                <a:solidFill>
                  <a:srgbClr val="C2D69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defTabSz="768039" fontAlgn="base">
                  <a:spcBef>
                    <a:spcPct val="0"/>
                  </a:spcBef>
                  <a:spcAft>
                    <a:spcPts val="840"/>
                  </a:spcAft>
                </a:pPr>
                <a:r>
                  <a:rPr lang="ru-RU" sz="2000" b="1" dirty="0">
                    <a:solidFill>
                      <a:prstClr val="black"/>
                    </a:solidFill>
                    <a:cs typeface="Arial" pitchFamily="34" charset="0"/>
                  </a:rPr>
                  <a:t>Знания</a:t>
                </a:r>
                <a:endParaRPr lang="ru-RU" sz="2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658" name="AutoShape 10"/>
              <p:cNvSpPr>
                <a:spLocks noChangeArrowheads="1"/>
              </p:cNvSpPr>
              <p:nvPr/>
            </p:nvSpPr>
            <p:spPr bwMode="auto">
              <a:xfrm>
                <a:off x="8351" y="2947"/>
                <a:ext cx="2456" cy="1919"/>
              </a:xfrm>
              <a:prstGeom prst="roundRect">
                <a:avLst>
                  <a:gd name="adj" fmla="val 16667"/>
                </a:avLst>
              </a:prstGeom>
              <a:solidFill>
                <a:srgbClr val="EAF1DD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algn="ctr" defTabSz="768039" fontAlgn="base">
                  <a:lnSpc>
                    <a:spcPct val="56000"/>
                  </a:lnSpc>
                  <a:spcBef>
                    <a:spcPct val="0"/>
                  </a:spcBef>
                  <a:spcAft>
                    <a:spcPts val="840"/>
                  </a:spcAft>
                </a:pPr>
                <a:r>
                  <a:rPr lang="ru-RU" sz="1300" dirty="0">
                    <a:solidFill>
                      <a:prstClr val="black"/>
                    </a:solidFill>
                    <a:cs typeface="Arial" pitchFamily="34" charset="0"/>
                  </a:rPr>
                  <a:t>Понимание основных фактов, идей и теорий, образующих фундамент научного знания. Такое знание включает в себя знание о природе и технологиях (знание содержания), знание о методах получения научных знаний (знание процедур), понимание обоснованности этих процедур и их использования (методологическое знание).</a:t>
                </a:r>
                <a:endParaRPr lang="ru-RU" sz="13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659" name="Text Box 11"/>
              <p:cNvSpPr txBox="1">
                <a:spLocks noChangeArrowheads="1"/>
              </p:cNvSpPr>
              <p:nvPr/>
            </p:nvSpPr>
            <p:spPr bwMode="auto">
              <a:xfrm>
                <a:off x="3030" y="726"/>
                <a:ext cx="3129" cy="7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defTabSz="768039" fontAlgn="base">
                  <a:spcBef>
                    <a:spcPct val="0"/>
                  </a:spcBef>
                  <a:spcAft>
                    <a:spcPts val="840"/>
                  </a:spcAft>
                </a:pPr>
                <a:r>
                  <a:rPr lang="ru-RU" sz="1600" b="1" dirty="0">
                    <a:solidFill>
                      <a:prstClr val="black"/>
                    </a:solidFill>
                    <a:cs typeface="Arial" pitchFamily="34" charset="0"/>
                  </a:rPr>
                  <a:t>От учащихся требуется продемонстрировать компетенции в определенном контексте</a:t>
                </a:r>
                <a:endParaRPr lang="ru-RU" sz="16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660" name="Text Box 12"/>
              <p:cNvSpPr txBox="1">
                <a:spLocks noChangeArrowheads="1"/>
              </p:cNvSpPr>
              <p:nvPr/>
            </p:nvSpPr>
            <p:spPr bwMode="auto">
              <a:xfrm>
                <a:off x="6207" y="1143"/>
                <a:ext cx="2739" cy="7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defTabSz="768039" fontAlgn="base">
                  <a:spcBef>
                    <a:spcPct val="0"/>
                  </a:spcBef>
                  <a:spcAft>
                    <a:spcPts val="840"/>
                  </a:spcAft>
                </a:pPr>
                <a:r>
                  <a:rPr lang="ru-RU" sz="1600" b="1" dirty="0">
                    <a:solidFill>
                      <a:prstClr val="black"/>
                    </a:solidFill>
                    <a:cs typeface="Arial" pitchFamily="34" charset="0"/>
                  </a:rPr>
                  <a:t>Знания и отношение определяют результаты учащихся</a:t>
                </a:r>
                <a:endParaRPr lang="ru-RU" sz="16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906" y="123478"/>
            <a:ext cx="1298575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044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351282" y="1552194"/>
            <a:ext cx="464663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i="1" dirty="0" smtClean="0">
                <a:solidFill>
                  <a:srgbClr val="3354FB"/>
                </a:solidFill>
              </a:rPr>
              <a:t>        «</a:t>
            </a:r>
            <a:r>
              <a:rPr lang="ru-RU" sz="2000" b="1" i="1" u="sng" dirty="0">
                <a:solidFill>
                  <a:srgbClr val="3354FB"/>
                </a:solidFill>
              </a:rPr>
              <a:t>Финансовая грамотность </a:t>
            </a:r>
            <a:r>
              <a:rPr lang="ru-RU" sz="2000" b="1" i="1" dirty="0">
                <a:solidFill>
                  <a:srgbClr val="3354FB"/>
                </a:solidFill>
              </a:rPr>
              <a:t>– </a:t>
            </a:r>
            <a:r>
              <a:rPr lang="ru-RU" sz="2000" i="1" dirty="0">
                <a:solidFill>
                  <a:srgbClr val="3354FB"/>
                </a:solidFill>
              </a:rPr>
              <a:t>это знание и понимание финансовых понятий, рисков, а также навыки, мотивация и уверенное применение таких знаний для принятия эффективных решений, направленное на улучшение финансового благосостояния человека и общества, обеспечивающее участие в экономической </a:t>
            </a:r>
            <a:r>
              <a:rPr lang="ru-RU" sz="2000" i="1" dirty="0" smtClean="0">
                <a:solidFill>
                  <a:srgbClr val="3354FB"/>
                </a:solidFill>
              </a:rPr>
              <a:t>жизни »</a:t>
            </a:r>
            <a:endParaRPr lang="ru-RU" sz="2000" i="1" dirty="0">
              <a:solidFill>
                <a:srgbClr val="3354FB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347166" y="159027"/>
            <a:ext cx="5460578" cy="1229286"/>
          </a:xfrm>
          <a:prstGeom prst="rect">
            <a:avLst/>
          </a:prstGeom>
          <a:solidFill>
            <a:srgbClr val="3354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99792" y="39779"/>
            <a:ext cx="46805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prstClr val="white"/>
                </a:solidFill>
              </a:rPr>
              <a:t>Финансовая грамотность </a:t>
            </a:r>
            <a:endParaRPr lang="ru-RU" sz="4000" b="1" i="1" dirty="0">
              <a:solidFill>
                <a:prstClr val="white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99925" y="1851670"/>
            <a:ext cx="4029929" cy="2764259"/>
          </a:xfrm>
          <a:prstGeom prst="rect">
            <a:avLst/>
          </a:prstGeom>
          <a:solidFill>
            <a:srgbClr val="3354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3527" y="2008153"/>
            <a:ext cx="380197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prstClr val="white"/>
                </a:solidFill>
              </a:rPr>
              <a:t>Бахлыкова</a:t>
            </a:r>
            <a:r>
              <a:rPr lang="ru-RU" sz="2400" b="1" i="1" dirty="0" smtClean="0">
                <a:solidFill>
                  <a:prstClr val="white"/>
                </a:solidFill>
              </a:rPr>
              <a:t> </a:t>
            </a:r>
          </a:p>
          <a:p>
            <a:pPr algn="ctr"/>
            <a:r>
              <a:rPr lang="ru-RU" sz="2400" b="1" i="1" dirty="0" smtClean="0">
                <a:solidFill>
                  <a:prstClr val="white"/>
                </a:solidFill>
              </a:rPr>
              <a:t>Лилия Валерьевна</a:t>
            </a:r>
            <a:r>
              <a:rPr lang="ru-RU" sz="2000" b="1" dirty="0" smtClean="0">
                <a:solidFill>
                  <a:prstClr val="white"/>
                </a:solidFill>
              </a:rPr>
              <a:t>, </a:t>
            </a:r>
          </a:p>
          <a:p>
            <a:pPr algn="ctr"/>
            <a:r>
              <a:rPr lang="ru-RU" sz="2000" b="1" dirty="0">
                <a:solidFill>
                  <a:prstClr val="white"/>
                </a:solidFill>
              </a:rPr>
              <a:t>з</a:t>
            </a:r>
            <a:r>
              <a:rPr lang="ru-RU" sz="2000" b="1" dirty="0" smtClean="0">
                <a:solidFill>
                  <a:prstClr val="white"/>
                </a:solidFill>
              </a:rPr>
              <a:t>аместитель директора филиала МБОУ «Солнечная СОШ №1» «</a:t>
            </a:r>
            <a:r>
              <a:rPr lang="ru-RU" sz="2000" b="1" dirty="0" err="1" smtClean="0">
                <a:solidFill>
                  <a:prstClr val="white"/>
                </a:solidFill>
              </a:rPr>
              <a:t>Локосовская</a:t>
            </a:r>
            <a:r>
              <a:rPr lang="ru-RU" sz="2000" b="1" dirty="0" smtClean="0">
                <a:solidFill>
                  <a:prstClr val="white"/>
                </a:solidFill>
              </a:rPr>
              <a:t> СШ имени З.Т. </a:t>
            </a:r>
            <a:r>
              <a:rPr lang="ru-RU" sz="2000" b="1" dirty="0" err="1" smtClean="0">
                <a:solidFill>
                  <a:prstClr val="white"/>
                </a:solidFill>
              </a:rPr>
              <a:t>Скутина</a:t>
            </a:r>
            <a:r>
              <a:rPr lang="ru-RU" sz="2000" b="1" dirty="0" smtClean="0">
                <a:solidFill>
                  <a:prstClr val="white"/>
                </a:solidFill>
              </a:rPr>
              <a:t>», </a:t>
            </a:r>
            <a:r>
              <a:rPr lang="ru-RU" sz="2000" b="1" i="1" dirty="0" smtClean="0">
                <a:solidFill>
                  <a:prstClr val="white"/>
                </a:solidFill>
              </a:rPr>
              <a:t>куратор муниципального актива ФГ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775" y="196486"/>
            <a:ext cx="1296145" cy="78887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552" y="159027"/>
            <a:ext cx="1621876" cy="151241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952" y="39779"/>
            <a:ext cx="1621876" cy="151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58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11510"/>
            <a:ext cx="7272808" cy="857256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3354FB"/>
                </a:solidFill>
              </a:rPr>
              <a:t>            Элементы практической деятельности</a:t>
            </a:r>
            <a:br>
              <a:rPr lang="ru-RU" sz="2400" b="1" i="1" dirty="0" smtClean="0">
                <a:solidFill>
                  <a:srgbClr val="3354FB"/>
                </a:solidFill>
              </a:rPr>
            </a:br>
            <a:r>
              <a:rPr lang="ru-RU" sz="2400" b="1" i="1" dirty="0" smtClean="0">
                <a:solidFill>
                  <a:srgbClr val="3354FB"/>
                </a:solidFill>
              </a:rPr>
              <a:t> для формирования финансовой грамотности школьников</a:t>
            </a:r>
            <a:endParaRPr lang="ru-RU" sz="2400" b="1" i="1" dirty="0">
              <a:solidFill>
                <a:srgbClr val="3354FB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9622"/>
            <a:ext cx="8435280" cy="3600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u="sng" dirty="0" smtClean="0"/>
              <a:t>Составляющие финансовой грамотности</a:t>
            </a:r>
            <a:r>
              <a:rPr lang="ru-RU" sz="2400" b="1" dirty="0" smtClean="0"/>
              <a:t>:</a:t>
            </a:r>
            <a:r>
              <a:rPr lang="ru-RU" sz="1000" b="1" dirty="0" smtClean="0"/>
              <a:t> </a:t>
            </a:r>
            <a:endParaRPr lang="ru-RU" sz="2400" b="1" dirty="0" smtClean="0"/>
          </a:p>
          <a:p>
            <a:pPr marL="87313" indent="-87313" algn="just">
              <a:buNone/>
            </a:pPr>
            <a:endParaRPr lang="ru-RU" sz="900" dirty="0" smtClean="0">
              <a:solidFill>
                <a:srgbClr val="3354FB"/>
              </a:solidFill>
            </a:endParaRPr>
          </a:p>
          <a:p>
            <a:pPr marL="87313" indent="-87313" algn="just">
              <a:buNone/>
            </a:pPr>
            <a:r>
              <a:rPr lang="ru-RU" sz="2000" dirty="0" smtClean="0"/>
              <a:t>-</a:t>
            </a:r>
            <a:r>
              <a:rPr lang="ru-RU" sz="2000" b="1" u="sng" dirty="0" smtClean="0"/>
              <a:t>Финансовые знания</a:t>
            </a:r>
            <a:r>
              <a:rPr lang="ru-RU" sz="2000" b="1" dirty="0" smtClean="0"/>
              <a:t> </a:t>
            </a:r>
            <a:r>
              <a:rPr lang="ru-RU" sz="2000" dirty="0" smtClean="0"/>
              <a:t>(</a:t>
            </a:r>
            <a:r>
              <a:rPr lang="ru-RU" sz="2000" i="1" dirty="0" smtClean="0"/>
              <a:t>знание финансовых продуктов, понимание финансовых понятий</a:t>
            </a:r>
            <a:r>
              <a:rPr lang="ru-RU" sz="2000" dirty="0" smtClean="0"/>
              <a:t>);</a:t>
            </a:r>
          </a:p>
          <a:p>
            <a:pPr marL="87313" indent="-87313" algn="just">
              <a:buNone/>
            </a:pPr>
            <a:r>
              <a:rPr lang="ru-RU" sz="2000" dirty="0" smtClean="0"/>
              <a:t>-</a:t>
            </a:r>
            <a:r>
              <a:rPr lang="ru-RU" sz="2000" b="1" u="sng" dirty="0" smtClean="0"/>
              <a:t>практические умения в работе с финансовыми материалами</a:t>
            </a:r>
            <a:r>
              <a:rPr lang="ru-RU" sz="2000" b="1" dirty="0" smtClean="0"/>
              <a:t> </a:t>
            </a:r>
            <a:r>
              <a:rPr lang="ru-RU" sz="2000" dirty="0" smtClean="0"/>
              <a:t>(</a:t>
            </a:r>
            <a:r>
              <a:rPr lang="ru-RU" sz="2000" i="1" dirty="0" smtClean="0"/>
              <a:t>принятие финансовых решений, эффективные действия в финансовых ситуациях</a:t>
            </a:r>
            <a:r>
              <a:rPr lang="ru-RU" sz="2000" dirty="0" smtClean="0"/>
              <a:t>);</a:t>
            </a:r>
          </a:p>
          <a:p>
            <a:pPr marL="87313" indent="-87313" algn="just">
              <a:buNone/>
            </a:pPr>
            <a:r>
              <a:rPr lang="ru-RU" sz="2000" dirty="0" smtClean="0"/>
              <a:t>-</a:t>
            </a:r>
            <a:r>
              <a:rPr lang="ru-RU" sz="2000" b="1" u="sng" dirty="0" smtClean="0"/>
              <a:t>способы действия, отвечающие финансовым требованиям повседневной жизни в современном обществе</a:t>
            </a:r>
            <a:r>
              <a:rPr lang="ru-RU" sz="2000" dirty="0" smtClean="0"/>
              <a:t>. </a:t>
            </a:r>
          </a:p>
          <a:p>
            <a:pPr algn="ctr">
              <a:buNone/>
            </a:pPr>
            <a:endParaRPr lang="ru-RU" sz="1000" i="1" u="sng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en-US" sz="2400" i="1" u="sng" dirty="0" smtClean="0">
                <a:solidFill>
                  <a:srgbClr val="C00000"/>
                </a:solidFill>
              </a:rPr>
              <a:t>https</a:t>
            </a:r>
            <a:r>
              <a:rPr lang="ru-RU" sz="2400" i="1" u="sng" dirty="0" smtClean="0">
                <a:solidFill>
                  <a:srgbClr val="C00000"/>
                </a:solidFill>
              </a:rPr>
              <a:t>://</a:t>
            </a:r>
            <a:r>
              <a:rPr lang="en-US" sz="2400" i="1" u="sng" dirty="0" smtClean="0">
                <a:solidFill>
                  <a:srgbClr val="C00000"/>
                </a:solidFill>
              </a:rPr>
              <a:t>locfinschool.wixsite.com/</a:t>
            </a:r>
            <a:r>
              <a:rPr lang="en-US" sz="2400" i="1" u="sng" dirty="0" err="1" smtClean="0">
                <a:solidFill>
                  <a:srgbClr val="C00000"/>
                </a:solidFill>
              </a:rPr>
              <a:t>finqr</a:t>
            </a:r>
            <a:endParaRPr lang="ru-RU" sz="2400" i="1" u="sng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641" y="123478"/>
            <a:ext cx="1296145" cy="7888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19340" y="1829018"/>
            <a:ext cx="481715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i="1" dirty="0" smtClean="0">
                <a:solidFill>
                  <a:srgbClr val="3354FB"/>
                </a:solidFill>
              </a:rPr>
              <a:t>«</a:t>
            </a:r>
            <a:r>
              <a:rPr lang="ru-RU" sz="2400" b="1" i="1" u="sng" dirty="0">
                <a:solidFill>
                  <a:srgbClr val="3354FB"/>
                </a:solidFill>
              </a:rPr>
              <a:t>Глобальная </a:t>
            </a:r>
            <a:r>
              <a:rPr lang="ru-RU" sz="2400" b="1" i="1" u="sng" dirty="0" smtClean="0">
                <a:solidFill>
                  <a:srgbClr val="3354FB"/>
                </a:solidFill>
              </a:rPr>
              <a:t>компетентность</a:t>
            </a:r>
            <a:r>
              <a:rPr lang="ru-RU" sz="2400" i="1" dirty="0" smtClean="0">
                <a:solidFill>
                  <a:srgbClr val="3354FB"/>
                </a:solidFill>
              </a:rPr>
              <a:t> – это целостно интегрированный компонент функциональной грамотности, имеющий собственное предметное содержание, ценностную основу и нацеленный на формирование универсальных навыков»</a:t>
            </a:r>
            <a:endParaRPr lang="ru-RU" sz="2400" i="1" dirty="0">
              <a:solidFill>
                <a:srgbClr val="3354FB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29364" y="133932"/>
            <a:ext cx="5798553" cy="1229286"/>
          </a:xfrm>
          <a:prstGeom prst="rect">
            <a:avLst/>
          </a:prstGeom>
          <a:solidFill>
            <a:srgbClr val="3354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27784" y="39779"/>
            <a:ext cx="40444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prstClr val="white"/>
                </a:solidFill>
              </a:rPr>
              <a:t>Глобальные компетенции </a:t>
            </a:r>
            <a:endParaRPr lang="ru-RU" sz="4000" b="1" i="1" dirty="0">
              <a:solidFill>
                <a:prstClr val="white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9591" y="1995686"/>
            <a:ext cx="4029929" cy="2304256"/>
          </a:xfrm>
          <a:prstGeom prst="rect">
            <a:avLst/>
          </a:prstGeom>
          <a:solidFill>
            <a:srgbClr val="3354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3526" y="2153938"/>
            <a:ext cx="360040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prstClr val="white"/>
                </a:solidFill>
              </a:rPr>
              <a:t>Дмитриев</a:t>
            </a:r>
          </a:p>
          <a:p>
            <a:pPr algn="ctr"/>
            <a:r>
              <a:rPr lang="ru-RU" sz="2400" b="1" i="1" dirty="0" smtClean="0">
                <a:solidFill>
                  <a:prstClr val="white"/>
                </a:solidFill>
              </a:rPr>
              <a:t> </a:t>
            </a:r>
            <a:r>
              <a:rPr lang="ru-RU" sz="2400" b="1" i="1" dirty="0">
                <a:solidFill>
                  <a:prstClr val="white"/>
                </a:solidFill>
              </a:rPr>
              <a:t>А</a:t>
            </a:r>
            <a:r>
              <a:rPr lang="ru-RU" sz="2400" b="1" i="1" dirty="0" smtClean="0">
                <a:solidFill>
                  <a:prstClr val="white"/>
                </a:solidFill>
              </a:rPr>
              <a:t>натолий Викторович</a:t>
            </a:r>
            <a:r>
              <a:rPr lang="ru-RU" sz="2000" b="1" dirty="0" smtClean="0">
                <a:solidFill>
                  <a:prstClr val="white"/>
                </a:solidFill>
              </a:rPr>
              <a:t>, </a:t>
            </a:r>
          </a:p>
          <a:p>
            <a:pPr algn="ctr"/>
            <a:r>
              <a:rPr lang="ru-RU" sz="2000" b="1" dirty="0">
                <a:solidFill>
                  <a:prstClr val="white"/>
                </a:solidFill>
              </a:rPr>
              <a:t>з</a:t>
            </a:r>
            <a:r>
              <a:rPr lang="ru-RU" sz="2000" b="1" dirty="0" smtClean="0">
                <a:solidFill>
                  <a:prstClr val="white"/>
                </a:solidFill>
              </a:rPr>
              <a:t>аместитель директора МБОУ «</a:t>
            </a:r>
            <a:r>
              <a:rPr lang="ru-RU" sz="2000" b="1" dirty="0" err="1" smtClean="0">
                <a:solidFill>
                  <a:prstClr val="white"/>
                </a:solidFill>
              </a:rPr>
              <a:t>Лянторская</a:t>
            </a:r>
            <a:r>
              <a:rPr lang="ru-RU" sz="2000" b="1" dirty="0" smtClean="0">
                <a:solidFill>
                  <a:prstClr val="white"/>
                </a:solidFill>
              </a:rPr>
              <a:t> СОШ №4», </a:t>
            </a:r>
            <a:r>
              <a:rPr lang="ru-RU" sz="2000" b="1" i="1" dirty="0" smtClean="0">
                <a:solidFill>
                  <a:prstClr val="white"/>
                </a:solidFill>
              </a:rPr>
              <a:t>куратор муниципального актива ФГ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390" y="159027"/>
            <a:ext cx="1296145" cy="78887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08" y="77476"/>
            <a:ext cx="1832384" cy="151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3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107504" y="133932"/>
            <a:ext cx="7344816" cy="699751"/>
          </a:xfrm>
          <a:prstGeom prst="rect">
            <a:avLst/>
          </a:prstGeom>
          <a:solidFill>
            <a:srgbClr val="3354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99592" y="125797"/>
            <a:ext cx="6912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prstClr val="white"/>
                </a:solidFill>
              </a:rPr>
              <a:t>Глобальные компетенции </a:t>
            </a:r>
            <a:endParaRPr lang="ru-RU" sz="4000" b="1" i="1" dirty="0">
              <a:solidFill>
                <a:prstClr val="white"/>
              </a:solidFill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390" y="159027"/>
            <a:ext cx="1296145" cy="78887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7476"/>
            <a:ext cx="1152128" cy="756207"/>
          </a:xfrm>
          <a:prstGeom prst="rect">
            <a:avLst/>
          </a:prstGeom>
        </p:spPr>
      </p:pic>
      <p:pic>
        <p:nvPicPr>
          <p:cNvPr id="1026" name="Picture 2" descr="C:\Users\k108_dmitriev\Downloads\2020_11_13_Глобальные_компетенции_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1" r="18585"/>
          <a:stretch/>
        </p:blipFill>
        <p:spPr bwMode="auto">
          <a:xfrm>
            <a:off x="107504" y="936281"/>
            <a:ext cx="4038611" cy="391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95936" y="833683"/>
            <a:ext cx="5040559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Ценности</a:t>
            </a:r>
            <a:r>
              <a:rPr lang="ru-RU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гуманистические,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духовно-нравственные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ценности устойчивого развития  </a:t>
            </a:r>
          </a:p>
          <a:p>
            <a:r>
              <a:rPr lang="ru-RU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Универсальные навыки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   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критическое мышление, 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креативность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коммуникативность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(взаимодействие),  </a:t>
            </a:r>
          </a:p>
          <a:p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коллаборация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(сотрудничество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17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Способности: </a:t>
            </a:r>
            <a:r>
              <a:rPr lang="ru-RU" sz="17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• критически рассматривать локальные, глобальные и межкультурные проблемы; </a:t>
            </a:r>
            <a:br>
              <a:rPr lang="ru-RU" sz="1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• понимать и ценить различные взгляды и мировоззрения; </a:t>
            </a:r>
            <a:br>
              <a:rPr lang="ru-RU" sz="1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• успешно и уважительно и взаимодействовать с другими; </a:t>
            </a:r>
            <a:br>
              <a:rPr lang="ru-RU" sz="1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• действовать в интересах коллективного благополучия и устойчивого развития. </a:t>
            </a:r>
          </a:p>
        </p:txBody>
      </p:sp>
    </p:spTree>
    <p:extLst>
      <p:ext uri="{BB962C8B-B14F-4D97-AF65-F5344CB8AC3E}">
        <p14:creationId xmlns:p14="http://schemas.microsoft.com/office/powerpoint/2010/main" val="3999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11959" y="1363218"/>
            <a:ext cx="48476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i="1" dirty="0" smtClean="0">
                <a:solidFill>
                  <a:srgbClr val="3354FB"/>
                </a:solidFill>
              </a:rPr>
              <a:t>«</a:t>
            </a:r>
            <a:r>
              <a:rPr lang="ru-RU" sz="2400" b="1" i="1" u="sng" dirty="0" smtClean="0">
                <a:solidFill>
                  <a:srgbClr val="3354FB"/>
                </a:solidFill>
              </a:rPr>
              <a:t>Креативное</a:t>
            </a:r>
            <a:r>
              <a:rPr lang="ru-RU" sz="2400" i="1" u="sng" dirty="0">
                <a:solidFill>
                  <a:srgbClr val="3354FB"/>
                </a:solidFill>
              </a:rPr>
              <a:t> </a:t>
            </a:r>
            <a:r>
              <a:rPr lang="ru-RU" sz="2400" b="1" i="1" u="sng" dirty="0">
                <a:solidFill>
                  <a:srgbClr val="3354FB"/>
                </a:solidFill>
              </a:rPr>
              <a:t>мышление</a:t>
            </a:r>
            <a:r>
              <a:rPr lang="ru-RU" sz="2400" i="1" dirty="0">
                <a:solidFill>
                  <a:srgbClr val="3354FB"/>
                </a:solidFill>
              </a:rPr>
              <a:t> </a:t>
            </a:r>
            <a:r>
              <a:rPr lang="ru-RU" sz="2400" i="1" dirty="0" smtClean="0">
                <a:solidFill>
                  <a:srgbClr val="3354FB"/>
                </a:solidFill>
              </a:rPr>
              <a:t>—компонент</a:t>
            </a:r>
            <a:r>
              <a:rPr lang="ru-RU" sz="2400" i="1" dirty="0">
                <a:solidFill>
                  <a:srgbClr val="3354FB"/>
                </a:solidFill>
              </a:rPr>
              <a:t> функциональный </a:t>
            </a:r>
            <a:endParaRPr lang="ru-RU" sz="2400" i="1" dirty="0" smtClean="0">
              <a:solidFill>
                <a:srgbClr val="3354FB"/>
              </a:solidFill>
            </a:endParaRPr>
          </a:p>
          <a:p>
            <a:pPr algn="just"/>
            <a:r>
              <a:rPr lang="ru-RU" sz="2400" i="1" dirty="0" smtClean="0">
                <a:solidFill>
                  <a:srgbClr val="3354FB"/>
                </a:solidFill>
              </a:rPr>
              <a:t>грамотности</a:t>
            </a:r>
            <a:r>
              <a:rPr lang="ru-RU" sz="2400" i="1" dirty="0">
                <a:solidFill>
                  <a:srgbClr val="3354FB"/>
                </a:solidFill>
              </a:rPr>
              <a:t>, под которым понимают умение человека использовать свое воображение для выработки и совершенствования идей, формирования нового знания, решения задач, с которыми он не сталкивался </a:t>
            </a:r>
            <a:r>
              <a:rPr lang="ru-RU" sz="2400" i="1" dirty="0" smtClean="0">
                <a:solidFill>
                  <a:srgbClr val="3354FB"/>
                </a:solidFill>
              </a:rPr>
              <a:t>раньше»</a:t>
            </a:r>
            <a:endParaRPr lang="ru-RU" sz="2400" i="1" dirty="0">
              <a:solidFill>
                <a:srgbClr val="3354FB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29364" y="133932"/>
            <a:ext cx="5798553" cy="1229286"/>
          </a:xfrm>
          <a:prstGeom prst="rect">
            <a:avLst/>
          </a:prstGeom>
          <a:solidFill>
            <a:srgbClr val="3354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27784" y="39779"/>
            <a:ext cx="40444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prstClr val="white"/>
                </a:solidFill>
              </a:rPr>
              <a:t>Креативное мышление </a:t>
            </a:r>
            <a:endParaRPr lang="ru-RU" sz="4000" b="1" i="1" dirty="0">
              <a:solidFill>
                <a:prstClr val="white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9591" y="1995686"/>
            <a:ext cx="4029929" cy="2304256"/>
          </a:xfrm>
          <a:prstGeom prst="rect">
            <a:avLst/>
          </a:prstGeom>
          <a:solidFill>
            <a:srgbClr val="3354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3526" y="2153938"/>
            <a:ext cx="360040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prstClr val="white"/>
                </a:solidFill>
              </a:rPr>
              <a:t>Дик</a:t>
            </a:r>
          </a:p>
          <a:p>
            <a:pPr algn="ctr"/>
            <a:r>
              <a:rPr lang="ru-RU" sz="2400" b="1" i="1" dirty="0" smtClean="0">
                <a:solidFill>
                  <a:prstClr val="white"/>
                </a:solidFill>
              </a:rPr>
              <a:t> Анна Митрофановна</a:t>
            </a:r>
            <a:r>
              <a:rPr lang="ru-RU" sz="2000" b="1" dirty="0" smtClean="0">
                <a:solidFill>
                  <a:prstClr val="white"/>
                </a:solidFill>
              </a:rPr>
              <a:t>, </a:t>
            </a:r>
          </a:p>
          <a:p>
            <a:pPr algn="ctr"/>
            <a:r>
              <a:rPr lang="ru-RU" sz="2000" b="1" dirty="0">
                <a:solidFill>
                  <a:prstClr val="white"/>
                </a:solidFill>
              </a:rPr>
              <a:t>п</a:t>
            </a:r>
            <a:r>
              <a:rPr lang="ru-RU" sz="2000" b="1" dirty="0" smtClean="0">
                <a:solidFill>
                  <a:prstClr val="white"/>
                </a:solidFill>
              </a:rPr>
              <a:t>едагог-психолог МБОУ «Белоярская СОШ №3», </a:t>
            </a:r>
            <a:r>
              <a:rPr lang="ru-RU" sz="2000" b="1" i="1" dirty="0" smtClean="0">
                <a:solidFill>
                  <a:prstClr val="white"/>
                </a:solidFill>
              </a:rPr>
              <a:t>куратор муниципального актива ФГ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390" y="159027"/>
            <a:ext cx="1296145" cy="78887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08" y="77476"/>
            <a:ext cx="1832384" cy="151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09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99592" y="996243"/>
            <a:ext cx="936104" cy="936104"/>
          </a:xfrm>
          <a:prstGeom prst="ellips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930908"/>
            <a:ext cx="969348" cy="9754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2009985"/>
            <a:ext cx="969348" cy="9754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970" y="2022982"/>
            <a:ext cx="969348" cy="9754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970" y="3089062"/>
            <a:ext cx="969348" cy="9754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3089062"/>
            <a:ext cx="969348" cy="97544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970" y="4126272"/>
            <a:ext cx="969348" cy="97544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4168055"/>
            <a:ext cx="969348" cy="97544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0924" y="2048041"/>
            <a:ext cx="969348" cy="97544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1418630"/>
            <a:ext cx="969348" cy="97544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272" y="627534"/>
            <a:ext cx="969348" cy="97544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1984" y="2929833"/>
            <a:ext cx="969348" cy="97544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3435846"/>
            <a:ext cx="969348" cy="975445"/>
          </a:xfrm>
          <a:prstGeom prst="rect">
            <a:avLst/>
          </a:prstGeom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3995936" y="51470"/>
            <a:ext cx="55386" cy="505024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213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354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01" t="12667" r="13601"/>
          <a:stretch/>
        </p:blipFill>
        <p:spPr>
          <a:xfrm rot="5400000">
            <a:off x="5248374" y="527224"/>
            <a:ext cx="3744416" cy="336897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88" r="15036"/>
          <a:stretch/>
        </p:blipFill>
        <p:spPr>
          <a:xfrm rot="5400000">
            <a:off x="228152" y="402017"/>
            <a:ext cx="2592291" cy="254555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00" t="5203" r="15001" b="-2"/>
          <a:stretch/>
        </p:blipFill>
        <p:spPr>
          <a:xfrm rot="5400000">
            <a:off x="2586786" y="1930095"/>
            <a:ext cx="3059598" cy="304676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83198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0504434"/>
              </p:ext>
            </p:extLst>
          </p:nvPr>
        </p:nvGraphicFramePr>
        <p:xfrm>
          <a:off x="467544" y="267494"/>
          <a:ext cx="8229600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4572000" y="1419622"/>
            <a:ext cx="86409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309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7601880"/>
              </p:ext>
            </p:extLst>
          </p:nvPr>
        </p:nvGraphicFramePr>
        <p:xfrm>
          <a:off x="179512" y="267494"/>
          <a:ext cx="7848872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45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</TotalTime>
  <Words>649</Words>
  <Application>Microsoft Office PowerPoint</Application>
  <PresentationFormat>Экран (16:9)</PresentationFormat>
  <Paragraphs>119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Направления  в исследовании функциональной грамотности</vt:lpstr>
      <vt:lpstr>Презентация PowerPoint</vt:lpstr>
      <vt:lpstr>Презентация PowerPoint</vt:lpstr>
      <vt:lpstr>Математическая грамотность </vt:lpstr>
      <vt:lpstr>Структура оценки математической грамотности </vt:lpstr>
      <vt:lpstr>Презентация PowerPoint</vt:lpstr>
      <vt:lpstr>Модель естественнонаучной грамотности</vt:lpstr>
      <vt:lpstr>Презентация PowerPoint</vt:lpstr>
      <vt:lpstr>            Элементы практической деятельности  для формирования финансовой грамотности школьников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Web_Designer</dc:creator>
  <cp:lastModifiedBy>Методист 2</cp:lastModifiedBy>
  <cp:revision>30</cp:revision>
  <dcterms:created xsi:type="dcterms:W3CDTF">2021-10-29T06:46:52Z</dcterms:created>
  <dcterms:modified xsi:type="dcterms:W3CDTF">2021-11-03T08:58:06Z</dcterms:modified>
</cp:coreProperties>
</file>