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79" r:id="rId3"/>
    <p:sldId id="257" r:id="rId4"/>
    <p:sldId id="262" r:id="rId5"/>
    <p:sldId id="263" r:id="rId6"/>
    <p:sldId id="264" r:id="rId7"/>
    <p:sldId id="265" r:id="rId8"/>
    <p:sldId id="266" r:id="rId9"/>
    <p:sldId id="268" r:id="rId10"/>
    <p:sldId id="269" r:id="rId11"/>
    <p:sldId id="270" r:id="rId12"/>
    <p:sldId id="282" r:id="rId13"/>
    <p:sldId id="272" r:id="rId14"/>
    <p:sldId id="280" r:id="rId15"/>
    <p:sldId id="281" r:id="rId16"/>
    <p:sldId id="273" r:id="rId17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14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75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0" i="0">
                <a:solidFill>
                  <a:srgbClr val="133C85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rgbClr val="CCCCCC"/>
                </a:solidFill>
                <a:latin typeface="Lucida Sans Unicode"/>
                <a:cs typeface="Lucida Sans Unicode"/>
              </a:defRPr>
            </a:lvl1pPr>
          </a:lstStyle>
          <a:p>
            <a:pPr marL="247015">
              <a:lnSpc>
                <a:spcPts val="332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638"/>
            <a:ext cx="20104099" cy="1130491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75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50" b="0" i="0">
                <a:solidFill>
                  <a:srgbClr val="133C85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rgbClr val="CCCCCC"/>
                </a:solidFill>
                <a:latin typeface="Lucida Sans Unicode"/>
                <a:cs typeface="Lucida Sans Unicode"/>
              </a:defRPr>
            </a:lvl1pPr>
          </a:lstStyle>
          <a:p>
            <a:pPr marL="247015">
              <a:lnSpc>
                <a:spcPts val="332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654"/>
            <a:ext cx="20104099" cy="1130153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75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rgbClr val="CCCCCC"/>
                </a:solidFill>
                <a:latin typeface="Lucida Sans Unicode"/>
                <a:cs typeface="Lucida Sans Unicode"/>
              </a:defRPr>
            </a:lvl1pPr>
          </a:lstStyle>
          <a:p>
            <a:pPr marL="247015">
              <a:lnSpc>
                <a:spcPts val="332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633"/>
            <a:ext cx="20104099" cy="1130492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3560"/>
            <a:ext cx="11322050" cy="11305540"/>
          </a:xfrm>
          <a:custGeom>
            <a:avLst/>
            <a:gdLst/>
            <a:ahLst/>
            <a:cxnLst/>
            <a:rect l="l" t="t" r="r" b="b"/>
            <a:pathLst>
              <a:path w="11322050" h="11305540">
                <a:moveTo>
                  <a:pt x="11321540" y="0"/>
                </a:moveTo>
                <a:lnTo>
                  <a:pt x="0" y="0"/>
                </a:lnTo>
                <a:lnTo>
                  <a:pt x="0" y="11304996"/>
                </a:lnTo>
                <a:lnTo>
                  <a:pt x="11321540" y="11304996"/>
                </a:lnTo>
                <a:lnTo>
                  <a:pt x="11321540" y="0"/>
                </a:lnTo>
                <a:close/>
              </a:path>
            </a:pathLst>
          </a:custGeom>
          <a:solidFill>
            <a:srgbClr val="1D1D1B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3561"/>
            <a:ext cx="4274820" cy="7111365"/>
          </a:xfrm>
          <a:custGeom>
            <a:avLst/>
            <a:gdLst/>
            <a:ahLst/>
            <a:cxnLst/>
            <a:rect l="l" t="t" r="r" b="b"/>
            <a:pathLst>
              <a:path w="4274820" h="7111365">
                <a:moveTo>
                  <a:pt x="4274366" y="0"/>
                </a:moveTo>
                <a:lnTo>
                  <a:pt x="2874000" y="0"/>
                </a:lnTo>
                <a:lnTo>
                  <a:pt x="2825115" y="80131"/>
                </a:lnTo>
                <a:lnTo>
                  <a:pt x="2138340" y="1197681"/>
                </a:lnTo>
                <a:lnTo>
                  <a:pt x="1950355" y="1507806"/>
                </a:lnTo>
                <a:lnTo>
                  <a:pt x="1785950" y="1782123"/>
                </a:lnTo>
                <a:lnTo>
                  <a:pt x="1649105" y="2012920"/>
                </a:lnTo>
                <a:lnTo>
                  <a:pt x="1507342" y="2254533"/>
                </a:lnTo>
                <a:lnTo>
                  <a:pt x="1360484" y="2507637"/>
                </a:lnTo>
                <a:lnTo>
                  <a:pt x="1246892" y="2705414"/>
                </a:lnTo>
                <a:lnTo>
                  <a:pt x="1130262" y="2910319"/>
                </a:lnTo>
                <a:lnTo>
                  <a:pt x="1010520" y="3122640"/>
                </a:lnTo>
                <a:lnTo>
                  <a:pt x="887593" y="3342660"/>
                </a:lnTo>
                <a:lnTo>
                  <a:pt x="761405" y="3570665"/>
                </a:lnTo>
                <a:lnTo>
                  <a:pt x="631884" y="3806940"/>
                </a:lnTo>
                <a:lnTo>
                  <a:pt x="498955" y="4051770"/>
                </a:lnTo>
                <a:lnTo>
                  <a:pt x="362545" y="4305441"/>
                </a:lnTo>
                <a:lnTo>
                  <a:pt x="222579" y="4568237"/>
                </a:lnTo>
                <a:lnTo>
                  <a:pt x="201824" y="4612033"/>
                </a:lnTo>
                <a:lnTo>
                  <a:pt x="181238" y="4655939"/>
                </a:lnTo>
                <a:lnTo>
                  <a:pt x="160823" y="4699954"/>
                </a:lnTo>
                <a:lnTo>
                  <a:pt x="140579" y="4744079"/>
                </a:lnTo>
                <a:lnTo>
                  <a:pt x="120508" y="4788314"/>
                </a:lnTo>
                <a:lnTo>
                  <a:pt x="100613" y="4832656"/>
                </a:lnTo>
                <a:lnTo>
                  <a:pt x="80894" y="4877107"/>
                </a:lnTo>
                <a:lnTo>
                  <a:pt x="61354" y="4921667"/>
                </a:lnTo>
                <a:lnTo>
                  <a:pt x="41993" y="4966333"/>
                </a:lnTo>
                <a:lnTo>
                  <a:pt x="22813" y="5011108"/>
                </a:lnTo>
                <a:lnTo>
                  <a:pt x="3816" y="5055989"/>
                </a:lnTo>
                <a:lnTo>
                  <a:pt x="0" y="5065115"/>
                </a:lnTo>
                <a:lnTo>
                  <a:pt x="0" y="7110982"/>
                </a:lnTo>
                <a:lnTo>
                  <a:pt x="7999" y="7089484"/>
                </a:lnTo>
                <a:lnTo>
                  <a:pt x="24993" y="7044511"/>
                </a:lnTo>
                <a:lnTo>
                  <a:pt x="42189" y="6999683"/>
                </a:lnTo>
                <a:lnTo>
                  <a:pt x="59585" y="6954999"/>
                </a:lnTo>
                <a:lnTo>
                  <a:pt x="77177" y="6910459"/>
                </a:lnTo>
                <a:lnTo>
                  <a:pt x="94963" y="6866062"/>
                </a:lnTo>
                <a:lnTo>
                  <a:pt x="112939" y="6821806"/>
                </a:lnTo>
                <a:lnTo>
                  <a:pt x="131104" y="6777690"/>
                </a:lnTo>
                <a:lnTo>
                  <a:pt x="149454" y="6733714"/>
                </a:lnTo>
                <a:lnTo>
                  <a:pt x="167987" y="6689877"/>
                </a:lnTo>
                <a:lnTo>
                  <a:pt x="186699" y="6646177"/>
                </a:lnTo>
                <a:lnTo>
                  <a:pt x="205588" y="6602614"/>
                </a:lnTo>
                <a:lnTo>
                  <a:pt x="224651" y="6559186"/>
                </a:lnTo>
                <a:lnTo>
                  <a:pt x="243885" y="6515892"/>
                </a:lnTo>
                <a:lnTo>
                  <a:pt x="263288" y="6472732"/>
                </a:lnTo>
                <a:lnTo>
                  <a:pt x="282857" y="6429705"/>
                </a:lnTo>
                <a:lnTo>
                  <a:pt x="302588" y="6386809"/>
                </a:lnTo>
                <a:lnTo>
                  <a:pt x="322479" y="6344043"/>
                </a:lnTo>
                <a:lnTo>
                  <a:pt x="342527" y="6301407"/>
                </a:lnTo>
                <a:lnTo>
                  <a:pt x="362730" y="6258899"/>
                </a:lnTo>
                <a:lnTo>
                  <a:pt x="383084" y="6216518"/>
                </a:lnTo>
                <a:lnTo>
                  <a:pt x="403587" y="6174264"/>
                </a:lnTo>
                <a:lnTo>
                  <a:pt x="424236" y="6132135"/>
                </a:lnTo>
                <a:lnTo>
                  <a:pt x="445029" y="6090131"/>
                </a:lnTo>
                <a:lnTo>
                  <a:pt x="465961" y="6048250"/>
                </a:lnTo>
                <a:lnTo>
                  <a:pt x="487031" y="6006491"/>
                </a:lnTo>
                <a:lnTo>
                  <a:pt x="508236" y="5964854"/>
                </a:lnTo>
                <a:lnTo>
                  <a:pt x="529572" y="5923337"/>
                </a:lnTo>
                <a:lnTo>
                  <a:pt x="551038" y="5881939"/>
                </a:lnTo>
                <a:lnTo>
                  <a:pt x="572630" y="5840660"/>
                </a:lnTo>
                <a:lnTo>
                  <a:pt x="594346" y="5799498"/>
                </a:lnTo>
                <a:lnTo>
                  <a:pt x="616182" y="5758452"/>
                </a:lnTo>
                <a:lnTo>
                  <a:pt x="638136" y="5717522"/>
                </a:lnTo>
                <a:lnTo>
                  <a:pt x="660205" y="5676705"/>
                </a:lnTo>
                <a:lnTo>
                  <a:pt x="682386" y="5636002"/>
                </a:lnTo>
                <a:lnTo>
                  <a:pt x="704677" y="5595412"/>
                </a:lnTo>
                <a:lnTo>
                  <a:pt x="727074" y="5554932"/>
                </a:lnTo>
                <a:lnTo>
                  <a:pt x="749575" y="5514563"/>
                </a:lnTo>
                <a:lnTo>
                  <a:pt x="772177" y="5474303"/>
                </a:lnTo>
                <a:lnTo>
                  <a:pt x="794878" y="5434151"/>
                </a:lnTo>
                <a:lnTo>
                  <a:pt x="817673" y="5394107"/>
                </a:lnTo>
                <a:lnTo>
                  <a:pt x="840562" y="5354168"/>
                </a:lnTo>
                <a:lnTo>
                  <a:pt x="863540" y="5314335"/>
                </a:lnTo>
                <a:lnTo>
                  <a:pt x="886605" y="5274606"/>
                </a:lnTo>
                <a:lnTo>
                  <a:pt x="909754" y="5234980"/>
                </a:lnTo>
                <a:lnTo>
                  <a:pt x="932984" y="5195456"/>
                </a:lnTo>
                <a:lnTo>
                  <a:pt x="979678" y="5116711"/>
                </a:lnTo>
                <a:lnTo>
                  <a:pt x="1026663" y="5038362"/>
                </a:lnTo>
                <a:lnTo>
                  <a:pt x="1073918" y="4960402"/>
                </a:lnTo>
                <a:lnTo>
                  <a:pt x="1121419" y="4882822"/>
                </a:lnTo>
                <a:lnTo>
                  <a:pt x="1169144" y="4805615"/>
                </a:lnTo>
                <a:lnTo>
                  <a:pt x="1217071" y="4728771"/>
                </a:lnTo>
                <a:lnTo>
                  <a:pt x="1289291" y="4614171"/>
                </a:lnTo>
                <a:lnTo>
                  <a:pt x="1361838" y="4500346"/>
                </a:lnTo>
                <a:lnTo>
                  <a:pt x="1458946" y="4349734"/>
                </a:lnTo>
                <a:lnTo>
                  <a:pt x="1580686" y="4163239"/>
                </a:lnTo>
                <a:lnTo>
                  <a:pt x="1702492" y="3978590"/>
                </a:lnTo>
                <a:lnTo>
                  <a:pt x="2450712" y="2888463"/>
                </a:lnTo>
                <a:lnTo>
                  <a:pt x="2739628" y="2462341"/>
                </a:lnTo>
                <a:lnTo>
                  <a:pt x="2951722" y="2145519"/>
                </a:lnTo>
                <a:lnTo>
                  <a:pt x="3090755" y="1935382"/>
                </a:lnTo>
                <a:lnTo>
                  <a:pt x="3227736" y="1726034"/>
                </a:lnTo>
                <a:lnTo>
                  <a:pt x="3329188" y="1569280"/>
                </a:lnTo>
                <a:lnTo>
                  <a:pt x="3429371" y="1412877"/>
                </a:lnTo>
                <a:lnTo>
                  <a:pt x="3528296" y="1256694"/>
                </a:lnTo>
                <a:lnTo>
                  <a:pt x="3593526" y="1152667"/>
                </a:lnTo>
                <a:lnTo>
                  <a:pt x="3658168" y="1048698"/>
                </a:lnTo>
                <a:lnTo>
                  <a:pt x="3722209" y="944772"/>
                </a:lnTo>
                <a:lnTo>
                  <a:pt x="3785637" y="840870"/>
                </a:lnTo>
                <a:lnTo>
                  <a:pt x="3848441" y="736979"/>
                </a:lnTo>
                <a:lnTo>
                  <a:pt x="3910608" y="633081"/>
                </a:lnTo>
                <a:lnTo>
                  <a:pt x="3972128" y="529161"/>
                </a:lnTo>
                <a:lnTo>
                  <a:pt x="4032987" y="425202"/>
                </a:lnTo>
                <a:lnTo>
                  <a:pt x="4063165" y="373203"/>
                </a:lnTo>
                <a:lnTo>
                  <a:pt x="4093175" y="321188"/>
                </a:lnTo>
                <a:lnTo>
                  <a:pt x="4123013" y="269156"/>
                </a:lnTo>
                <a:lnTo>
                  <a:pt x="4152679" y="217105"/>
                </a:lnTo>
                <a:lnTo>
                  <a:pt x="4182171" y="165031"/>
                </a:lnTo>
                <a:lnTo>
                  <a:pt x="4211487" y="112934"/>
                </a:lnTo>
                <a:lnTo>
                  <a:pt x="4240627" y="60811"/>
                </a:lnTo>
                <a:lnTo>
                  <a:pt x="4269589" y="8661"/>
                </a:lnTo>
                <a:lnTo>
                  <a:pt x="42743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5257"/>
            <a:ext cx="6866890" cy="8953500"/>
          </a:xfrm>
          <a:custGeom>
            <a:avLst/>
            <a:gdLst/>
            <a:ahLst/>
            <a:cxnLst/>
            <a:rect l="l" t="t" r="r" b="b"/>
            <a:pathLst>
              <a:path w="6866890" h="8953500">
                <a:moveTo>
                  <a:pt x="6866649" y="0"/>
                </a:moveTo>
                <a:lnTo>
                  <a:pt x="5948510" y="0"/>
                </a:lnTo>
                <a:lnTo>
                  <a:pt x="5940702" y="25400"/>
                </a:lnTo>
                <a:lnTo>
                  <a:pt x="5920007" y="63500"/>
                </a:lnTo>
                <a:lnTo>
                  <a:pt x="5899031" y="101600"/>
                </a:lnTo>
                <a:lnTo>
                  <a:pt x="5877772" y="139700"/>
                </a:lnTo>
                <a:lnTo>
                  <a:pt x="5856227" y="177800"/>
                </a:lnTo>
                <a:lnTo>
                  <a:pt x="5834394" y="215900"/>
                </a:lnTo>
                <a:lnTo>
                  <a:pt x="5812273" y="254000"/>
                </a:lnTo>
                <a:lnTo>
                  <a:pt x="5789860" y="292100"/>
                </a:lnTo>
                <a:lnTo>
                  <a:pt x="5767154" y="330200"/>
                </a:lnTo>
                <a:lnTo>
                  <a:pt x="5744153" y="368300"/>
                </a:lnTo>
                <a:lnTo>
                  <a:pt x="5720856" y="406400"/>
                </a:lnTo>
                <a:lnTo>
                  <a:pt x="5697259" y="444500"/>
                </a:lnTo>
                <a:lnTo>
                  <a:pt x="5673362" y="482600"/>
                </a:lnTo>
                <a:lnTo>
                  <a:pt x="5649163" y="533400"/>
                </a:lnTo>
                <a:lnTo>
                  <a:pt x="5624659" y="571500"/>
                </a:lnTo>
                <a:lnTo>
                  <a:pt x="5599849" y="609600"/>
                </a:lnTo>
                <a:lnTo>
                  <a:pt x="5574731" y="647700"/>
                </a:lnTo>
                <a:lnTo>
                  <a:pt x="5549302" y="685800"/>
                </a:lnTo>
                <a:lnTo>
                  <a:pt x="5523562" y="723900"/>
                </a:lnTo>
                <a:lnTo>
                  <a:pt x="5497508" y="762000"/>
                </a:lnTo>
                <a:lnTo>
                  <a:pt x="5471138" y="800100"/>
                </a:lnTo>
                <a:lnTo>
                  <a:pt x="5444450" y="850900"/>
                </a:lnTo>
                <a:lnTo>
                  <a:pt x="5417443" y="889000"/>
                </a:lnTo>
                <a:lnTo>
                  <a:pt x="5390115" y="927100"/>
                </a:lnTo>
                <a:lnTo>
                  <a:pt x="5362463" y="965200"/>
                </a:lnTo>
                <a:lnTo>
                  <a:pt x="5334486" y="1003300"/>
                </a:lnTo>
                <a:lnTo>
                  <a:pt x="5306181" y="1041400"/>
                </a:lnTo>
                <a:lnTo>
                  <a:pt x="5277548" y="1092200"/>
                </a:lnTo>
                <a:lnTo>
                  <a:pt x="5248584" y="1130300"/>
                </a:lnTo>
                <a:lnTo>
                  <a:pt x="5219287" y="1168400"/>
                </a:lnTo>
                <a:lnTo>
                  <a:pt x="5189655" y="1206500"/>
                </a:lnTo>
                <a:lnTo>
                  <a:pt x="5159687" y="1257300"/>
                </a:lnTo>
                <a:lnTo>
                  <a:pt x="5129381" y="1295400"/>
                </a:lnTo>
                <a:lnTo>
                  <a:pt x="5098734" y="1333500"/>
                </a:lnTo>
                <a:lnTo>
                  <a:pt x="5067744" y="1371600"/>
                </a:lnTo>
                <a:lnTo>
                  <a:pt x="5036411" y="1422400"/>
                </a:lnTo>
                <a:lnTo>
                  <a:pt x="5004731" y="1460500"/>
                </a:lnTo>
                <a:lnTo>
                  <a:pt x="4972704" y="1498600"/>
                </a:lnTo>
                <a:lnTo>
                  <a:pt x="4940327" y="1536700"/>
                </a:lnTo>
                <a:lnTo>
                  <a:pt x="4907598" y="1587500"/>
                </a:lnTo>
                <a:lnTo>
                  <a:pt x="4874515" y="1625600"/>
                </a:lnTo>
                <a:lnTo>
                  <a:pt x="4841077" y="1663700"/>
                </a:lnTo>
                <a:lnTo>
                  <a:pt x="4807282" y="1714500"/>
                </a:lnTo>
                <a:lnTo>
                  <a:pt x="4773127" y="1752600"/>
                </a:lnTo>
                <a:lnTo>
                  <a:pt x="4738611" y="1803400"/>
                </a:lnTo>
                <a:lnTo>
                  <a:pt x="4703732" y="1841500"/>
                </a:lnTo>
                <a:lnTo>
                  <a:pt x="4668488" y="1879600"/>
                </a:lnTo>
                <a:lnTo>
                  <a:pt x="4632878" y="1930400"/>
                </a:lnTo>
                <a:lnTo>
                  <a:pt x="4596898" y="1968500"/>
                </a:lnTo>
                <a:lnTo>
                  <a:pt x="4560548" y="2019300"/>
                </a:lnTo>
                <a:lnTo>
                  <a:pt x="4523825" y="2057400"/>
                </a:lnTo>
                <a:lnTo>
                  <a:pt x="4486728" y="2095500"/>
                </a:lnTo>
                <a:lnTo>
                  <a:pt x="4449254" y="2146300"/>
                </a:lnTo>
                <a:lnTo>
                  <a:pt x="4411403" y="2184400"/>
                </a:lnTo>
                <a:lnTo>
                  <a:pt x="4373171" y="2235200"/>
                </a:lnTo>
                <a:lnTo>
                  <a:pt x="4334557" y="2273300"/>
                </a:lnTo>
                <a:lnTo>
                  <a:pt x="4295559" y="2324100"/>
                </a:lnTo>
                <a:lnTo>
                  <a:pt x="4256176" y="2374900"/>
                </a:lnTo>
                <a:lnTo>
                  <a:pt x="4216404" y="2413000"/>
                </a:lnTo>
                <a:lnTo>
                  <a:pt x="4176244" y="2463800"/>
                </a:lnTo>
                <a:lnTo>
                  <a:pt x="4135691" y="2501900"/>
                </a:lnTo>
                <a:lnTo>
                  <a:pt x="4094746" y="2552700"/>
                </a:lnTo>
                <a:lnTo>
                  <a:pt x="4053405" y="2590800"/>
                </a:lnTo>
                <a:lnTo>
                  <a:pt x="4011667" y="2641600"/>
                </a:lnTo>
                <a:lnTo>
                  <a:pt x="3969530" y="2692400"/>
                </a:lnTo>
                <a:lnTo>
                  <a:pt x="3926992" y="2730500"/>
                </a:lnTo>
                <a:lnTo>
                  <a:pt x="3884051" y="2781300"/>
                </a:lnTo>
                <a:lnTo>
                  <a:pt x="3840705" y="2832100"/>
                </a:lnTo>
                <a:lnTo>
                  <a:pt x="3796953" y="2882900"/>
                </a:lnTo>
                <a:lnTo>
                  <a:pt x="3752793" y="2921000"/>
                </a:lnTo>
                <a:lnTo>
                  <a:pt x="3708222" y="2971800"/>
                </a:lnTo>
                <a:lnTo>
                  <a:pt x="3663238" y="3022600"/>
                </a:lnTo>
                <a:lnTo>
                  <a:pt x="3617841" y="3073400"/>
                </a:lnTo>
                <a:lnTo>
                  <a:pt x="3572027" y="3111500"/>
                </a:lnTo>
                <a:lnTo>
                  <a:pt x="3525795" y="3162300"/>
                </a:lnTo>
                <a:lnTo>
                  <a:pt x="3432071" y="3263900"/>
                </a:lnTo>
                <a:lnTo>
                  <a:pt x="3336652" y="3365500"/>
                </a:lnTo>
                <a:lnTo>
                  <a:pt x="3239523" y="3467100"/>
                </a:lnTo>
                <a:lnTo>
                  <a:pt x="3190312" y="3505200"/>
                </a:lnTo>
                <a:lnTo>
                  <a:pt x="3090590" y="3606800"/>
                </a:lnTo>
                <a:lnTo>
                  <a:pt x="2989121" y="3708400"/>
                </a:lnTo>
                <a:lnTo>
                  <a:pt x="2937726" y="3771900"/>
                </a:lnTo>
                <a:lnTo>
                  <a:pt x="2885888" y="3822700"/>
                </a:lnTo>
                <a:lnTo>
                  <a:pt x="2780878" y="3924300"/>
                </a:lnTo>
                <a:lnTo>
                  <a:pt x="2727273" y="3975100"/>
                </a:lnTo>
                <a:lnTo>
                  <a:pt x="2674247" y="4038600"/>
                </a:lnTo>
                <a:lnTo>
                  <a:pt x="2621797" y="4089400"/>
                </a:lnTo>
                <a:lnTo>
                  <a:pt x="2569921" y="4140200"/>
                </a:lnTo>
                <a:lnTo>
                  <a:pt x="2518616" y="4203700"/>
                </a:lnTo>
                <a:lnTo>
                  <a:pt x="2467878" y="4254500"/>
                </a:lnTo>
                <a:lnTo>
                  <a:pt x="2417706" y="4318000"/>
                </a:lnTo>
                <a:lnTo>
                  <a:pt x="2368096" y="4368800"/>
                </a:lnTo>
                <a:lnTo>
                  <a:pt x="2319046" y="4419600"/>
                </a:lnTo>
                <a:lnTo>
                  <a:pt x="2270553" y="4483100"/>
                </a:lnTo>
                <a:lnTo>
                  <a:pt x="2222613" y="4533900"/>
                </a:lnTo>
                <a:lnTo>
                  <a:pt x="2175225" y="4584700"/>
                </a:lnTo>
                <a:lnTo>
                  <a:pt x="2128385" y="4648200"/>
                </a:lnTo>
                <a:lnTo>
                  <a:pt x="2082092" y="4699000"/>
                </a:lnTo>
                <a:lnTo>
                  <a:pt x="2036340" y="4749800"/>
                </a:lnTo>
                <a:lnTo>
                  <a:pt x="1991130" y="4813300"/>
                </a:lnTo>
                <a:lnTo>
                  <a:pt x="1946456" y="4864100"/>
                </a:lnTo>
                <a:lnTo>
                  <a:pt x="1902317" y="4914900"/>
                </a:lnTo>
                <a:lnTo>
                  <a:pt x="1858709" y="4978400"/>
                </a:lnTo>
                <a:lnTo>
                  <a:pt x="1815631" y="5029200"/>
                </a:lnTo>
                <a:lnTo>
                  <a:pt x="1773079" y="5080000"/>
                </a:lnTo>
                <a:lnTo>
                  <a:pt x="1731050" y="5143500"/>
                </a:lnTo>
                <a:lnTo>
                  <a:pt x="1689542" y="5194300"/>
                </a:lnTo>
                <a:lnTo>
                  <a:pt x="1648551" y="5245100"/>
                </a:lnTo>
                <a:lnTo>
                  <a:pt x="1608076" y="5295900"/>
                </a:lnTo>
                <a:lnTo>
                  <a:pt x="1568113" y="5359400"/>
                </a:lnTo>
                <a:lnTo>
                  <a:pt x="1528659" y="5410200"/>
                </a:lnTo>
                <a:lnTo>
                  <a:pt x="1489712" y="5461000"/>
                </a:lnTo>
                <a:lnTo>
                  <a:pt x="1451269" y="5511800"/>
                </a:lnTo>
                <a:lnTo>
                  <a:pt x="1413327" y="5562600"/>
                </a:lnTo>
                <a:lnTo>
                  <a:pt x="1375883" y="5626100"/>
                </a:lnTo>
                <a:lnTo>
                  <a:pt x="1338934" y="5676900"/>
                </a:lnTo>
                <a:lnTo>
                  <a:pt x="1302479" y="5727700"/>
                </a:lnTo>
                <a:lnTo>
                  <a:pt x="1266513" y="5778500"/>
                </a:lnTo>
                <a:lnTo>
                  <a:pt x="1231035" y="5829300"/>
                </a:lnTo>
                <a:lnTo>
                  <a:pt x="1196040" y="5880100"/>
                </a:lnTo>
                <a:lnTo>
                  <a:pt x="1161528" y="5930900"/>
                </a:lnTo>
                <a:lnTo>
                  <a:pt x="1127494" y="5994400"/>
                </a:lnTo>
                <a:lnTo>
                  <a:pt x="1093936" y="6045200"/>
                </a:lnTo>
                <a:lnTo>
                  <a:pt x="1060852" y="6096000"/>
                </a:lnTo>
                <a:lnTo>
                  <a:pt x="1028238" y="6146800"/>
                </a:lnTo>
                <a:lnTo>
                  <a:pt x="996091" y="6197600"/>
                </a:lnTo>
                <a:lnTo>
                  <a:pt x="964409" y="6248400"/>
                </a:lnTo>
                <a:lnTo>
                  <a:pt x="933190" y="6299200"/>
                </a:lnTo>
                <a:lnTo>
                  <a:pt x="902430" y="6350000"/>
                </a:lnTo>
                <a:lnTo>
                  <a:pt x="872126" y="6400800"/>
                </a:lnTo>
                <a:lnTo>
                  <a:pt x="842276" y="6451600"/>
                </a:lnTo>
                <a:lnTo>
                  <a:pt x="812876" y="6502400"/>
                </a:lnTo>
                <a:lnTo>
                  <a:pt x="783925" y="6553200"/>
                </a:lnTo>
                <a:lnTo>
                  <a:pt x="755419" y="6604000"/>
                </a:lnTo>
                <a:lnTo>
                  <a:pt x="727356" y="6654800"/>
                </a:lnTo>
                <a:lnTo>
                  <a:pt x="699733" y="6705600"/>
                </a:lnTo>
                <a:lnTo>
                  <a:pt x="672546" y="6756400"/>
                </a:lnTo>
                <a:lnTo>
                  <a:pt x="645794" y="6794500"/>
                </a:lnTo>
                <a:lnTo>
                  <a:pt x="619473" y="6845300"/>
                </a:lnTo>
                <a:lnTo>
                  <a:pt x="593581" y="6896100"/>
                </a:lnTo>
                <a:lnTo>
                  <a:pt x="568115" y="6946900"/>
                </a:lnTo>
                <a:lnTo>
                  <a:pt x="543071" y="6997700"/>
                </a:lnTo>
                <a:lnTo>
                  <a:pt x="518448" y="7048500"/>
                </a:lnTo>
                <a:lnTo>
                  <a:pt x="494242" y="7099300"/>
                </a:lnTo>
                <a:lnTo>
                  <a:pt x="470451" y="7137400"/>
                </a:lnTo>
                <a:lnTo>
                  <a:pt x="447072" y="7188200"/>
                </a:lnTo>
                <a:lnTo>
                  <a:pt x="424102" y="7239000"/>
                </a:lnTo>
                <a:lnTo>
                  <a:pt x="401539" y="7289800"/>
                </a:lnTo>
                <a:lnTo>
                  <a:pt x="379379" y="7327900"/>
                </a:lnTo>
                <a:lnTo>
                  <a:pt x="357619" y="7378700"/>
                </a:lnTo>
                <a:lnTo>
                  <a:pt x="336258" y="7429500"/>
                </a:lnTo>
                <a:lnTo>
                  <a:pt x="315292" y="7467600"/>
                </a:lnTo>
                <a:lnTo>
                  <a:pt x="294718" y="7518400"/>
                </a:lnTo>
                <a:lnTo>
                  <a:pt x="274533" y="7569200"/>
                </a:lnTo>
                <a:lnTo>
                  <a:pt x="254736" y="7607300"/>
                </a:lnTo>
                <a:lnTo>
                  <a:pt x="235322" y="7658100"/>
                </a:lnTo>
                <a:lnTo>
                  <a:pt x="216290" y="7708900"/>
                </a:lnTo>
                <a:lnTo>
                  <a:pt x="197636" y="7747000"/>
                </a:lnTo>
                <a:lnTo>
                  <a:pt x="179358" y="7797800"/>
                </a:lnTo>
                <a:lnTo>
                  <a:pt x="161453" y="7835900"/>
                </a:lnTo>
                <a:lnTo>
                  <a:pt x="143918" y="7886700"/>
                </a:lnTo>
                <a:lnTo>
                  <a:pt x="126750" y="7924800"/>
                </a:lnTo>
                <a:lnTo>
                  <a:pt x="109947" y="7975600"/>
                </a:lnTo>
                <a:lnTo>
                  <a:pt x="93505" y="8013700"/>
                </a:lnTo>
                <a:lnTo>
                  <a:pt x="77422" y="8064500"/>
                </a:lnTo>
                <a:lnTo>
                  <a:pt x="61696" y="8102600"/>
                </a:lnTo>
                <a:lnTo>
                  <a:pt x="46323" y="8153400"/>
                </a:lnTo>
                <a:lnTo>
                  <a:pt x="31300" y="8191500"/>
                </a:lnTo>
                <a:lnTo>
                  <a:pt x="16625" y="8229600"/>
                </a:lnTo>
                <a:lnTo>
                  <a:pt x="2295" y="8280400"/>
                </a:lnTo>
                <a:lnTo>
                  <a:pt x="0" y="8280400"/>
                </a:lnTo>
                <a:lnTo>
                  <a:pt x="0" y="8953500"/>
                </a:lnTo>
                <a:lnTo>
                  <a:pt x="8356" y="8940800"/>
                </a:lnTo>
                <a:lnTo>
                  <a:pt x="25341" y="8890000"/>
                </a:lnTo>
                <a:lnTo>
                  <a:pt x="42649" y="8839200"/>
                </a:lnTo>
                <a:lnTo>
                  <a:pt x="60276" y="8801100"/>
                </a:lnTo>
                <a:lnTo>
                  <a:pt x="78220" y="8750300"/>
                </a:lnTo>
                <a:lnTo>
                  <a:pt x="96480" y="8712200"/>
                </a:lnTo>
                <a:lnTo>
                  <a:pt x="115052" y="8661400"/>
                </a:lnTo>
                <a:lnTo>
                  <a:pt x="133934" y="8623300"/>
                </a:lnTo>
                <a:lnTo>
                  <a:pt x="153123" y="8572500"/>
                </a:lnTo>
                <a:lnTo>
                  <a:pt x="172618" y="8534400"/>
                </a:lnTo>
                <a:lnTo>
                  <a:pt x="192416" y="8483600"/>
                </a:lnTo>
                <a:lnTo>
                  <a:pt x="212515" y="8445500"/>
                </a:lnTo>
                <a:lnTo>
                  <a:pt x="232911" y="8394700"/>
                </a:lnTo>
                <a:lnTo>
                  <a:pt x="253604" y="8356600"/>
                </a:lnTo>
                <a:lnTo>
                  <a:pt x="274589" y="8305800"/>
                </a:lnTo>
                <a:lnTo>
                  <a:pt x="295866" y="8267700"/>
                </a:lnTo>
                <a:lnTo>
                  <a:pt x="317431" y="8229600"/>
                </a:lnTo>
                <a:lnTo>
                  <a:pt x="339282" y="8178800"/>
                </a:lnTo>
                <a:lnTo>
                  <a:pt x="361417" y="8140700"/>
                </a:lnTo>
                <a:lnTo>
                  <a:pt x="383833" y="8102600"/>
                </a:lnTo>
                <a:lnTo>
                  <a:pt x="406528" y="8064500"/>
                </a:lnTo>
                <a:lnTo>
                  <a:pt x="429499" y="8013700"/>
                </a:lnTo>
                <a:lnTo>
                  <a:pt x="452745" y="7975600"/>
                </a:lnTo>
                <a:lnTo>
                  <a:pt x="476262" y="7937500"/>
                </a:lnTo>
                <a:lnTo>
                  <a:pt x="500049" y="7899400"/>
                </a:lnTo>
                <a:lnTo>
                  <a:pt x="524102" y="7861300"/>
                </a:lnTo>
                <a:lnTo>
                  <a:pt x="548420" y="7810500"/>
                </a:lnTo>
                <a:lnTo>
                  <a:pt x="573000" y="7772400"/>
                </a:lnTo>
                <a:lnTo>
                  <a:pt x="597840" y="7734300"/>
                </a:lnTo>
                <a:lnTo>
                  <a:pt x="622937" y="7696200"/>
                </a:lnTo>
                <a:lnTo>
                  <a:pt x="648289" y="7658100"/>
                </a:lnTo>
                <a:lnTo>
                  <a:pt x="673894" y="7620000"/>
                </a:lnTo>
                <a:lnTo>
                  <a:pt x="699748" y="7581900"/>
                </a:lnTo>
                <a:lnTo>
                  <a:pt x="725851" y="7543800"/>
                </a:lnTo>
                <a:lnTo>
                  <a:pt x="752198" y="7505700"/>
                </a:lnTo>
                <a:lnTo>
                  <a:pt x="778789" y="7467600"/>
                </a:lnTo>
                <a:lnTo>
                  <a:pt x="805620" y="7429500"/>
                </a:lnTo>
                <a:lnTo>
                  <a:pt x="832689" y="7391400"/>
                </a:lnTo>
                <a:lnTo>
                  <a:pt x="859994" y="7353300"/>
                </a:lnTo>
                <a:lnTo>
                  <a:pt x="887532" y="7315200"/>
                </a:lnTo>
                <a:lnTo>
                  <a:pt x="915301" y="7277100"/>
                </a:lnTo>
                <a:lnTo>
                  <a:pt x="943298" y="7239000"/>
                </a:lnTo>
                <a:lnTo>
                  <a:pt x="971521" y="7200900"/>
                </a:lnTo>
                <a:lnTo>
                  <a:pt x="999969" y="7162800"/>
                </a:lnTo>
                <a:lnTo>
                  <a:pt x="1028637" y="7124700"/>
                </a:lnTo>
                <a:lnTo>
                  <a:pt x="1086629" y="7048500"/>
                </a:lnTo>
                <a:lnTo>
                  <a:pt x="1115947" y="7010400"/>
                </a:lnTo>
                <a:lnTo>
                  <a:pt x="1145476" y="6985000"/>
                </a:lnTo>
                <a:lnTo>
                  <a:pt x="1205161" y="6908800"/>
                </a:lnTo>
                <a:lnTo>
                  <a:pt x="1265664" y="6832600"/>
                </a:lnTo>
                <a:lnTo>
                  <a:pt x="1296216" y="6794500"/>
                </a:lnTo>
                <a:lnTo>
                  <a:pt x="1326965" y="6769100"/>
                </a:lnTo>
                <a:lnTo>
                  <a:pt x="1389046" y="6692900"/>
                </a:lnTo>
                <a:lnTo>
                  <a:pt x="1451888" y="6616700"/>
                </a:lnTo>
                <a:lnTo>
                  <a:pt x="1483588" y="6591300"/>
                </a:lnTo>
                <a:lnTo>
                  <a:pt x="1579775" y="6477000"/>
                </a:lnTo>
                <a:lnTo>
                  <a:pt x="1612192" y="6451600"/>
                </a:lnTo>
                <a:lnTo>
                  <a:pt x="1710473" y="6337300"/>
                </a:lnTo>
                <a:lnTo>
                  <a:pt x="1743569" y="6311900"/>
                </a:lnTo>
                <a:lnTo>
                  <a:pt x="1843828" y="6197600"/>
                </a:lnTo>
                <a:lnTo>
                  <a:pt x="1877564" y="6172200"/>
                </a:lnTo>
                <a:lnTo>
                  <a:pt x="1945496" y="6096000"/>
                </a:lnTo>
                <a:lnTo>
                  <a:pt x="1979687" y="6070600"/>
                </a:lnTo>
                <a:lnTo>
                  <a:pt x="2048508" y="5994400"/>
                </a:lnTo>
                <a:lnTo>
                  <a:pt x="2083132" y="5969000"/>
                </a:lnTo>
                <a:lnTo>
                  <a:pt x="2187834" y="5854700"/>
                </a:lnTo>
                <a:lnTo>
                  <a:pt x="2223003" y="5829300"/>
                </a:lnTo>
                <a:lnTo>
                  <a:pt x="2293728" y="5753100"/>
                </a:lnTo>
                <a:lnTo>
                  <a:pt x="2329280" y="5727700"/>
                </a:lnTo>
                <a:lnTo>
                  <a:pt x="2400750" y="5651500"/>
                </a:lnTo>
                <a:lnTo>
                  <a:pt x="2436663" y="5626100"/>
                </a:lnTo>
                <a:lnTo>
                  <a:pt x="2508834" y="5549900"/>
                </a:lnTo>
                <a:lnTo>
                  <a:pt x="2545087" y="5524500"/>
                </a:lnTo>
                <a:lnTo>
                  <a:pt x="2617917" y="5448300"/>
                </a:lnTo>
                <a:lnTo>
                  <a:pt x="2654488" y="5422900"/>
                </a:lnTo>
                <a:lnTo>
                  <a:pt x="2764800" y="5308600"/>
                </a:lnTo>
                <a:lnTo>
                  <a:pt x="2801762" y="5283200"/>
                </a:lnTo>
                <a:lnTo>
                  <a:pt x="2838815" y="5245100"/>
                </a:lnTo>
                <a:lnTo>
                  <a:pt x="2913188" y="5181600"/>
                </a:lnTo>
                <a:lnTo>
                  <a:pt x="3138256" y="4965700"/>
                </a:lnTo>
                <a:lnTo>
                  <a:pt x="3213865" y="4902200"/>
                </a:lnTo>
                <a:lnTo>
                  <a:pt x="3365847" y="4749800"/>
                </a:lnTo>
                <a:lnTo>
                  <a:pt x="3403988" y="4724400"/>
                </a:lnTo>
                <a:lnTo>
                  <a:pt x="3595442" y="4533900"/>
                </a:lnTo>
                <a:lnTo>
                  <a:pt x="3633866" y="4508500"/>
                </a:lnTo>
                <a:lnTo>
                  <a:pt x="4523488" y="3632200"/>
                </a:lnTo>
                <a:lnTo>
                  <a:pt x="4562182" y="3581400"/>
                </a:lnTo>
                <a:lnTo>
                  <a:pt x="4716748" y="3429000"/>
                </a:lnTo>
                <a:lnTo>
                  <a:pt x="4755324" y="3378200"/>
                </a:lnTo>
                <a:lnTo>
                  <a:pt x="4832383" y="3302000"/>
                </a:lnTo>
                <a:lnTo>
                  <a:pt x="4870860" y="3251200"/>
                </a:lnTo>
                <a:lnTo>
                  <a:pt x="4947698" y="3175000"/>
                </a:lnTo>
                <a:lnTo>
                  <a:pt x="4986054" y="3124200"/>
                </a:lnTo>
                <a:lnTo>
                  <a:pt x="5024364" y="3086100"/>
                </a:lnTo>
                <a:lnTo>
                  <a:pt x="5062628" y="3035300"/>
                </a:lnTo>
                <a:lnTo>
                  <a:pt x="5139002" y="2959100"/>
                </a:lnTo>
                <a:lnTo>
                  <a:pt x="5177108" y="2908300"/>
                </a:lnTo>
                <a:lnTo>
                  <a:pt x="5215157" y="2870200"/>
                </a:lnTo>
                <a:lnTo>
                  <a:pt x="5253147" y="2819400"/>
                </a:lnTo>
                <a:lnTo>
                  <a:pt x="5291074" y="2781300"/>
                </a:lnTo>
                <a:lnTo>
                  <a:pt x="5366734" y="2679700"/>
                </a:lnTo>
                <a:lnTo>
                  <a:pt x="5404461" y="2641600"/>
                </a:lnTo>
                <a:lnTo>
                  <a:pt x="5479698" y="2540000"/>
                </a:lnTo>
                <a:lnTo>
                  <a:pt x="5517204" y="2501900"/>
                </a:lnTo>
                <a:lnTo>
                  <a:pt x="5591976" y="2400300"/>
                </a:lnTo>
                <a:lnTo>
                  <a:pt x="5629237" y="2362200"/>
                </a:lnTo>
                <a:lnTo>
                  <a:pt x="5666413" y="2311400"/>
                </a:lnTo>
                <a:lnTo>
                  <a:pt x="5702068" y="2260600"/>
                </a:lnTo>
                <a:lnTo>
                  <a:pt x="5737259" y="2209800"/>
                </a:lnTo>
                <a:lnTo>
                  <a:pt x="5771986" y="2159000"/>
                </a:lnTo>
                <a:lnTo>
                  <a:pt x="5806253" y="2108200"/>
                </a:lnTo>
                <a:lnTo>
                  <a:pt x="5840060" y="2044700"/>
                </a:lnTo>
                <a:lnTo>
                  <a:pt x="5873409" y="1993900"/>
                </a:lnTo>
                <a:lnTo>
                  <a:pt x="5906303" y="1943100"/>
                </a:lnTo>
                <a:lnTo>
                  <a:pt x="5938743" y="1892300"/>
                </a:lnTo>
                <a:lnTo>
                  <a:pt x="5970731" y="1841500"/>
                </a:lnTo>
                <a:lnTo>
                  <a:pt x="6002268" y="1790700"/>
                </a:lnTo>
                <a:lnTo>
                  <a:pt x="6033357" y="1739900"/>
                </a:lnTo>
                <a:lnTo>
                  <a:pt x="6063999" y="1689100"/>
                </a:lnTo>
                <a:lnTo>
                  <a:pt x="6094197" y="1638300"/>
                </a:lnTo>
                <a:lnTo>
                  <a:pt x="6123951" y="1587500"/>
                </a:lnTo>
                <a:lnTo>
                  <a:pt x="6153264" y="1536700"/>
                </a:lnTo>
                <a:lnTo>
                  <a:pt x="6182137" y="1498600"/>
                </a:lnTo>
                <a:lnTo>
                  <a:pt x="6210573" y="1447800"/>
                </a:lnTo>
                <a:lnTo>
                  <a:pt x="6238573" y="1397000"/>
                </a:lnTo>
                <a:lnTo>
                  <a:pt x="6266138" y="1346200"/>
                </a:lnTo>
                <a:lnTo>
                  <a:pt x="6293272" y="1295400"/>
                </a:lnTo>
                <a:lnTo>
                  <a:pt x="6319975" y="1244600"/>
                </a:lnTo>
                <a:lnTo>
                  <a:pt x="6346249" y="1193800"/>
                </a:lnTo>
                <a:lnTo>
                  <a:pt x="6372096" y="1143000"/>
                </a:lnTo>
                <a:lnTo>
                  <a:pt x="6397518" y="1092200"/>
                </a:lnTo>
                <a:lnTo>
                  <a:pt x="6422517" y="1054100"/>
                </a:lnTo>
                <a:lnTo>
                  <a:pt x="6447094" y="1003300"/>
                </a:lnTo>
                <a:lnTo>
                  <a:pt x="6471252" y="952500"/>
                </a:lnTo>
                <a:lnTo>
                  <a:pt x="6494992" y="901700"/>
                </a:lnTo>
                <a:lnTo>
                  <a:pt x="6518316" y="850900"/>
                </a:lnTo>
                <a:lnTo>
                  <a:pt x="6541225" y="800100"/>
                </a:lnTo>
                <a:lnTo>
                  <a:pt x="6563722" y="762000"/>
                </a:lnTo>
                <a:lnTo>
                  <a:pt x="6585808" y="711200"/>
                </a:lnTo>
                <a:lnTo>
                  <a:pt x="6607485" y="660400"/>
                </a:lnTo>
                <a:lnTo>
                  <a:pt x="6628755" y="609600"/>
                </a:lnTo>
                <a:lnTo>
                  <a:pt x="6649620" y="558800"/>
                </a:lnTo>
                <a:lnTo>
                  <a:pt x="6670081" y="520700"/>
                </a:lnTo>
                <a:lnTo>
                  <a:pt x="6690141" y="469900"/>
                </a:lnTo>
                <a:lnTo>
                  <a:pt x="6709801" y="419100"/>
                </a:lnTo>
                <a:lnTo>
                  <a:pt x="6729063" y="368300"/>
                </a:lnTo>
                <a:lnTo>
                  <a:pt x="6747928" y="330200"/>
                </a:lnTo>
                <a:lnTo>
                  <a:pt x="6766399" y="279400"/>
                </a:lnTo>
                <a:lnTo>
                  <a:pt x="6784477" y="228600"/>
                </a:lnTo>
                <a:lnTo>
                  <a:pt x="6802164" y="190500"/>
                </a:lnTo>
                <a:lnTo>
                  <a:pt x="6819463" y="139700"/>
                </a:lnTo>
                <a:lnTo>
                  <a:pt x="6836373" y="88900"/>
                </a:lnTo>
                <a:lnTo>
                  <a:pt x="6852899" y="50800"/>
                </a:lnTo>
                <a:lnTo>
                  <a:pt x="6866649" y="0"/>
                </a:lnTo>
                <a:close/>
              </a:path>
            </a:pathLst>
          </a:custGeom>
          <a:solidFill>
            <a:srgbClr val="133C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0" y="8912"/>
            <a:ext cx="10523855" cy="10350500"/>
          </a:xfrm>
          <a:custGeom>
            <a:avLst/>
            <a:gdLst/>
            <a:ahLst/>
            <a:cxnLst/>
            <a:rect l="l" t="t" r="r" b="b"/>
            <a:pathLst>
              <a:path w="10523855" h="10350500">
                <a:moveTo>
                  <a:pt x="10523734" y="0"/>
                </a:moveTo>
                <a:lnTo>
                  <a:pt x="9978949" y="0"/>
                </a:lnTo>
                <a:lnTo>
                  <a:pt x="9955073" y="38100"/>
                </a:lnTo>
                <a:lnTo>
                  <a:pt x="9917651" y="101600"/>
                </a:lnTo>
                <a:lnTo>
                  <a:pt x="9880057" y="152400"/>
                </a:lnTo>
                <a:lnTo>
                  <a:pt x="9842292" y="215900"/>
                </a:lnTo>
                <a:lnTo>
                  <a:pt x="9766262" y="317500"/>
                </a:lnTo>
                <a:lnTo>
                  <a:pt x="9728002" y="381000"/>
                </a:lnTo>
                <a:lnTo>
                  <a:pt x="9651007" y="482600"/>
                </a:lnTo>
                <a:lnTo>
                  <a:pt x="9612278" y="546100"/>
                </a:lnTo>
                <a:lnTo>
                  <a:pt x="9495194" y="698500"/>
                </a:lnTo>
                <a:lnTo>
                  <a:pt x="9455877" y="762000"/>
                </a:lnTo>
                <a:lnTo>
                  <a:pt x="9337096" y="914400"/>
                </a:lnTo>
                <a:lnTo>
                  <a:pt x="9176890" y="1117600"/>
                </a:lnTo>
                <a:lnTo>
                  <a:pt x="8973937" y="1371600"/>
                </a:lnTo>
                <a:lnTo>
                  <a:pt x="8933015" y="1409700"/>
                </a:lnTo>
                <a:lnTo>
                  <a:pt x="8809634" y="1562100"/>
                </a:lnTo>
                <a:lnTo>
                  <a:pt x="8768312" y="1600200"/>
                </a:lnTo>
                <a:lnTo>
                  <a:pt x="8685390" y="1701800"/>
                </a:lnTo>
                <a:lnTo>
                  <a:pt x="8643797" y="1739900"/>
                </a:lnTo>
                <a:lnTo>
                  <a:pt x="8602119" y="1790700"/>
                </a:lnTo>
                <a:lnTo>
                  <a:pt x="8560358" y="1828800"/>
                </a:lnTo>
                <a:lnTo>
                  <a:pt x="8476603" y="1930400"/>
                </a:lnTo>
                <a:lnTo>
                  <a:pt x="8434613" y="1968500"/>
                </a:lnTo>
                <a:lnTo>
                  <a:pt x="8392552" y="2019300"/>
                </a:lnTo>
                <a:lnTo>
                  <a:pt x="8308228" y="2095500"/>
                </a:lnTo>
                <a:lnTo>
                  <a:pt x="8265971" y="2146300"/>
                </a:lnTo>
                <a:lnTo>
                  <a:pt x="8223653" y="2184400"/>
                </a:lnTo>
                <a:lnTo>
                  <a:pt x="8181279" y="2235200"/>
                </a:lnTo>
                <a:lnTo>
                  <a:pt x="8096369" y="2311400"/>
                </a:lnTo>
                <a:lnTo>
                  <a:pt x="8053839" y="2362200"/>
                </a:lnTo>
                <a:lnTo>
                  <a:pt x="7883286" y="2514600"/>
                </a:lnTo>
                <a:lnTo>
                  <a:pt x="7840553" y="2565400"/>
                </a:lnTo>
                <a:lnTo>
                  <a:pt x="7197221" y="3136900"/>
                </a:lnTo>
                <a:lnTo>
                  <a:pt x="7154302" y="3162300"/>
                </a:lnTo>
                <a:lnTo>
                  <a:pt x="6982769" y="3314700"/>
                </a:lnTo>
                <a:lnTo>
                  <a:pt x="6939936" y="3340100"/>
                </a:lnTo>
                <a:lnTo>
                  <a:pt x="6854350" y="3416300"/>
                </a:lnTo>
                <a:lnTo>
                  <a:pt x="6811602" y="3441700"/>
                </a:lnTo>
                <a:lnTo>
                  <a:pt x="6726211" y="3517900"/>
                </a:lnTo>
                <a:lnTo>
                  <a:pt x="6683573" y="3543300"/>
                </a:lnTo>
                <a:lnTo>
                  <a:pt x="6598426" y="3619500"/>
                </a:lnTo>
                <a:lnTo>
                  <a:pt x="6555923" y="3644900"/>
                </a:lnTo>
                <a:lnTo>
                  <a:pt x="6513471" y="3683000"/>
                </a:lnTo>
                <a:lnTo>
                  <a:pt x="6471071" y="3708400"/>
                </a:lnTo>
                <a:lnTo>
                  <a:pt x="6428728" y="3746500"/>
                </a:lnTo>
                <a:lnTo>
                  <a:pt x="6386443" y="3771900"/>
                </a:lnTo>
                <a:lnTo>
                  <a:pt x="6344220" y="3810000"/>
                </a:lnTo>
                <a:lnTo>
                  <a:pt x="6302061" y="3835400"/>
                </a:lnTo>
                <a:lnTo>
                  <a:pt x="6259969" y="3873500"/>
                </a:lnTo>
                <a:lnTo>
                  <a:pt x="6217947" y="3898900"/>
                </a:lnTo>
                <a:lnTo>
                  <a:pt x="6175997" y="3937000"/>
                </a:lnTo>
                <a:lnTo>
                  <a:pt x="6092326" y="3987800"/>
                </a:lnTo>
                <a:lnTo>
                  <a:pt x="6050611" y="4025900"/>
                </a:lnTo>
                <a:lnTo>
                  <a:pt x="5967433" y="4076700"/>
                </a:lnTo>
                <a:lnTo>
                  <a:pt x="5925977" y="4114800"/>
                </a:lnTo>
                <a:lnTo>
                  <a:pt x="5843342" y="4165600"/>
                </a:lnTo>
                <a:lnTo>
                  <a:pt x="5802170" y="4203700"/>
                </a:lnTo>
                <a:lnTo>
                  <a:pt x="5679264" y="4279900"/>
                </a:lnTo>
                <a:lnTo>
                  <a:pt x="5638508" y="4318000"/>
                </a:lnTo>
                <a:lnTo>
                  <a:pt x="5476626" y="4419600"/>
                </a:lnTo>
                <a:lnTo>
                  <a:pt x="5436454" y="4457700"/>
                </a:lnTo>
                <a:lnTo>
                  <a:pt x="5080862" y="4686300"/>
                </a:lnTo>
                <a:lnTo>
                  <a:pt x="5042065" y="4724400"/>
                </a:lnTo>
                <a:lnTo>
                  <a:pt x="4850420" y="4851400"/>
                </a:lnTo>
                <a:lnTo>
                  <a:pt x="4774907" y="4889500"/>
                </a:lnTo>
                <a:lnTo>
                  <a:pt x="4479955" y="5092700"/>
                </a:lnTo>
                <a:lnTo>
                  <a:pt x="4408102" y="5130800"/>
                </a:lnTo>
                <a:lnTo>
                  <a:pt x="4337047" y="5181600"/>
                </a:lnTo>
                <a:lnTo>
                  <a:pt x="4232009" y="5257800"/>
                </a:lnTo>
                <a:lnTo>
                  <a:pt x="4197420" y="5270500"/>
                </a:lnTo>
                <a:lnTo>
                  <a:pt x="4061250" y="5372100"/>
                </a:lnTo>
                <a:lnTo>
                  <a:pt x="4027768" y="5384800"/>
                </a:lnTo>
                <a:lnTo>
                  <a:pt x="3928714" y="5461000"/>
                </a:lnTo>
                <a:lnTo>
                  <a:pt x="3896168" y="5473700"/>
                </a:lnTo>
                <a:lnTo>
                  <a:pt x="3799989" y="5549900"/>
                </a:lnTo>
                <a:lnTo>
                  <a:pt x="3768424" y="5562600"/>
                </a:lnTo>
                <a:lnTo>
                  <a:pt x="3737111" y="5588000"/>
                </a:lnTo>
                <a:lnTo>
                  <a:pt x="3675251" y="5638800"/>
                </a:lnTo>
                <a:lnTo>
                  <a:pt x="3644711" y="5651500"/>
                </a:lnTo>
                <a:lnTo>
                  <a:pt x="3584421" y="5702300"/>
                </a:lnTo>
                <a:lnTo>
                  <a:pt x="3554678" y="5715000"/>
                </a:lnTo>
                <a:lnTo>
                  <a:pt x="3496008" y="5765800"/>
                </a:lnTo>
                <a:lnTo>
                  <a:pt x="3467087" y="5778500"/>
                </a:lnTo>
                <a:lnTo>
                  <a:pt x="3410087" y="5829300"/>
                </a:lnTo>
                <a:lnTo>
                  <a:pt x="3382013" y="5842000"/>
                </a:lnTo>
                <a:lnTo>
                  <a:pt x="3326731" y="5892800"/>
                </a:lnTo>
                <a:lnTo>
                  <a:pt x="3299529" y="5905500"/>
                </a:lnTo>
                <a:lnTo>
                  <a:pt x="3272623" y="5930900"/>
                </a:lnTo>
                <a:lnTo>
                  <a:pt x="3246016" y="5956300"/>
                </a:lnTo>
                <a:lnTo>
                  <a:pt x="3134555" y="6032500"/>
                </a:lnTo>
                <a:lnTo>
                  <a:pt x="3025516" y="6108700"/>
                </a:lnTo>
                <a:lnTo>
                  <a:pt x="2918862" y="6184900"/>
                </a:lnTo>
                <a:lnTo>
                  <a:pt x="2814558" y="6261100"/>
                </a:lnTo>
                <a:lnTo>
                  <a:pt x="2763277" y="6311900"/>
                </a:lnTo>
                <a:lnTo>
                  <a:pt x="2662432" y="6388100"/>
                </a:lnTo>
                <a:lnTo>
                  <a:pt x="2563849" y="6464300"/>
                </a:lnTo>
                <a:lnTo>
                  <a:pt x="2467492" y="6540500"/>
                </a:lnTo>
                <a:lnTo>
                  <a:pt x="2373325" y="6616700"/>
                </a:lnTo>
                <a:lnTo>
                  <a:pt x="2281313" y="6692900"/>
                </a:lnTo>
                <a:lnTo>
                  <a:pt x="2191421" y="6769100"/>
                </a:lnTo>
                <a:lnTo>
                  <a:pt x="2147259" y="6807200"/>
                </a:lnTo>
                <a:lnTo>
                  <a:pt x="2103614" y="6845300"/>
                </a:lnTo>
                <a:lnTo>
                  <a:pt x="2060480" y="6883400"/>
                </a:lnTo>
                <a:lnTo>
                  <a:pt x="2017854" y="6921500"/>
                </a:lnTo>
                <a:lnTo>
                  <a:pt x="1975732" y="6959600"/>
                </a:lnTo>
                <a:lnTo>
                  <a:pt x="1934108" y="6997700"/>
                </a:lnTo>
                <a:lnTo>
                  <a:pt x="1892979" y="7035800"/>
                </a:lnTo>
                <a:lnTo>
                  <a:pt x="1852340" y="7073900"/>
                </a:lnTo>
                <a:lnTo>
                  <a:pt x="1812186" y="7112000"/>
                </a:lnTo>
                <a:lnTo>
                  <a:pt x="1772513" y="7150100"/>
                </a:lnTo>
                <a:lnTo>
                  <a:pt x="1733317" y="7188200"/>
                </a:lnTo>
                <a:lnTo>
                  <a:pt x="1694593" y="7226300"/>
                </a:lnTo>
                <a:lnTo>
                  <a:pt x="1656337" y="7264400"/>
                </a:lnTo>
                <a:lnTo>
                  <a:pt x="1618545" y="7289800"/>
                </a:lnTo>
                <a:lnTo>
                  <a:pt x="1581211" y="7327900"/>
                </a:lnTo>
                <a:lnTo>
                  <a:pt x="1544332" y="7366000"/>
                </a:lnTo>
                <a:lnTo>
                  <a:pt x="1507903" y="7404100"/>
                </a:lnTo>
                <a:lnTo>
                  <a:pt x="1471919" y="7442200"/>
                </a:lnTo>
                <a:lnTo>
                  <a:pt x="1436377" y="7480300"/>
                </a:lnTo>
                <a:lnTo>
                  <a:pt x="1401271" y="7518400"/>
                </a:lnTo>
                <a:lnTo>
                  <a:pt x="1366598" y="7556500"/>
                </a:lnTo>
                <a:lnTo>
                  <a:pt x="1332353" y="7594600"/>
                </a:lnTo>
                <a:lnTo>
                  <a:pt x="1298531" y="7632700"/>
                </a:lnTo>
                <a:lnTo>
                  <a:pt x="1265128" y="7670800"/>
                </a:lnTo>
                <a:lnTo>
                  <a:pt x="1232139" y="7708900"/>
                </a:lnTo>
                <a:lnTo>
                  <a:pt x="1199561" y="7747000"/>
                </a:lnTo>
                <a:lnTo>
                  <a:pt x="1167388" y="7785100"/>
                </a:lnTo>
                <a:lnTo>
                  <a:pt x="1135617" y="7823200"/>
                </a:lnTo>
                <a:lnTo>
                  <a:pt x="1104242" y="7861300"/>
                </a:lnTo>
                <a:lnTo>
                  <a:pt x="1073260" y="7886700"/>
                </a:lnTo>
                <a:lnTo>
                  <a:pt x="1042666" y="7924800"/>
                </a:lnTo>
                <a:lnTo>
                  <a:pt x="1012455" y="7962900"/>
                </a:lnTo>
                <a:lnTo>
                  <a:pt x="982624" y="8001000"/>
                </a:lnTo>
                <a:lnTo>
                  <a:pt x="953167" y="8039100"/>
                </a:lnTo>
                <a:lnTo>
                  <a:pt x="924080" y="8077200"/>
                </a:lnTo>
                <a:lnTo>
                  <a:pt x="895359" y="8115300"/>
                </a:lnTo>
                <a:lnTo>
                  <a:pt x="866999" y="8153400"/>
                </a:lnTo>
                <a:lnTo>
                  <a:pt x="838997" y="8191500"/>
                </a:lnTo>
                <a:lnTo>
                  <a:pt x="811346" y="8229600"/>
                </a:lnTo>
                <a:lnTo>
                  <a:pt x="784044" y="8267700"/>
                </a:lnTo>
                <a:lnTo>
                  <a:pt x="757085" y="8305800"/>
                </a:lnTo>
                <a:lnTo>
                  <a:pt x="730466" y="8343900"/>
                </a:lnTo>
                <a:lnTo>
                  <a:pt x="704181" y="8382000"/>
                </a:lnTo>
                <a:lnTo>
                  <a:pt x="678227" y="8420100"/>
                </a:lnTo>
                <a:lnTo>
                  <a:pt x="652598" y="8458200"/>
                </a:lnTo>
                <a:lnTo>
                  <a:pt x="627291" y="8496300"/>
                </a:lnTo>
                <a:lnTo>
                  <a:pt x="602300" y="8534400"/>
                </a:lnTo>
                <a:lnTo>
                  <a:pt x="577623" y="8572500"/>
                </a:lnTo>
                <a:lnTo>
                  <a:pt x="553253" y="8597900"/>
                </a:lnTo>
                <a:lnTo>
                  <a:pt x="529187" y="8636000"/>
                </a:lnTo>
                <a:lnTo>
                  <a:pt x="505420" y="8674100"/>
                </a:lnTo>
                <a:lnTo>
                  <a:pt x="481949" y="8712200"/>
                </a:lnTo>
                <a:lnTo>
                  <a:pt x="458767" y="8750300"/>
                </a:lnTo>
                <a:lnTo>
                  <a:pt x="435871" y="8788400"/>
                </a:lnTo>
                <a:lnTo>
                  <a:pt x="413257" y="8826500"/>
                </a:lnTo>
                <a:lnTo>
                  <a:pt x="390920" y="8864600"/>
                </a:lnTo>
                <a:lnTo>
                  <a:pt x="368856" y="8902700"/>
                </a:lnTo>
                <a:lnTo>
                  <a:pt x="347059" y="8940800"/>
                </a:lnTo>
                <a:lnTo>
                  <a:pt x="325527" y="8978900"/>
                </a:lnTo>
                <a:lnTo>
                  <a:pt x="304254" y="9017000"/>
                </a:lnTo>
                <a:lnTo>
                  <a:pt x="283235" y="9055100"/>
                </a:lnTo>
                <a:lnTo>
                  <a:pt x="262468" y="9093200"/>
                </a:lnTo>
                <a:lnTo>
                  <a:pt x="241946" y="9144000"/>
                </a:lnTo>
                <a:lnTo>
                  <a:pt x="221665" y="9182100"/>
                </a:lnTo>
                <a:lnTo>
                  <a:pt x="201622" y="9220200"/>
                </a:lnTo>
                <a:lnTo>
                  <a:pt x="181812" y="9258300"/>
                </a:lnTo>
                <a:lnTo>
                  <a:pt x="162229" y="9296400"/>
                </a:lnTo>
                <a:lnTo>
                  <a:pt x="142871" y="9334500"/>
                </a:lnTo>
                <a:lnTo>
                  <a:pt x="123732" y="9372600"/>
                </a:lnTo>
                <a:lnTo>
                  <a:pt x="104808" y="9410700"/>
                </a:lnTo>
                <a:lnTo>
                  <a:pt x="86095" y="9448800"/>
                </a:lnTo>
                <a:lnTo>
                  <a:pt x="67587" y="9486900"/>
                </a:lnTo>
                <a:lnTo>
                  <a:pt x="49281" y="9525000"/>
                </a:lnTo>
                <a:lnTo>
                  <a:pt x="31173" y="9563100"/>
                </a:lnTo>
                <a:lnTo>
                  <a:pt x="13257" y="9601200"/>
                </a:lnTo>
                <a:lnTo>
                  <a:pt x="0" y="9639300"/>
                </a:lnTo>
                <a:lnTo>
                  <a:pt x="0" y="10350500"/>
                </a:lnTo>
                <a:lnTo>
                  <a:pt x="20874" y="10325100"/>
                </a:lnTo>
                <a:lnTo>
                  <a:pt x="51012" y="10261600"/>
                </a:lnTo>
                <a:lnTo>
                  <a:pt x="170977" y="10058400"/>
                </a:lnTo>
                <a:lnTo>
                  <a:pt x="200839" y="10020300"/>
                </a:lnTo>
                <a:lnTo>
                  <a:pt x="319870" y="9817100"/>
                </a:lnTo>
                <a:lnTo>
                  <a:pt x="349541" y="9779000"/>
                </a:lnTo>
                <a:lnTo>
                  <a:pt x="379184" y="9728200"/>
                </a:lnTo>
                <a:lnTo>
                  <a:pt x="408803" y="9690100"/>
                </a:lnTo>
                <a:lnTo>
                  <a:pt x="467980" y="9588500"/>
                </a:lnTo>
                <a:lnTo>
                  <a:pt x="527101" y="9512300"/>
                </a:lnTo>
                <a:lnTo>
                  <a:pt x="556648" y="9461500"/>
                </a:lnTo>
                <a:lnTo>
                  <a:pt x="615735" y="9385300"/>
                </a:lnTo>
                <a:lnTo>
                  <a:pt x="645281" y="9334500"/>
                </a:lnTo>
                <a:lnTo>
                  <a:pt x="793172" y="9144000"/>
                </a:lnTo>
                <a:lnTo>
                  <a:pt x="822807" y="9093200"/>
                </a:lnTo>
                <a:lnTo>
                  <a:pt x="882160" y="9017000"/>
                </a:lnTo>
                <a:lnTo>
                  <a:pt x="911885" y="8991600"/>
                </a:lnTo>
                <a:lnTo>
                  <a:pt x="1091134" y="8763000"/>
                </a:lnTo>
                <a:lnTo>
                  <a:pt x="1121191" y="8737600"/>
                </a:lnTo>
                <a:lnTo>
                  <a:pt x="1181490" y="8661400"/>
                </a:lnTo>
                <a:lnTo>
                  <a:pt x="1211739" y="8636000"/>
                </a:lnTo>
                <a:lnTo>
                  <a:pt x="1242059" y="8597900"/>
                </a:lnTo>
                <a:lnTo>
                  <a:pt x="1272455" y="8572500"/>
                </a:lnTo>
                <a:lnTo>
                  <a:pt x="1333482" y="8496300"/>
                </a:lnTo>
                <a:lnTo>
                  <a:pt x="1364122" y="8470900"/>
                </a:lnTo>
                <a:lnTo>
                  <a:pt x="1394850" y="8432800"/>
                </a:lnTo>
                <a:lnTo>
                  <a:pt x="1425669" y="8407400"/>
                </a:lnTo>
                <a:lnTo>
                  <a:pt x="1456584" y="8369300"/>
                </a:lnTo>
                <a:lnTo>
                  <a:pt x="1518712" y="8318500"/>
                </a:lnTo>
                <a:lnTo>
                  <a:pt x="1549933" y="8280400"/>
                </a:lnTo>
                <a:lnTo>
                  <a:pt x="1612704" y="8229600"/>
                </a:lnTo>
                <a:lnTo>
                  <a:pt x="1644261" y="8191500"/>
                </a:lnTo>
                <a:lnTo>
                  <a:pt x="1707735" y="8140700"/>
                </a:lnTo>
                <a:lnTo>
                  <a:pt x="1739660" y="8102600"/>
                </a:lnTo>
                <a:lnTo>
                  <a:pt x="1836223" y="8026400"/>
                </a:lnTo>
                <a:lnTo>
                  <a:pt x="1868685" y="7988300"/>
                </a:lnTo>
                <a:lnTo>
                  <a:pt x="2033208" y="7861300"/>
                </a:lnTo>
                <a:lnTo>
                  <a:pt x="2066579" y="7835900"/>
                </a:lnTo>
                <a:lnTo>
                  <a:pt x="2100114" y="7797800"/>
                </a:lnTo>
                <a:lnTo>
                  <a:pt x="2270359" y="7670800"/>
                </a:lnTo>
                <a:lnTo>
                  <a:pt x="2409845" y="7569200"/>
                </a:lnTo>
                <a:lnTo>
                  <a:pt x="2552494" y="7467600"/>
                </a:lnTo>
                <a:lnTo>
                  <a:pt x="2698523" y="7366000"/>
                </a:lnTo>
                <a:lnTo>
                  <a:pt x="2848152" y="7264400"/>
                </a:lnTo>
                <a:lnTo>
                  <a:pt x="3001599" y="7162800"/>
                </a:lnTo>
                <a:lnTo>
                  <a:pt x="3159083" y="7061200"/>
                </a:lnTo>
                <a:lnTo>
                  <a:pt x="3320823" y="6959600"/>
                </a:lnTo>
                <a:lnTo>
                  <a:pt x="3445052" y="6883400"/>
                </a:lnTo>
                <a:lnTo>
                  <a:pt x="3487037" y="6845300"/>
                </a:lnTo>
                <a:lnTo>
                  <a:pt x="3657944" y="6743700"/>
                </a:lnTo>
                <a:lnTo>
                  <a:pt x="3789335" y="6667500"/>
                </a:lnTo>
                <a:lnTo>
                  <a:pt x="3878510" y="6604000"/>
                </a:lnTo>
                <a:lnTo>
                  <a:pt x="4153921" y="6438900"/>
                </a:lnTo>
                <a:lnTo>
                  <a:pt x="4248445" y="6375400"/>
                </a:lnTo>
                <a:lnTo>
                  <a:pt x="4344374" y="6324600"/>
                </a:lnTo>
                <a:lnTo>
                  <a:pt x="4392875" y="6286500"/>
                </a:lnTo>
                <a:lnTo>
                  <a:pt x="4441737" y="6261100"/>
                </a:lnTo>
                <a:lnTo>
                  <a:pt x="4490964" y="6223000"/>
                </a:lnTo>
                <a:lnTo>
                  <a:pt x="4590527" y="6172200"/>
                </a:lnTo>
                <a:lnTo>
                  <a:pt x="4640870" y="6134100"/>
                </a:lnTo>
                <a:lnTo>
                  <a:pt x="4691591" y="6108700"/>
                </a:lnTo>
                <a:lnTo>
                  <a:pt x="4742695" y="6070600"/>
                </a:lnTo>
                <a:lnTo>
                  <a:pt x="4794184" y="6045200"/>
                </a:lnTo>
                <a:lnTo>
                  <a:pt x="4898333" y="5969000"/>
                </a:lnTo>
                <a:lnTo>
                  <a:pt x="4951000" y="5943600"/>
                </a:lnTo>
                <a:lnTo>
                  <a:pt x="5057534" y="5867400"/>
                </a:lnTo>
                <a:lnTo>
                  <a:pt x="5111408" y="5842000"/>
                </a:lnTo>
                <a:lnTo>
                  <a:pt x="5275503" y="5727700"/>
                </a:lnTo>
                <a:lnTo>
                  <a:pt x="5331035" y="5689600"/>
                </a:lnTo>
                <a:lnTo>
                  <a:pt x="5386992" y="5664200"/>
                </a:lnTo>
                <a:lnTo>
                  <a:pt x="5557433" y="5549900"/>
                </a:lnTo>
                <a:lnTo>
                  <a:pt x="5790820" y="5397500"/>
                </a:lnTo>
                <a:lnTo>
                  <a:pt x="5850284" y="5359400"/>
                </a:lnTo>
                <a:lnTo>
                  <a:pt x="5910203" y="5308600"/>
                </a:lnTo>
                <a:lnTo>
                  <a:pt x="6092715" y="5194300"/>
                </a:lnTo>
                <a:lnTo>
                  <a:pt x="6154484" y="5143500"/>
                </a:lnTo>
                <a:lnTo>
                  <a:pt x="6279436" y="5067300"/>
                </a:lnTo>
                <a:lnTo>
                  <a:pt x="6342628" y="5016500"/>
                </a:lnTo>
                <a:lnTo>
                  <a:pt x="6406301" y="4978400"/>
                </a:lnTo>
                <a:lnTo>
                  <a:pt x="6470458" y="4927600"/>
                </a:lnTo>
                <a:lnTo>
                  <a:pt x="6535103" y="4889500"/>
                </a:lnTo>
                <a:lnTo>
                  <a:pt x="6665872" y="4787900"/>
                </a:lnTo>
                <a:lnTo>
                  <a:pt x="6732002" y="4749800"/>
                </a:lnTo>
                <a:lnTo>
                  <a:pt x="6933417" y="4597400"/>
                </a:lnTo>
                <a:lnTo>
                  <a:pt x="7070248" y="4495800"/>
                </a:lnTo>
                <a:lnTo>
                  <a:pt x="7139440" y="4457700"/>
                </a:lnTo>
                <a:lnTo>
                  <a:pt x="7209154" y="4394200"/>
                </a:lnTo>
                <a:lnTo>
                  <a:pt x="7402459" y="4254500"/>
                </a:lnTo>
                <a:lnTo>
                  <a:pt x="7454174" y="4203700"/>
                </a:lnTo>
                <a:lnTo>
                  <a:pt x="7505313" y="4165600"/>
                </a:lnTo>
                <a:lnTo>
                  <a:pt x="7555881" y="4114800"/>
                </a:lnTo>
                <a:lnTo>
                  <a:pt x="7655316" y="4038600"/>
                </a:lnTo>
                <a:lnTo>
                  <a:pt x="7704193" y="3987800"/>
                </a:lnTo>
                <a:lnTo>
                  <a:pt x="7800282" y="3911600"/>
                </a:lnTo>
                <a:lnTo>
                  <a:pt x="7847504" y="3860800"/>
                </a:lnTo>
                <a:lnTo>
                  <a:pt x="7940320" y="3784600"/>
                </a:lnTo>
                <a:lnTo>
                  <a:pt x="7985924" y="3746500"/>
                </a:lnTo>
                <a:lnTo>
                  <a:pt x="8030996" y="3695700"/>
                </a:lnTo>
                <a:lnTo>
                  <a:pt x="8075541" y="3657600"/>
                </a:lnTo>
                <a:lnTo>
                  <a:pt x="8119563" y="3619500"/>
                </a:lnTo>
                <a:lnTo>
                  <a:pt x="8163065" y="3581400"/>
                </a:lnTo>
                <a:lnTo>
                  <a:pt x="8206053" y="3543300"/>
                </a:lnTo>
                <a:lnTo>
                  <a:pt x="8248530" y="3505200"/>
                </a:lnTo>
                <a:lnTo>
                  <a:pt x="8290500" y="3467100"/>
                </a:lnTo>
                <a:lnTo>
                  <a:pt x="8331967" y="3429000"/>
                </a:lnTo>
                <a:lnTo>
                  <a:pt x="8372936" y="3390900"/>
                </a:lnTo>
                <a:lnTo>
                  <a:pt x="8413410" y="3352800"/>
                </a:lnTo>
                <a:lnTo>
                  <a:pt x="8453393" y="3302000"/>
                </a:lnTo>
                <a:lnTo>
                  <a:pt x="8492890" y="3263900"/>
                </a:lnTo>
                <a:lnTo>
                  <a:pt x="8531904" y="3225800"/>
                </a:lnTo>
                <a:lnTo>
                  <a:pt x="8570440" y="3187700"/>
                </a:lnTo>
                <a:lnTo>
                  <a:pt x="8608502" y="3162300"/>
                </a:lnTo>
                <a:lnTo>
                  <a:pt x="8646093" y="3124200"/>
                </a:lnTo>
                <a:lnTo>
                  <a:pt x="8683218" y="3086100"/>
                </a:lnTo>
                <a:lnTo>
                  <a:pt x="8719881" y="3048000"/>
                </a:lnTo>
                <a:lnTo>
                  <a:pt x="8756086" y="3009900"/>
                </a:lnTo>
                <a:lnTo>
                  <a:pt x="8791837" y="2971800"/>
                </a:lnTo>
                <a:lnTo>
                  <a:pt x="8827138" y="2933700"/>
                </a:lnTo>
                <a:lnTo>
                  <a:pt x="8861993" y="2895600"/>
                </a:lnTo>
                <a:lnTo>
                  <a:pt x="8896406" y="2857500"/>
                </a:lnTo>
                <a:lnTo>
                  <a:pt x="8930382" y="2819400"/>
                </a:lnTo>
                <a:lnTo>
                  <a:pt x="8963924" y="2794000"/>
                </a:lnTo>
                <a:lnTo>
                  <a:pt x="8997036" y="2755900"/>
                </a:lnTo>
                <a:lnTo>
                  <a:pt x="9029722" y="2717800"/>
                </a:lnTo>
                <a:lnTo>
                  <a:pt x="9061988" y="2679700"/>
                </a:lnTo>
                <a:lnTo>
                  <a:pt x="9093835" y="2641600"/>
                </a:lnTo>
                <a:lnTo>
                  <a:pt x="9125270" y="2603500"/>
                </a:lnTo>
                <a:lnTo>
                  <a:pt x="9156295" y="2578100"/>
                </a:lnTo>
                <a:lnTo>
                  <a:pt x="9186915" y="2540000"/>
                </a:lnTo>
                <a:lnTo>
                  <a:pt x="9217134" y="2501900"/>
                </a:lnTo>
                <a:lnTo>
                  <a:pt x="9246955" y="2463800"/>
                </a:lnTo>
                <a:lnTo>
                  <a:pt x="9276384" y="2425700"/>
                </a:lnTo>
                <a:lnTo>
                  <a:pt x="9305424" y="2400300"/>
                </a:lnTo>
                <a:lnTo>
                  <a:pt x="9334079" y="2362200"/>
                </a:lnTo>
                <a:lnTo>
                  <a:pt x="9362353" y="2324100"/>
                </a:lnTo>
                <a:lnTo>
                  <a:pt x="9390250" y="2286000"/>
                </a:lnTo>
                <a:lnTo>
                  <a:pt x="9417774" y="2247900"/>
                </a:lnTo>
                <a:lnTo>
                  <a:pt x="9444930" y="2222500"/>
                </a:lnTo>
                <a:lnTo>
                  <a:pt x="9471721" y="2184400"/>
                </a:lnTo>
                <a:lnTo>
                  <a:pt x="9498152" y="2146300"/>
                </a:lnTo>
                <a:lnTo>
                  <a:pt x="9524227" y="2108200"/>
                </a:lnTo>
                <a:lnTo>
                  <a:pt x="9549949" y="2082800"/>
                </a:lnTo>
                <a:lnTo>
                  <a:pt x="9575322" y="2044700"/>
                </a:lnTo>
                <a:lnTo>
                  <a:pt x="9600352" y="2006600"/>
                </a:lnTo>
                <a:lnTo>
                  <a:pt x="9625041" y="1968500"/>
                </a:lnTo>
                <a:lnTo>
                  <a:pt x="9649394" y="1930400"/>
                </a:lnTo>
                <a:lnTo>
                  <a:pt x="9673415" y="1905000"/>
                </a:lnTo>
                <a:lnTo>
                  <a:pt x="9697108" y="1866900"/>
                </a:lnTo>
                <a:lnTo>
                  <a:pt x="9720478" y="1828800"/>
                </a:lnTo>
                <a:lnTo>
                  <a:pt x="9743527" y="1790700"/>
                </a:lnTo>
                <a:lnTo>
                  <a:pt x="9766260" y="1752600"/>
                </a:lnTo>
                <a:lnTo>
                  <a:pt x="9788682" y="1727200"/>
                </a:lnTo>
                <a:lnTo>
                  <a:pt x="9810796" y="1689100"/>
                </a:lnTo>
                <a:lnTo>
                  <a:pt x="9832607" y="1651000"/>
                </a:lnTo>
                <a:lnTo>
                  <a:pt x="9854118" y="1612900"/>
                </a:lnTo>
                <a:lnTo>
                  <a:pt x="9875334" y="1574800"/>
                </a:lnTo>
                <a:lnTo>
                  <a:pt x="9896258" y="1536700"/>
                </a:lnTo>
                <a:lnTo>
                  <a:pt x="9916895" y="1511300"/>
                </a:lnTo>
                <a:lnTo>
                  <a:pt x="9937248" y="1473200"/>
                </a:lnTo>
                <a:lnTo>
                  <a:pt x="9957323" y="1435100"/>
                </a:lnTo>
                <a:lnTo>
                  <a:pt x="9977122" y="1397000"/>
                </a:lnTo>
                <a:lnTo>
                  <a:pt x="9996650" y="1358900"/>
                </a:lnTo>
                <a:lnTo>
                  <a:pt x="10015911" y="1320800"/>
                </a:lnTo>
                <a:lnTo>
                  <a:pt x="10034910" y="1282700"/>
                </a:lnTo>
                <a:lnTo>
                  <a:pt x="10053649" y="1244600"/>
                </a:lnTo>
                <a:lnTo>
                  <a:pt x="10072134" y="1206500"/>
                </a:lnTo>
                <a:lnTo>
                  <a:pt x="10090367" y="1168400"/>
                </a:lnTo>
                <a:lnTo>
                  <a:pt x="10108355" y="1130300"/>
                </a:lnTo>
                <a:lnTo>
                  <a:pt x="10126099" y="1092200"/>
                </a:lnTo>
                <a:lnTo>
                  <a:pt x="10143605" y="1054100"/>
                </a:lnTo>
                <a:lnTo>
                  <a:pt x="10160877" y="1016000"/>
                </a:lnTo>
                <a:lnTo>
                  <a:pt x="10177918" y="977900"/>
                </a:lnTo>
                <a:lnTo>
                  <a:pt x="10194732" y="939800"/>
                </a:lnTo>
                <a:lnTo>
                  <a:pt x="10211325" y="901700"/>
                </a:lnTo>
                <a:lnTo>
                  <a:pt x="10227699" y="863600"/>
                </a:lnTo>
                <a:lnTo>
                  <a:pt x="10243859" y="825500"/>
                </a:lnTo>
                <a:lnTo>
                  <a:pt x="10259809" y="787400"/>
                </a:lnTo>
                <a:lnTo>
                  <a:pt x="10275553" y="749300"/>
                </a:lnTo>
                <a:lnTo>
                  <a:pt x="10291095" y="711200"/>
                </a:lnTo>
                <a:lnTo>
                  <a:pt x="10306439" y="660400"/>
                </a:lnTo>
                <a:lnTo>
                  <a:pt x="10321590" y="622300"/>
                </a:lnTo>
                <a:lnTo>
                  <a:pt x="10336550" y="584200"/>
                </a:lnTo>
                <a:lnTo>
                  <a:pt x="10351325" y="546100"/>
                </a:lnTo>
                <a:lnTo>
                  <a:pt x="10365918" y="508000"/>
                </a:lnTo>
                <a:lnTo>
                  <a:pt x="10380334" y="457200"/>
                </a:lnTo>
                <a:lnTo>
                  <a:pt x="10394576" y="419100"/>
                </a:lnTo>
                <a:lnTo>
                  <a:pt x="10408648" y="381000"/>
                </a:lnTo>
                <a:lnTo>
                  <a:pt x="10422556" y="330200"/>
                </a:lnTo>
                <a:lnTo>
                  <a:pt x="10436302" y="292100"/>
                </a:lnTo>
                <a:lnTo>
                  <a:pt x="10449890" y="254000"/>
                </a:lnTo>
                <a:lnTo>
                  <a:pt x="10463326" y="203200"/>
                </a:lnTo>
                <a:lnTo>
                  <a:pt x="10476612" y="165100"/>
                </a:lnTo>
                <a:lnTo>
                  <a:pt x="10489754" y="114300"/>
                </a:lnTo>
                <a:lnTo>
                  <a:pt x="10502754" y="76200"/>
                </a:lnTo>
                <a:lnTo>
                  <a:pt x="10515618" y="25400"/>
                </a:lnTo>
                <a:lnTo>
                  <a:pt x="10523734" y="0"/>
                </a:lnTo>
                <a:close/>
              </a:path>
            </a:pathLst>
          </a:custGeom>
          <a:solidFill>
            <a:srgbClr val="E2231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78114" y="1658159"/>
            <a:ext cx="635268" cy="1051025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44730" y="1462102"/>
            <a:ext cx="633383" cy="93817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650243" y="978734"/>
            <a:ext cx="2236539" cy="2237073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771849" y="931130"/>
            <a:ext cx="3240921" cy="23241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75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rgbClr val="CCCCCC"/>
                </a:solidFill>
                <a:latin typeface="Lucida Sans Unicode"/>
                <a:cs typeface="Lucida Sans Unicode"/>
              </a:defRPr>
            </a:lvl1pPr>
          </a:lstStyle>
          <a:p>
            <a:pPr marL="247015">
              <a:lnSpc>
                <a:spcPts val="332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rgbClr val="CCCCCC"/>
                </a:solidFill>
                <a:latin typeface="Lucida Sans Unicode"/>
                <a:cs typeface="Lucida Sans Unicode"/>
              </a:defRPr>
            </a:lvl1pPr>
          </a:lstStyle>
          <a:p>
            <a:pPr marL="247015">
              <a:lnSpc>
                <a:spcPts val="332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62843" y="806510"/>
            <a:ext cx="12589510" cy="9055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75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22861" y="2326401"/>
            <a:ext cx="9204325" cy="5511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0" i="0">
                <a:solidFill>
                  <a:srgbClr val="133C85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9010324" y="10605310"/>
            <a:ext cx="677368" cy="465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rgbClr val="CCCCCC"/>
                </a:solidFill>
                <a:latin typeface="Lucida Sans Unicode"/>
                <a:cs typeface="Lucida Sans Unicode"/>
              </a:defRPr>
            </a:lvl1pPr>
          </a:lstStyle>
          <a:p>
            <a:pPr marL="247015">
              <a:lnSpc>
                <a:spcPts val="332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7.png"/><Relationship Id="rId7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10" Type="http://schemas.openxmlformats.org/officeDocument/2006/relationships/image" Target="../media/image25.png"/><Relationship Id="rId4" Type="http://schemas.openxmlformats.org/officeDocument/2006/relationships/image" Target="../media/image18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19.png"/><Relationship Id="rId4" Type="http://schemas.openxmlformats.org/officeDocument/2006/relationships/image" Target="../media/image28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26" Type="http://schemas.openxmlformats.org/officeDocument/2006/relationships/image" Target="../media/image60.png"/><Relationship Id="rId3" Type="http://schemas.openxmlformats.org/officeDocument/2006/relationships/image" Target="../media/image37.png"/><Relationship Id="rId21" Type="http://schemas.openxmlformats.org/officeDocument/2006/relationships/image" Target="../media/image55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5" Type="http://schemas.openxmlformats.org/officeDocument/2006/relationships/image" Target="../media/image59.png"/><Relationship Id="rId2" Type="http://schemas.openxmlformats.org/officeDocument/2006/relationships/image" Target="../media/image3.png"/><Relationship Id="rId16" Type="http://schemas.openxmlformats.org/officeDocument/2006/relationships/image" Target="../media/image50.png"/><Relationship Id="rId20" Type="http://schemas.openxmlformats.org/officeDocument/2006/relationships/image" Target="../media/image54.png"/><Relationship Id="rId29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24" Type="http://schemas.openxmlformats.org/officeDocument/2006/relationships/image" Target="../media/image58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23" Type="http://schemas.openxmlformats.org/officeDocument/2006/relationships/image" Target="../media/image57.png"/><Relationship Id="rId28" Type="http://schemas.openxmlformats.org/officeDocument/2006/relationships/image" Target="../media/image62.png"/><Relationship Id="rId10" Type="http://schemas.openxmlformats.org/officeDocument/2006/relationships/image" Target="../media/image44.png"/><Relationship Id="rId19" Type="http://schemas.openxmlformats.org/officeDocument/2006/relationships/image" Target="../media/image53.png"/><Relationship Id="rId31" Type="http://schemas.openxmlformats.org/officeDocument/2006/relationships/image" Target="../media/image65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Relationship Id="rId22" Type="http://schemas.openxmlformats.org/officeDocument/2006/relationships/image" Target="../media/image56.png"/><Relationship Id="rId27" Type="http://schemas.openxmlformats.org/officeDocument/2006/relationships/image" Target="../media/image61.png"/><Relationship Id="rId30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6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133695"/>
            <a:ext cx="20104100" cy="8174990"/>
          </a:xfrm>
          <a:custGeom>
            <a:avLst/>
            <a:gdLst/>
            <a:ahLst/>
            <a:cxnLst/>
            <a:rect l="l" t="t" r="r" b="b"/>
            <a:pathLst>
              <a:path w="20104100" h="8174990">
                <a:moveTo>
                  <a:pt x="20104100" y="0"/>
                </a:moveTo>
                <a:lnTo>
                  <a:pt x="0" y="0"/>
                </a:lnTo>
                <a:lnTo>
                  <a:pt x="0" y="8174861"/>
                </a:lnTo>
                <a:lnTo>
                  <a:pt x="20104100" y="8174861"/>
                </a:lnTo>
                <a:lnTo>
                  <a:pt x="20104100" y="0"/>
                </a:lnTo>
                <a:close/>
              </a:path>
            </a:pathLst>
          </a:custGeom>
          <a:solidFill>
            <a:srgbClr val="000000">
              <a:alpha val="29998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0437" y="3266686"/>
            <a:ext cx="19329428" cy="8041870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1160028" y="4379166"/>
            <a:ext cx="15153640" cy="230822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ts val="9070"/>
              </a:lnSpc>
              <a:spcBef>
                <a:spcPts val="65"/>
              </a:spcBef>
            </a:pPr>
            <a:r>
              <a:rPr sz="7400" dirty="0">
                <a:solidFill>
                  <a:srgbClr val="133C85"/>
                </a:solidFill>
              </a:rPr>
              <a:t>III</a:t>
            </a:r>
            <a:r>
              <a:rPr sz="7400" spc="-130" dirty="0">
                <a:solidFill>
                  <a:srgbClr val="133C85"/>
                </a:solidFill>
              </a:rPr>
              <a:t> </a:t>
            </a:r>
            <a:r>
              <a:rPr sz="7400" spc="114" dirty="0">
                <a:solidFill>
                  <a:srgbClr val="133C85"/>
                </a:solidFill>
              </a:rPr>
              <a:t>Всероссийская</a:t>
            </a:r>
            <a:r>
              <a:rPr sz="7400" spc="-130" dirty="0">
                <a:solidFill>
                  <a:srgbClr val="133C85"/>
                </a:solidFill>
              </a:rPr>
              <a:t> </a:t>
            </a:r>
            <a:r>
              <a:rPr sz="7400" spc="70" dirty="0">
                <a:solidFill>
                  <a:srgbClr val="133C85"/>
                </a:solidFill>
              </a:rPr>
              <a:t>муниципальная </a:t>
            </a:r>
            <a:r>
              <a:rPr sz="7400" spc="85" dirty="0">
                <a:solidFill>
                  <a:srgbClr val="133C85"/>
                </a:solidFill>
              </a:rPr>
              <a:t>премия</a:t>
            </a:r>
            <a:r>
              <a:rPr sz="7400" spc="40" dirty="0">
                <a:solidFill>
                  <a:srgbClr val="133C85"/>
                </a:solidFill>
              </a:rPr>
              <a:t> </a:t>
            </a:r>
            <a:r>
              <a:rPr sz="7400" spc="-10" dirty="0">
                <a:solidFill>
                  <a:srgbClr val="133C85"/>
                </a:solidFill>
              </a:rPr>
              <a:t>«Служение»</a:t>
            </a:r>
            <a:endParaRPr sz="7400" dirty="0"/>
          </a:p>
        </p:txBody>
      </p:sp>
      <p:sp>
        <p:nvSpPr>
          <p:cNvPr id="5" name="object 5"/>
          <p:cNvSpPr txBox="1"/>
          <p:nvPr/>
        </p:nvSpPr>
        <p:spPr>
          <a:xfrm>
            <a:off x="1160028" y="7434172"/>
            <a:ext cx="7655559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100" dirty="0">
                <a:solidFill>
                  <a:srgbClr val="133C85"/>
                </a:solidFill>
                <a:latin typeface="Microsoft Sans Serif"/>
                <a:cs typeface="Microsoft Sans Serif"/>
              </a:rPr>
              <a:t>Рядом</a:t>
            </a:r>
            <a:r>
              <a:rPr sz="4100" spc="240" dirty="0">
                <a:solidFill>
                  <a:srgbClr val="133C85"/>
                </a:solidFill>
                <a:latin typeface="Microsoft Sans Serif"/>
                <a:cs typeface="Microsoft Sans Serif"/>
              </a:rPr>
              <a:t> </a:t>
            </a:r>
            <a:r>
              <a:rPr sz="4100" spc="225" dirty="0">
                <a:solidFill>
                  <a:srgbClr val="133C85"/>
                </a:solidFill>
                <a:latin typeface="Microsoft Sans Serif"/>
                <a:cs typeface="Microsoft Sans Serif"/>
              </a:rPr>
              <a:t>с</a:t>
            </a:r>
            <a:r>
              <a:rPr sz="4100" spc="245" dirty="0">
                <a:solidFill>
                  <a:srgbClr val="133C85"/>
                </a:solidFill>
                <a:latin typeface="Microsoft Sans Serif"/>
                <a:cs typeface="Microsoft Sans Serif"/>
              </a:rPr>
              <a:t> </a:t>
            </a:r>
            <a:r>
              <a:rPr sz="4100" spc="85" dirty="0">
                <a:solidFill>
                  <a:srgbClr val="133C85"/>
                </a:solidFill>
                <a:latin typeface="Microsoft Sans Serif"/>
                <a:cs typeface="Microsoft Sans Serif"/>
              </a:rPr>
              <a:t>людьми,</a:t>
            </a:r>
            <a:r>
              <a:rPr sz="4100" spc="90" dirty="0">
                <a:solidFill>
                  <a:srgbClr val="133C85"/>
                </a:solidFill>
                <a:latin typeface="Microsoft Sans Serif"/>
                <a:cs typeface="Microsoft Sans Serif"/>
              </a:rPr>
              <a:t> </a:t>
            </a:r>
            <a:r>
              <a:rPr sz="4100" spc="150" dirty="0">
                <a:solidFill>
                  <a:srgbClr val="133C85"/>
                </a:solidFill>
                <a:latin typeface="Microsoft Sans Serif"/>
                <a:cs typeface="Microsoft Sans Serif"/>
              </a:rPr>
              <a:t>ради</a:t>
            </a:r>
            <a:r>
              <a:rPr sz="4100" spc="240" dirty="0">
                <a:solidFill>
                  <a:srgbClr val="133C85"/>
                </a:solidFill>
                <a:latin typeface="Microsoft Sans Serif"/>
                <a:cs typeface="Microsoft Sans Serif"/>
              </a:rPr>
              <a:t> </a:t>
            </a:r>
            <a:r>
              <a:rPr sz="4100" spc="130" dirty="0">
                <a:solidFill>
                  <a:srgbClr val="133C85"/>
                </a:solidFill>
                <a:latin typeface="Microsoft Sans Serif"/>
                <a:cs typeface="Microsoft Sans Serif"/>
              </a:rPr>
              <a:t>людей</a:t>
            </a:r>
            <a:endParaRPr sz="4100" dirty="0">
              <a:latin typeface="Microsoft Sans Serif"/>
              <a:cs typeface="Microsoft Sans Serif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55650" y="71745"/>
            <a:ext cx="17886680" cy="2505710"/>
            <a:chOff x="1172731" y="722491"/>
            <a:chExt cx="17886680" cy="250571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2731" y="725771"/>
              <a:ext cx="3490488" cy="25019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817468" y="1483336"/>
              <a:ext cx="711391" cy="117699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108170" y="1263804"/>
              <a:ext cx="709295" cy="105057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554500" y="722491"/>
              <a:ext cx="2504583" cy="25051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133566"/>
            <a:ext cx="20104100" cy="8174990"/>
          </a:xfrm>
          <a:custGeom>
            <a:avLst/>
            <a:gdLst/>
            <a:ahLst/>
            <a:cxnLst/>
            <a:rect l="l" t="t" r="r" b="b"/>
            <a:pathLst>
              <a:path w="20104100" h="8174990">
                <a:moveTo>
                  <a:pt x="20104100" y="0"/>
                </a:moveTo>
                <a:lnTo>
                  <a:pt x="0" y="0"/>
                </a:lnTo>
                <a:lnTo>
                  <a:pt x="0" y="8174861"/>
                </a:lnTo>
                <a:lnTo>
                  <a:pt x="20104100" y="8174861"/>
                </a:lnTo>
                <a:lnTo>
                  <a:pt x="20104100" y="0"/>
                </a:lnTo>
                <a:close/>
              </a:path>
            </a:pathLst>
          </a:custGeom>
          <a:solidFill>
            <a:srgbClr val="000000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0437" y="3266686"/>
            <a:ext cx="19329428" cy="804187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755650" y="71745"/>
            <a:ext cx="17886680" cy="2505710"/>
            <a:chOff x="1172731" y="722491"/>
            <a:chExt cx="17886680" cy="250571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2731" y="725771"/>
              <a:ext cx="3490488" cy="25019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817468" y="1483336"/>
              <a:ext cx="711391" cy="117699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108170" y="1263804"/>
              <a:ext cx="709295" cy="105057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554500" y="722491"/>
              <a:ext cx="2504583" cy="2505180"/>
            </a:xfrm>
            <a:prstGeom prst="rect">
              <a:avLst/>
            </a:prstGeom>
          </p:spPr>
        </p:pic>
      </p:grp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8186DB22-65BA-4FD7-A416-30EB01B80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" name="президент">
            <a:hlinkClick r:id="" action="ppaction://media"/>
            <a:extLst>
              <a:ext uri="{FF2B5EF4-FFF2-40B4-BE49-F238E27FC236}">
                <a16:creationId xmlns:a16="http://schemas.microsoft.com/office/drawing/2014/main" id="{85237223-07D5-4BC7-B6F0-4BBA6C80DC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8750" y="0"/>
            <a:ext cx="20104100" cy="1130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826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0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7620">
              <a:lnSpc>
                <a:spcPct val="100000"/>
              </a:lnSpc>
              <a:spcBef>
                <a:spcPts val="120"/>
              </a:spcBef>
            </a:pPr>
            <a:r>
              <a:rPr dirty="0"/>
              <a:t>О</a:t>
            </a:r>
            <a:r>
              <a:rPr spc="-60" dirty="0"/>
              <a:t> </a:t>
            </a:r>
            <a:r>
              <a:rPr spc="95" dirty="0"/>
              <a:t>Премии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7932" y="1798688"/>
            <a:ext cx="15769590" cy="1992630"/>
          </a:xfrm>
          <a:prstGeom prst="rect">
            <a:avLst/>
          </a:prstGeom>
        </p:spPr>
        <p:txBody>
          <a:bodyPr vert="horz" wrap="square" lIns="0" tIns="180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sz="36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Всероссийская</a:t>
            </a:r>
            <a:r>
              <a:rPr sz="3650" spc="-19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3650" spc="-100" dirty="0">
                <a:solidFill>
                  <a:srgbClr val="143B85"/>
                </a:solidFill>
                <a:latin typeface="Microsoft Sans Serif"/>
                <a:cs typeface="Microsoft Sans Serif"/>
              </a:rPr>
              <a:t>муниципальная</a:t>
            </a:r>
            <a:r>
              <a:rPr sz="3650" spc="-19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3650" spc="-65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премия</a:t>
            </a:r>
            <a:r>
              <a:rPr sz="3650" spc="-19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36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«Служение»</a:t>
            </a:r>
            <a:endParaRPr sz="36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01000"/>
              </a:lnSpc>
              <a:spcBef>
                <a:spcPts val="869"/>
              </a:spcBef>
            </a:pPr>
            <a:r>
              <a:rPr sz="24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Проводится</a:t>
            </a:r>
            <a:r>
              <a:rPr sz="2450" spc="-13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dirty="0">
                <a:solidFill>
                  <a:srgbClr val="143B85"/>
                </a:solidFill>
                <a:latin typeface="Microsoft Sans Serif"/>
                <a:cs typeface="Microsoft Sans Serif"/>
              </a:rPr>
              <a:t>по</a:t>
            </a:r>
            <a:r>
              <a:rPr sz="2450" spc="-12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поручению</a:t>
            </a:r>
            <a:r>
              <a:rPr sz="2450" spc="-13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55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Президента</a:t>
            </a:r>
            <a:r>
              <a:rPr sz="2450" spc="-12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Российской</a:t>
            </a:r>
            <a:r>
              <a:rPr sz="2450" spc="-12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55" dirty="0">
                <a:solidFill>
                  <a:srgbClr val="143B85"/>
                </a:solidFill>
                <a:latin typeface="Microsoft Sans Serif"/>
                <a:cs typeface="Microsoft Sans Serif"/>
              </a:rPr>
              <a:t>Федерации</a:t>
            </a:r>
            <a:r>
              <a:rPr sz="2450" spc="-13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95" dirty="0">
                <a:solidFill>
                  <a:srgbClr val="143B85"/>
                </a:solidFill>
                <a:latin typeface="Microsoft Sans Serif"/>
                <a:cs typeface="Microsoft Sans Serif"/>
              </a:rPr>
              <a:t>и</a:t>
            </a:r>
            <a:r>
              <a:rPr sz="2450" spc="-12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присваивается</a:t>
            </a:r>
            <a:r>
              <a:rPr sz="2450" spc="-12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65" dirty="0">
                <a:solidFill>
                  <a:srgbClr val="143B85"/>
                </a:solidFill>
                <a:latin typeface="Microsoft Sans Serif"/>
                <a:cs typeface="Microsoft Sans Serif"/>
              </a:rPr>
              <a:t>выдающимся</a:t>
            </a:r>
            <a:r>
              <a:rPr sz="2450" spc="-13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представителям </a:t>
            </a:r>
            <a:r>
              <a:rPr sz="24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муниципального</a:t>
            </a:r>
            <a:r>
              <a:rPr sz="2450" spc="-12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сообщества</a:t>
            </a:r>
            <a:r>
              <a:rPr sz="2450" spc="-12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за</a:t>
            </a:r>
            <a:r>
              <a:rPr sz="2450" spc="-12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особый</a:t>
            </a:r>
            <a:r>
              <a:rPr sz="2450" spc="-12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60" dirty="0">
                <a:solidFill>
                  <a:srgbClr val="143B85"/>
                </a:solidFill>
                <a:latin typeface="Microsoft Sans Serif"/>
                <a:cs typeface="Microsoft Sans Serif"/>
              </a:rPr>
              <a:t>вклад</a:t>
            </a:r>
            <a:r>
              <a:rPr sz="2450" spc="-12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50" dirty="0">
                <a:solidFill>
                  <a:srgbClr val="143B85"/>
                </a:solidFill>
                <a:latin typeface="Microsoft Sans Serif"/>
                <a:cs typeface="Microsoft Sans Serif"/>
              </a:rPr>
              <a:t>в</a:t>
            </a:r>
            <a:r>
              <a:rPr sz="2450" spc="-12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развитие</a:t>
            </a:r>
            <a:r>
              <a:rPr sz="2450" spc="-12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70" dirty="0">
                <a:solidFill>
                  <a:srgbClr val="143B85"/>
                </a:solidFill>
                <a:latin typeface="Microsoft Sans Serif"/>
                <a:cs typeface="Microsoft Sans Serif"/>
              </a:rPr>
              <a:t>муниципальных</a:t>
            </a:r>
            <a:r>
              <a:rPr sz="2450" spc="-12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образований</a:t>
            </a:r>
            <a:r>
              <a:rPr sz="2450" spc="-12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95" dirty="0">
                <a:solidFill>
                  <a:srgbClr val="143B85"/>
                </a:solidFill>
                <a:latin typeface="Microsoft Sans Serif"/>
                <a:cs typeface="Microsoft Sans Serif"/>
              </a:rPr>
              <a:t>и</a:t>
            </a:r>
            <a:r>
              <a:rPr sz="2450" spc="-12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повышение</a:t>
            </a:r>
            <a:endParaRPr sz="245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2450" spc="-55" dirty="0">
                <a:solidFill>
                  <a:srgbClr val="143B85"/>
                </a:solidFill>
                <a:latin typeface="Microsoft Sans Serif"/>
                <a:cs typeface="Microsoft Sans Serif"/>
              </a:rPr>
              <a:t>качества</a:t>
            </a:r>
            <a:r>
              <a:rPr sz="2450" spc="-14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dirty="0">
                <a:solidFill>
                  <a:srgbClr val="143B85"/>
                </a:solidFill>
                <a:latin typeface="Microsoft Sans Serif"/>
                <a:cs typeface="Microsoft Sans Serif"/>
              </a:rPr>
              <a:t>жизни</a:t>
            </a:r>
            <a:r>
              <a:rPr sz="2450" spc="-14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граждан.</a:t>
            </a:r>
            <a:endParaRPr sz="245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57932" y="4407775"/>
            <a:ext cx="2762885" cy="5867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6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Организатор</a:t>
            </a:r>
            <a:endParaRPr sz="365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57932" y="7436873"/>
            <a:ext cx="3201035" cy="48768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ct val="106600"/>
              </a:lnSpc>
              <a:spcBef>
                <a:spcPts val="20"/>
              </a:spcBef>
            </a:pPr>
            <a:r>
              <a:rPr sz="1450" dirty="0">
                <a:latin typeface="Microsoft Sans Serif"/>
                <a:cs typeface="Microsoft Sans Serif"/>
              </a:rPr>
              <a:t>Всероссийская</a:t>
            </a:r>
            <a:r>
              <a:rPr sz="1450" spc="-45" dirty="0">
                <a:latin typeface="Microsoft Sans Serif"/>
                <a:cs typeface="Microsoft Sans Serif"/>
              </a:rPr>
              <a:t> </a:t>
            </a:r>
            <a:r>
              <a:rPr sz="1450" spc="-20" dirty="0">
                <a:latin typeface="Microsoft Sans Serif"/>
                <a:cs typeface="Microsoft Sans Serif"/>
              </a:rPr>
              <a:t>ассоциация</a:t>
            </a:r>
            <a:r>
              <a:rPr sz="1450" spc="-40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развития местного</a:t>
            </a:r>
            <a:r>
              <a:rPr sz="1450" dirty="0">
                <a:latin typeface="Microsoft Sans Serif"/>
                <a:cs typeface="Microsoft Sans Serif"/>
              </a:rPr>
              <a:t> </a:t>
            </a:r>
            <a:r>
              <a:rPr sz="1450" spc="-25" dirty="0">
                <a:latin typeface="Microsoft Sans Serif"/>
                <a:cs typeface="Microsoft Sans Serif"/>
              </a:rPr>
              <a:t>самоуправления</a:t>
            </a:r>
            <a:r>
              <a:rPr sz="1450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(ВАРМСУ)</a:t>
            </a:r>
            <a:endParaRPr sz="1450" dirty="0">
              <a:latin typeface="Microsoft Sans Serif"/>
              <a:cs typeface="Microsoft Sans Serif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354789" y="3908896"/>
            <a:ext cx="13762990" cy="4685665"/>
            <a:chOff x="5354789" y="3908896"/>
            <a:chExt cx="13762990" cy="4685665"/>
          </a:xfrm>
        </p:grpSpPr>
        <p:sp>
          <p:nvSpPr>
            <p:cNvPr id="8" name="object 8"/>
            <p:cNvSpPr/>
            <p:nvPr/>
          </p:nvSpPr>
          <p:spPr>
            <a:xfrm>
              <a:off x="5354789" y="3908896"/>
              <a:ext cx="13762990" cy="4685665"/>
            </a:xfrm>
            <a:custGeom>
              <a:avLst/>
              <a:gdLst/>
              <a:ahLst/>
              <a:cxnLst/>
              <a:rect l="l" t="t" r="r" b="b"/>
              <a:pathLst>
                <a:path w="13762990" h="4685665">
                  <a:moveTo>
                    <a:pt x="13762512" y="0"/>
                  </a:moveTo>
                  <a:lnTo>
                    <a:pt x="0" y="0"/>
                  </a:lnTo>
                  <a:lnTo>
                    <a:pt x="0" y="4685511"/>
                  </a:lnTo>
                  <a:lnTo>
                    <a:pt x="13762512" y="4685511"/>
                  </a:lnTo>
                  <a:lnTo>
                    <a:pt x="13762512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9"/>
            <p:cNvSpPr/>
            <p:nvPr/>
          </p:nvSpPr>
          <p:spPr>
            <a:xfrm>
              <a:off x="5634247" y="4188354"/>
              <a:ext cx="13056869" cy="3979545"/>
            </a:xfrm>
            <a:custGeom>
              <a:avLst/>
              <a:gdLst/>
              <a:ahLst/>
              <a:cxnLst/>
              <a:rect l="l" t="t" r="r" b="b"/>
              <a:pathLst>
                <a:path w="13056869" h="3979545">
                  <a:moveTo>
                    <a:pt x="12480352" y="0"/>
                  </a:moveTo>
                  <a:lnTo>
                    <a:pt x="575898" y="0"/>
                  </a:lnTo>
                  <a:lnTo>
                    <a:pt x="528665" y="1909"/>
                  </a:lnTo>
                  <a:lnTo>
                    <a:pt x="482484" y="7537"/>
                  </a:lnTo>
                  <a:lnTo>
                    <a:pt x="437502" y="16736"/>
                  </a:lnTo>
                  <a:lnTo>
                    <a:pt x="393868" y="29359"/>
                  </a:lnTo>
                  <a:lnTo>
                    <a:pt x="351731" y="45256"/>
                  </a:lnTo>
                  <a:lnTo>
                    <a:pt x="311238" y="64280"/>
                  </a:lnTo>
                  <a:lnTo>
                    <a:pt x="272538" y="86282"/>
                  </a:lnTo>
                  <a:lnTo>
                    <a:pt x="235778" y="111114"/>
                  </a:lnTo>
                  <a:lnTo>
                    <a:pt x="201108" y="138627"/>
                  </a:lnTo>
                  <a:lnTo>
                    <a:pt x="168675" y="168675"/>
                  </a:lnTo>
                  <a:lnTo>
                    <a:pt x="138627" y="201108"/>
                  </a:lnTo>
                  <a:lnTo>
                    <a:pt x="111114" y="235778"/>
                  </a:lnTo>
                  <a:lnTo>
                    <a:pt x="86282" y="272538"/>
                  </a:lnTo>
                  <a:lnTo>
                    <a:pt x="64280" y="311238"/>
                  </a:lnTo>
                  <a:lnTo>
                    <a:pt x="45256" y="351731"/>
                  </a:lnTo>
                  <a:lnTo>
                    <a:pt x="29359" y="393868"/>
                  </a:lnTo>
                  <a:lnTo>
                    <a:pt x="16736" y="437502"/>
                  </a:lnTo>
                  <a:lnTo>
                    <a:pt x="7537" y="482484"/>
                  </a:lnTo>
                  <a:lnTo>
                    <a:pt x="1909" y="528665"/>
                  </a:lnTo>
                  <a:lnTo>
                    <a:pt x="0" y="575898"/>
                  </a:lnTo>
                  <a:lnTo>
                    <a:pt x="0" y="3403037"/>
                  </a:lnTo>
                  <a:lnTo>
                    <a:pt x="1909" y="3450270"/>
                  </a:lnTo>
                  <a:lnTo>
                    <a:pt x="7537" y="3496452"/>
                  </a:lnTo>
                  <a:lnTo>
                    <a:pt x="16736" y="3541434"/>
                  </a:lnTo>
                  <a:lnTo>
                    <a:pt x="29359" y="3585067"/>
                  </a:lnTo>
                  <a:lnTo>
                    <a:pt x="45256" y="3627205"/>
                  </a:lnTo>
                  <a:lnTo>
                    <a:pt x="64280" y="3667697"/>
                  </a:lnTo>
                  <a:lnTo>
                    <a:pt x="86282" y="3706398"/>
                  </a:lnTo>
                  <a:lnTo>
                    <a:pt x="111114" y="3743157"/>
                  </a:lnTo>
                  <a:lnTo>
                    <a:pt x="138627" y="3777827"/>
                  </a:lnTo>
                  <a:lnTo>
                    <a:pt x="168675" y="3810260"/>
                  </a:lnTo>
                  <a:lnTo>
                    <a:pt x="201108" y="3840308"/>
                  </a:lnTo>
                  <a:lnTo>
                    <a:pt x="235778" y="3867822"/>
                  </a:lnTo>
                  <a:lnTo>
                    <a:pt x="272538" y="3892654"/>
                  </a:lnTo>
                  <a:lnTo>
                    <a:pt x="311238" y="3914656"/>
                  </a:lnTo>
                  <a:lnTo>
                    <a:pt x="351731" y="3933679"/>
                  </a:lnTo>
                  <a:lnTo>
                    <a:pt x="393868" y="3949577"/>
                  </a:lnTo>
                  <a:lnTo>
                    <a:pt x="437502" y="3962199"/>
                  </a:lnTo>
                  <a:lnTo>
                    <a:pt x="482484" y="3971398"/>
                  </a:lnTo>
                  <a:lnTo>
                    <a:pt x="528665" y="3977027"/>
                  </a:lnTo>
                  <a:lnTo>
                    <a:pt x="575898" y="3978936"/>
                  </a:lnTo>
                  <a:lnTo>
                    <a:pt x="12480352" y="3978936"/>
                  </a:lnTo>
                  <a:lnTo>
                    <a:pt x="12527591" y="3977027"/>
                  </a:lnTo>
                  <a:lnTo>
                    <a:pt x="12573777" y="3971398"/>
                  </a:lnTo>
                  <a:lnTo>
                    <a:pt x="12618762" y="3962199"/>
                  </a:lnTo>
                  <a:lnTo>
                    <a:pt x="12662398" y="3949577"/>
                  </a:lnTo>
                  <a:lnTo>
                    <a:pt x="12704537" y="3933679"/>
                  </a:lnTo>
                  <a:lnTo>
                    <a:pt x="12745031" y="3914656"/>
                  </a:lnTo>
                  <a:lnTo>
                    <a:pt x="12783731" y="3892654"/>
                  </a:lnTo>
                  <a:lnTo>
                    <a:pt x="12820490" y="3867822"/>
                  </a:lnTo>
                  <a:lnTo>
                    <a:pt x="12855160" y="3840308"/>
                  </a:lnTo>
                  <a:lnTo>
                    <a:pt x="12887591" y="3810260"/>
                  </a:lnTo>
                  <a:lnTo>
                    <a:pt x="12917637" y="3777827"/>
                  </a:lnTo>
                  <a:lnTo>
                    <a:pt x="12945149" y="3743157"/>
                  </a:lnTo>
                  <a:lnTo>
                    <a:pt x="12969979" y="3706398"/>
                  </a:lnTo>
                  <a:lnTo>
                    <a:pt x="12991979" y="3667697"/>
                  </a:lnTo>
                  <a:lnTo>
                    <a:pt x="13011001" y="3627205"/>
                  </a:lnTo>
                  <a:lnTo>
                    <a:pt x="13026896" y="3585067"/>
                  </a:lnTo>
                  <a:lnTo>
                    <a:pt x="13039517" y="3541434"/>
                  </a:lnTo>
                  <a:lnTo>
                    <a:pt x="13048715" y="3496452"/>
                  </a:lnTo>
                  <a:lnTo>
                    <a:pt x="13054342" y="3450270"/>
                  </a:lnTo>
                  <a:lnTo>
                    <a:pt x="13056251" y="3403037"/>
                  </a:lnTo>
                  <a:lnTo>
                    <a:pt x="13056251" y="575898"/>
                  </a:lnTo>
                  <a:lnTo>
                    <a:pt x="13054342" y="528665"/>
                  </a:lnTo>
                  <a:lnTo>
                    <a:pt x="13048715" y="482484"/>
                  </a:lnTo>
                  <a:lnTo>
                    <a:pt x="13039517" y="437502"/>
                  </a:lnTo>
                  <a:lnTo>
                    <a:pt x="13026896" y="393868"/>
                  </a:lnTo>
                  <a:lnTo>
                    <a:pt x="13011001" y="351731"/>
                  </a:lnTo>
                  <a:lnTo>
                    <a:pt x="12991979" y="311238"/>
                  </a:lnTo>
                  <a:lnTo>
                    <a:pt x="12969979" y="272538"/>
                  </a:lnTo>
                  <a:lnTo>
                    <a:pt x="12945149" y="235778"/>
                  </a:lnTo>
                  <a:lnTo>
                    <a:pt x="12917637" y="201108"/>
                  </a:lnTo>
                  <a:lnTo>
                    <a:pt x="12887591" y="168675"/>
                  </a:lnTo>
                  <a:lnTo>
                    <a:pt x="12855160" y="138627"/>
                  </a:lnTo>
                  <a:lnTo>
                    <a:pt x="12820490" y="111114"/>
                  </a:lnTo>
                  <a:lnTo>
                    <a:pt x="12783731" y="86282"/>
                  </a:lnTo>
                  <a:lnTo>
                    <a:pt x="12745031" y="64280"/>
                  </a:lnTo>
                  <a:lnTo>
                    <a:pt x="12704537" y="45256"/>
                  </a:lnTo>
                  <a:lnTo>
                    <a:pt x="12662398" y="29359"/>
                  </a:lnTo>
                  <a:lnTo>
                    <a:pt x="12618762" y="16736"/>
                  </a:lnTo>
                  <a:lnTo>
                    <a:pt x="12573777" y="7537"/>
                  </a:lnTo>
                  <a:lnTo>
                    <a:pt x="12527591" y="1909"/>
                  </a:lnTo>
                  <a:lnTo>
                    <a:pt x="124803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201854" y="4407775"/>
            <a:ext cx="5276850" cy="327279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650" spc="-10" dirty="0">
                <a:solidFill>
                  <a:srgbClr val="E02312"/>
                </a:solidFill>
                <a:latin typeface="Microsoft Sans Serif"/>
                <a:cs typeface="Microsoft Sans Serif"/>
              </a:rPr>
              <a:t>Участники</a:t>
            </a:r>
            <a:endParaRPr sz="3650" dirty="0">
              <a:latin typeface="Microsoft Sans Serif"/>
              <a:cs typeface="Microsoft Sans Serif"/>
            </a:endParaRPr>
          </a:p>
          <a:p>
            <a:pPr marL="213360" indent="-200660">
              <a:lnSpc>
                <a:spcPct val="100000"/>
              </a:lnSpc>
              <a:spcBef>
                <a:spcPts val="1964"/>
              </a:spcBef>
              <a:buChar char="•"/>
              <a:tabLst>
                <a:tab pos="213360" algn="l"/>
              </a:tabLst>
            </a:pPr>
            <a:r>
              <a:rPr sz="2450" spc="-135" dirty="0">
                <a:solidFill>
                  <a:srgbClr val="143B85"/>
                </a:solidFill>
                <a:latin typeface="Microsoft Sans Serif"/>
                <a:cs typeface="Microsoft Sans Serif"/>
              </a:rPr>
              <a:t>Главы</a:t>
            </a:r>
            <a:r>
              <a:rPr sz="2450" spc="-12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70" dirty="0">
                <a:solidFill>
                  <a:srgbClr val="143B85"/>
                </a:solidFill>
                <a:latin typeface="Microsoft Sans Serif"/>
                <a:cs typeface="Microsoft Sans Serif"/>
              </a:rPr>
              <a:t>муниципальных</a:t>
            </a:r>
            <a:r>
              <a:rPr sz="2450" spc="-12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образований</a:t>
            </a:r>
            <a:endParaRPr sz="2450" dirty="0">
              <a:latin typeface="Microsoft Sans Serif"/>
              <a:cs typeface="Microsoft Sans Serif"/>
            </a:endParaRPr>
          </a:p>
          <a:p>
            <a:pPr marL="213360" indent="-200660">
              <a:lnSpc>
                <a:spcPct val="100000"/>
              </a:lnSpc>
              <a:spcBef>
                <a:spcPts val="1515"/>
              </a:spcBef>
              <a:buChar char="•"/>
              <a:tabLst>
                <a:tab pos="213360" algn="l"/>
              </a:tabLst>
            </a:pPr>
            <a:r>
              <a:rPr sz="2450" spc="-55" dirty="0">
                <a:solidFill>
                  <a:srgbClr val="143B85"/>
                </a:solidFill>
                <a:latin typeface="Microsoft Sans Serif"/>
                <a:cs typeface="Microsoft Sans Serif"/>
              </a:rPr>
              <a:t>Муниципальные</a:t>
            </a:r>
            <a:r>
              <a:rPr sz="2450" spc="-11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депутаты</a:t>
            </a:r>
            <a:endParaRPr sz="2450" dirty="0">
              <a:latin typeface="Microsoft Sans Serif"/>
              <a:cs typeface="Microsoft Sans Serif"/>
            </a:endParaRPr>
          </a:p>
          <a:p>
            <a:pPr marL="213360" indent="-200660">
              <a:lnSpc>
                <a:spcPct val="100000"/>
              </a:lnSpc>
              <a:spcBef>
                <a:spcPts val="1510"/>
              </a:spcBef>
              <a:buChar char="•"/>
              <a:tabLst>
                <a:tab pos="213360" algn="l"/>
              </a:tabLst>
            </a:pPr>
            <a:r>
              <a:rPr sz="2450" spc="-55" dirty="0">
                <a:solidFill>
                  <a:srgbClr val="143B85"/>
                </a:solidFill>
                <a:latin typeface="Microsoft Sans Serif"/>
                <a:cs typeface="Microsoft Sans Serif"/>
              </a:rPr>
              <a:t>Муниципальные</a:t>
            </a:r>
            <a:r>
              <a:rPr sz="2450" spc="-11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служащие</a:t>
            </a:r>
            <a:endParaRPr sz="2450" dirty="0">
              <a:latin typeface="Microsoft Sans Serif"/>
              <a:cs typeface="Microsoft Sans Serif"/>
            </a:endParaRPr>
          </a:p>
          <a:p>
            <a:pPr marL="213995" indent="-200660">
              <a:lnSpc>
                <a:spcPts val="2915"/>
              </a:lnSpc>
              <a:spcBef>
                <a:spcPts val="1515"/>
              </a:spcBef>
              <a:buChar char="•"/>
              <a:tabLst>
                <a:tab pos="213995" algn="l"/>
              </a:tabLst>
            </a:pPr>
            <a:r>
              <a:rPr sz="3200" spc="-70" dirty="0" err="1">
                <a:solidFill>
                  <a:srgbClr val="FF0000"/>
                </a:solidFill>
                <a:latin typeface="Microsoft Sans Serif"/>
                <a:cs typeface="Microsoft Sans Serif"/>
              </a:rPr>
              <a:t>Работники</a:t>
            </a:r>
            <a:r>
              <a:rPr sz="3200" spc="-10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3200" spc="-16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3200" spc="-70" dirty="0">
                <a:solidFill>
                  <a:srgbClr val="FF0000"/>
                </a:solidFill>
                <a:latin typeface="Microsoft Sans Serif"/>
                <a:cs typeface="Microsoft Sans Serif"/>
              </a:rPr>
              <a:t>муниципальных</a:t>
            </a:r>
            <a:r>
              <a:rPr sz="3200" spc="-14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организаций</a:t>
            </a:r>
            <a:endParaRPr sz="3200" dirty="0">
              <a:solidFill>
                <a:srgbClr val="FF0000"/>
              </a:solidFill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01043" y="5214795"/>
            <a:ext cx="4881880" cy="243459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01295" marR="5080" indent="-189230">
              <a:lnSpc>
                <a:spcPts val="2890"/>
              </a:lnSpc>
              <a:spcBef>
                <a:spcPts val="260"/>
              </a:spcBef>
              <a:buChar char="•"/>
              <a:tabLst>
                <a:tab pos="201295" algn="l"/>
                <a:tab pos="212725" algn="l"/>
              </a:tabLst>
            </a:pPr>
            <a:r>
              <a:rPr sz="2450" dirty="0">
                <a:solidFill>
                  <a:srgbClr val="143B85"/>
                </a:solidFill>
                <a:latin typeface="Microsoft Sans Serif"/>
                <a:cs typeface="Microsoft Sans Serif"/>
              </a:rPr>
              <a:t>	</a:t>
            </a:r>
            <a:r>
              <a:rPr sz="2450" spc="-65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Председатели,</a:t>
            </a:r>
            <a:r>
              <a:rPr sz="2450" spc="-14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исполнительные </a:t>
            </a:r>
            <a:r>
              <a:rPr sz="24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директора</a:t>
            </a:r>
            <a:r>
              <a:rPr sz="2450" spc="-13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95" dirty="0">
                <a:solidFill>
                  <a:srgbClr val="143B85"/>
                </a:solidFill>
                <a:latin typeface="Microsoft Sans Serif"/>
                <a:cs typeface="Microsoft Sans Serif"/>
              </a:rPr>
              <a:t>и</a:t>
            </a:r>
            <a:r>
              <a:rPr sz="2450" spc="-18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сотрудники</a:t>
            </a:r>
            <a:r>
              <a:rPr sz="2450" spc="-13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советов </a:t>
            </a:r>
            <a:r>
              <a:rPr sz="2450" spc="-70" dirty="0">
                <a:solidFill>
                  <a:srgbClr val="143B85"/>
                </a:solidFill>
                <a:latin typeface="Microsoft Sans Serif"/>
                <a:cs typeface="Microsoft Sans Serif"/>
              </a:rPr>
              <a:t>муниципальных</a:t>
            </a:r>
            <a:r>
              <a:rPr sz="2450" spc="-11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образований </a:t>
            </a:r>
            <a:r>
              <a:rPr sz="24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субъектов</a:t>
            </a:r>
            <a:r>
              <a:rPr sz="2450" spc="-10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РФ</a:t>
            </a:r>
            <a:endParaRPr sz="2450" dirty="0">
              <a:latin typeface="Microsoft Sans Serif"/>
              <a:cs typeface="Microsoft Sans Serif"/>
            </a:endParaRPr>
          </a:p>
          <a:p>
            <a:pPr marL="201295" marR="716280" indent="-189230">
              <a:lnSpc>
                <a:spcPts val="2890"/>
              </a:lnSpc>
              <a:spcBef>
                <a:spcPts val="1550"/>
              </a:spcBef>
              <a:buChar char="•"/>
              <a:tabLst>
                <a:tab pos="201295" algn="l"/>
                <a:tab pos="212725" algn="l"/>
              </a:tabLst>
            </a:pPr>
            <a:r>
              <a:rPr sz="2450" dirty="0">
                <a:solidFill>
                  <a:srgbClr val="143B85"/>
                </a:solidFill>
                <a:latin typeface="Microsoft Sans Serif"/>
                <a:cs typeface="Microsoft Sans Serif"/>
              </a:rPr>
              <a:t>	</a:t>
            </a:r>
            <a:r>
              <a:rPr sz="2450" spc="-60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Председатели</a:t>
            </a:r>
            <a:r>
              <a:rPr sz="2450" spc="-14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95" dirty="0">
                <a:solidFill>
                  <a:srgbClr val="143B85"/>
                </a:solidFill>
                <a:latin typeface="Microsoft Sans Serif"/>
                <a:cs typeface="Microsoft Sans Serif"/>
              </a:rPr>
              <a:t>и</a:t>
            </a:r>
            <a:r>
              <a:rPr sz="2450" spc="-17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80" dirty="0">
                <a:solidFill>
                  <a:srgbClr val="143B85"/>
                </a:solidFill>
                <a:latin typeface="Microsoft Sans Serif"/>
                <a:cs typeface="Microsoft Sans Serif"/>
              </a:rPr>
              <a:t>члены</a:t>
            </a:r>
            <a:r>
              <a:rPr sz="2450" spc="-13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114" dirty="0">
                <a:solidFill>
                  <a:srgbClr val="143B85"/>
                </a:solidFill>
                <a:latin typeface="Microsoft Sans Serif"/>
                <a:cs typeface="Microsoft Sans Serif"/>
              </a:rPr>
              <a:t>ТОС, </a:t>
            </a:r>
            <a:r>
              <a:rPr sz="24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сельские</a:t>
            </a:r>
            <a:r>
              <a:rPr sz="2450" spc="-13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старосты</a:t>
            </a:r>
            <a:endParaRPr sz="2450" dirty="0">
              <a:latin typeface="Microsoft Sans Serif"/>
              <a:cs typeface="Microsoft Sans Serif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570664" y="5191852"/>
            <a:ext cx="1988185" cy="2006600"/>
            <a:chOff x="1570664" y="5191852"/>
            <a:chExt cx="1988185" cy="200660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72989" y="5801226"/>
              <a:ext cx="564611" cy="94266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10053" y="5625378"/>
              <a:ext cx="562935" cy="84141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70664" y="5191852"/>
              <a:ext cx="1987750" cy="2006420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15379469" y="335078"/>
            <a:ext cx="1371600" cy="1372235"/>
            <a:chOff x="15379469" y="335078"/>
            <a:chExt cx="1371600" cy="1372235"/>
          </a:xfrm>
        </p:grpSpPr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071029" y="751704"/>
              <a:ext cx="389516" cy="64440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682665" y="631394"/>
              <a:ext cx="388363" cy="57530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379469" y="335078"/>
              <a:ext cx="1371361" cy="1371685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17382174" y="335154"/>
            <a:ext cx="1911350" cy="1371600"/>
            <a:chOff x="17382174" y="335154"/>
            <a:chExt cx="1911350" cy="1371600"/>
          </a:xfrm>
        </p:grpSpPr>
        <p:sp>
          <p:nvSpPr>
            <p:cNvPr id="25" name="object 25"/>
            <p:cNvSpPr/>
            <p:nvPr/>
          </p:nvSpPr>
          <p:spPr>
            <a:xfrm>
              <a:off x="17382174" y="335154"/>
              <a:ext cx="1911350" cy="1371600"/>
            </a:xfrm>
            <a:custGeom>
              <a:avLst/>
              <a:gdLst/>
              <a:ahLst/>
              <a:cxnLst/>
              <a:rect l="l" t="t" r="r" b="b"/>
              <a:pathLst>
                <a:path w="1911350" h="1371600">
                  <a:moveTo>
                    <a:pt x="1625005" y="0"/>
                  </a:moveTo>
                  <a:lnTo>
                    <a:pt x="1601248" y="50800"/>
                  </a:lnTo>
                  <a:lnTo>
                    <a:pt x="1576027" y="101600"/>
                  </a:lnTo>
                  <a:lnTo>
                    <a:pt x="1548940" y="139700"/>
                  </a:lnTo>
                  <a:lnTo>
                    <a:pt x="1519586" y="177800"/>
                  </a:lnTo>
                  <a:lnTo>
                    <a:pt x="1487562" y="203200"/>
                  </a:lnTo>
                  <a:lnTo>
                    <a:pt x="1452467" y="241300"/>
                  </a:lnTo>
                  <a:lnTo>
                    <a:pt x="1413900" y="266700"/>
                  </a:lnTo>
                  <a:lnTo>
                    <a:pt x="1371457" y="292100"/>
                  </a:lnTo>
                  <a:lnTo>
                    <a:pt x="1324737" y="317500"/>
                  </a:lnTo>
                  <a:lnTo>
                    <a:pt x="1273339" y="330200"/>
                  </a:lnTo>
                  <a:lnTo>
                    <a:pt x="1216861" y="355600"/>
                  </a:lnTo>
                  <a:lnTo>
                    <a:pt x="1166968" y="368300"/>
                  </a:lnTo>
                  <a:lnTo>
                    <a:pt x="1116754" y="393700"/>
                  </a:lnTo>
                  <a:lnTo>
                    <a:pt x="1066269" y="393700"/>
                  </a:lnTo>
                  <a:lnTo>
                    <a:pt x="964692" y="419100"/>
                  </a:lnTo>
                  <a:lnTo>
                    <a:pt x="913702" y="419100"/>
                  </a:lnTo>
                  <a:lnTo>
                    <a:pt x="862646" y="431800"/>
                  </a:lnTo>
                  <a:lnTo>
                    <a:pt x="811575" y="431800"/>
                  </a:lnTo>
                  <a:lnTo>
                    <a:pt x="709858" y="457200"/>
                  </a:lnTo>
                  <a:lnTo>
                    <a:pt x="659213" y="457200"/>
                  </a:lnTo>
                  <a:lnTo>
                    <a:pt x="458843" y="508000"/>
                  </a:lnTo>
                  <a:lnTo>
                    <a:pt x="409472" y="533400"/>
                  </a:lnTo>
                  <a:lnTo>
                    <a:pt x="360456" y="546100"/>
                  </a:lnTo>
                  <a:lnTo>
                    <a:pt x="311831" y="571500"/>
                  </a:lnTo>
                  <a:lnTo>
                    <a:pt x="247395" y="596900"/>
                  </a:lnTo>
                  <a:lnTo>
                    <a:pt x="216325" y="622300"/>
                  </a:lnTo>
                  <a:lnTo>
                    <a:pt x="157722" y="660400"/>
                  </a:lnTo>
                  <a:lnTo>
                    <a:pt x="105490" y="711200"/>
                  </a:lnTo>
                  <a:lnTo>
                    <a:pt x="82384" y="749300"/>
                  </a:lnTo>
                  <a:lnTo>
                    <a:pt x="61616" y="774700"/>
                  </a:lnTo>
                  <a:lnTo>
                    <a:pt x="43433" y="812800"/>
                  </a:lnTo>
                  <a:lnTo>
                    <a:pt x="28085" y="838200"/>
                  </a:lnTo>
                  <a:lnTo>
                    <a:pt x="15819" y="876300"/>
                  </a:lnTo>
                  <a:lnTo>
                    <a:pt x="6884" y="914400"/>
                  </a:lnTo>
                  <a:lnTo>
                    <a:pt x="1528" y="952500"/>
                  </a:lnTo>
                  <a:lnTo>
                    <a:pt x="0" y="990600"/>
                  </a:lnTo>
                  <a:lnTo>
                    <a:pt x="2547" y="1028700"/>
                  </a:lnTo>
                  <a:lnTo>
                    <a:pt x="9418" y="1066800"/>
                  </a:lnTo>
                  <a:lnTo>
                    <a:pt x="20861" y="1104900"/>
                  </a:lnTo>
                  <a:lnTo>
                    <a:pt x="37125" y="1143000"/>
                  </a:lnTo>
                  <a:lnTo>
                    <a:pt x="58457" y="1181100"/>
                  </a:lnTo>
                  <a:lnTo>
                    <a:pt x="85107" y="1219200"/>
                  </a:lnTo>
                  <a:lnTo>
                    <a:pt x="117322" y="1257300"/>
                  </a:lnTo>
                  <a:lnTo>
                    <a:pt x="155351" y="1295400"/>
                  </a:lnTo>
                  <a:lnTo>
                    <a:pt x="199442" y="1333500"/>
                  </a:lnTo>
                  <a:lnTo>
                    <a:pt x="249843" y="1371600"/>
                  </a:lnTo>
                  <a:lnTo>
                    <a:pt x="236424" y="1358900"/>
                  </a:lnTo>
                  <a:lnTo>
                    <a:pt x="222569" y="1346200"/>
                  </a:lnTo>
                  <a:lnTo>
                    <a:pt x="179976" y="1308100"/>
                  </a:lnTo>
                  <a:lnTo>
                    <a:pt x="165968" y="1282700"/>
                  </a:lnTo>
                  <a:lnTo>
                    <a:pt x="139195" y="1244600"/>
                  </a:lnTo>
                  <a:lnTo>
                    <a:pt x="115143" y="1193800"/>
                  </a:lnTo>
                  <a:lnTo>
                    <a:pt x="95088" y="1143000"/>
                  </a:lnTo>
                  <a:lnTo>
                    <a:pt x="80307" y="1092200"/>
                  </a:lnTo>
                  <a:lnTo>
                    <a:pt x="72077" y="1028700"/>
                  </a:lnTo>
                  <a:lnTo>
                    <a:pt x="70818" y="1003300"/>
                  </a:lnTo>
                  <a:lnTo>
                    <a:pt x="71675" y="977900"/>
                  </a:lnTo>
                  <a:lnTo>
                    <a:pt x="80377" y="914400"/>
                  </a:lnTo>
                  <a:lnTo>
                    <a:pt x="99460" y="863600"/>
                  </a:lnTo>
                  <a:lnTo>
                    <a:pt x="130201" y="812800"/>
                  </a:lnTo>
                  <a:lnTo>
                    <a:pt x="150342" y="774700"/>
                  </a:lnTo>
                  <a:lnTo>
                    <a:pt x="173876" y="749300"/>
                  </a:lnTo>
                  <a:lnTo>
                    <a:pt x="200963" y="723900"/>
                  </a:lnTo>
                  <a:lnTo>
                    <a:pt x="231763" y="711200"/>
                  </a:lnTo>
                  <a:lnTo>
                    <a:pt x="266434" y="685800"/>
                  </a:lnTo>
                  <a:lnTo>
                    <a:pt x="305138" y="660400"/>
                  </a:lnTo>
                  <a:lnTo>
                    <a:pt x="348032" y="635000"/>
                  </a:lnTo>
                  <a:lnTo>
                    <a:pt x="395277" y="622300"/>
                  </a:lnTo>
                  <a:lnTo>
                    <a:pt x="447033" y="596900"/>
                  </a:lnTo>
                  <a:lnTo>
                    <a:pt x="503458" y="584200"/>
                  </a:lnTo>
                  <a:lnTo>
                    <a:pt x="564713" y="571500"/>
                  </a:lnTo>
                  <a:lnTo>
                    <a:pt x="630958" y="558800"/>
                  </a:lnTo>
                  <a:lnTo>
                    <a:pt x="702351" y="546100"/>
                  </a:lnTo>
                  <a:lnTo>
                    <a:pt x="779052" y="533400"/>
                  </a:lnTo>
                  <a:lnTo>
                    <a:pt x="828960" y="533400"/>
                  </a:lnTo>
                  <a:lnTo>
                    <a:pt x="928783" y="508000"/>
                  </a:lnTo>
                  <a:lnTo>
                    <a:pt x="978556" y="508000"/>
                  </a:lnTo>
                  <a:lnTo>
                    <a:pt x="1175092" y="457200"/>
                  </a:lnTo>
                  <a:lnTo>
                    <a:pt x="1217954" y="431800"/>
                  </a:lnTo>
                  <a:lnTo>
                    <a:pt x="1259977" y="419100"/>
                  </a:lnTo>
                  <a:lnTo>
                    <a:pt x="1301046" y="393700"/>
                  </a:lnTo>
                  <a:lnTo>
                    <a:pt x="1341042" y="368300"/>
                  </a:lnTo>
                  <a:lnTo>
                    <a:pt x="1379848" y="342900"/>
                  </a:lnTo>
                  <a:lnTo>
                    <a:pt x="1417348" y="317500"/>
                  </a:lnTo>
                  <a:lnTo>
                    <a:pt x="1453423" y="279400"/>
                  </a:lnTo>
                  <a:lnTo>
                    <a:pt x="1487956" y="241300"/>
                  </a:lnTo>
                  <a:lnTo>
                    <a:pt x="1520831" y="203200"/>
                  </a:lnTo>
                  <a:lnTo>
                    <a:pt x="1547193" y="177800"/>
                  </a:lnTo>
                  <a:lnTo>
                    <a:pt x="1571170" y="139700"/>
                  </a:lnTo>
                  <a:lnTo>
                    <a:pt x="1592383" y="88900"/>
                  </a:lnTo>
                  <a:lnTo>
                    <a:pt x="1610454" y="50800"/>
                  </a:lnTo>
                  <a:lnTo>
                    <a:pt x="1625005" y="0"/>
                  </a:lnTo>
                  <a:close/>
                </a:path>
                <a:path w="1911350" h="1371600">
                  <a:moveTo>
                    <a:pt x="349034" y="1168400"/>
                  </a:moveTo>
                  <a:lnTo>
                    <a:pt x="309055" y="1181100"/>
                  </a:lnTo>
                  <a:lnTo>
                    <a:pt x="275587" y="1206500"/>
                  </a:lnTo>
                  <a:lnTo>
                    <a:pt x="252597" y="1231900"/>
                  </a:lnTo>
                  <a:lnTo>
                    <a:pt x="244053" y="1270000"/>
                  </a:lnTo>
                  <a:lnTo>
                    <a:pt x="252116" y="1308100"/>
                  </a:lnTo>
                  <a:lnTo>
                    <a:pt x="274282" y="1346200"/>
                  </a:lnTo>
                  <a:lnTo>
                    <a:pt x="307513" y="1371600"/>
                  </a:lnTo>
                  <a:lnTo>
                    <a:pt x="393008" y="1371600"/>
                  </a:lnTo>
                  <a:lnTo>
                    <a:pt x="412125" y="1358900"/>
                  </a:lnTo>
                  <a:lnTo>
                    <a:pt x="428424" y="1346200"/>
                  </a:lnTo>
                  <a:lnTo>
                    <a:pt x="319813" y="1346200"/>
                  </a:lnTo>
                  <a:lnTo>
                    <a:pt x="295242" y="1333500"/>
                  </a:lnTo>
                  <a:lnTo>
                    <a:pt x="278308" y="1308100"/>
                  </a:lnTo>
                  <a:lnTo>
                    <a:pt x="271999" y="1282700"/>
                  </a:lnTo>
                  <a:lnTo>
                    <a:pt x="277899" y="1244600"/>
                  </a:lnTo>
                  <a:lnTo>
                    <a:pt x="294130" y="1219200"/>
                  </a:lnTo>
                  <a:lnTo>
                    <a:pt x="318488" y="1206500"/>
                  </a:lnTo>
                  <a:lnTo>
                    <a:pt x="423984" y="1206500"/>
                  </a:lnTo>
                  <a:lnTo>
                    <a:pt x="408342" y="1193800"/>
                  </a:lnTo>
                  <a:lnTo>
                    <a:pt x="390326" y="1181100"/>
                  </a:lnTo>
                  <a:lnTo>
                    <a:pt x="370401" y="1181100"/>
                  </a:lnTo>
                  <a:lnTo>
                    <a:pt x="349034" y="1168400"/>
                  </a:lnTo>
                  <a:close/>
                </a:path>
                <a:path w="1911350" h="1371600">
                  <a:moveTo>
                    <a:pt x="533656" y="1206500"/>
                  </a:moveTo>
                  <a:lnTo>
                    <a:pt x="506244" y="1206500"/>
                  </a:lnTo>
                  <a:lnTo>
                    <a:pt x="502604" y="1231900"/>
                  </a:lnTo>
                  <a:lnTo>
                    <a:pt x="497103" y="1270000"/>
                  </a:lnTo>
                  <a:lnTo>
                    <a:pt x="488468" y="1295400"/>
                  </a:lnTo>
                  <a:lnTo>
                    <a:pt x="475428" y="1320800"/>
                  </a:lnTo>
                  <a:lnTo>
                    <a:pt x="465312" y="1333500"/>
                  </a:lnTo>
                  <a:lnTo>
                    <a:pt x="456397" y="1346200"/>
                  </a:lnTo>
                  <a:lnTo>
                    <a:pt x="436256" y="1346200"/>
                  </a:lnTo>
                  <a:lnTo>
                    <a:pt x="436256" y="1371600"/>
                  </a:lnTo>
                  <a:lnTo>
                    <a:pt x="462174" y="1371600"/>
                  </a:lnTo>
                  <a:lnTo>
                    <a:pt x="474238" y="1358900"/>
                  </a:lnTo>
                  <a:lnTo>
                    <a:pt x="485616" y="1358900"/>
                  </a:lnTo>
                  <a:lnTo>
                    <a:pt x="505641" y="1320800"/>
                  </a:lnTo>
                  <a:lnTo>
                    <a:pt x="519523" y="1282700"/>
                  </a:lnTo>
                  <a:lnTo>
                    <a:pt x="528462" y="1244600"/>
                  </a:lnTo>
                  <a:lnTo>
                    <a:pt x="533656" y="1206500"/>
                  </a:lnTo>
                  <a:close/>
                </a:path>
                <a:path w="1911350" h="1371600">
                  <a:moveTo>
                    <a:pt x="618272" y="1181100"/>
                  </a:moveTo>
                  <a:lnTo>
                    <a:pt x="471512" y="1181100"/>
                  </a:lnTo>
                  <a:lnTo>
                    <a:pt x="483784" y="1206500"/>
                  </a:lnTo>
                  <a:lnTo>
                    <a:pt x="589801" y="1206500"/>
                  </a:lnTo>
                  <a:lnTo>
                    <a:pt x="589801" y="1371600"/>
                  </a:lnTo>
                  <a:lnTo>
                    <a:pt x="618272" y="1371600"/>
                  </a:lnTo>
                  <a:lnTo>
                    <a:pt x="618272" y="1181100"/>
                  </a:lnTo>
                  <a:close/>
                </a:path>
                <a:path w="1911350" h="1371600">
                  <a:moveTo>
                    <a:pt x="680678" y="1333500"/>
                  </a:moveTo>
                  <a:lnTo>
                    <a:pt x="669705" y="1358900"/>
                  </a:lnTo>
                  <a:lnTo>
                    <a:pt x="677089" y="1371600"/>
                  </a:lnTo>
                  <a:lnTo>
                    <a:pt x="736332" y="1371600"/>
                  </a:lnTo>
                  <a:lnTo>
                    <a:pt x="748845" y="1358900"/>
                  </a:lnTo>
                  <a:lnTo>
                    <a:pt x="760843" y="1346200"/>
                  </a:lnTo>
                  <a:lnTo>
                    <a:pt x="686785" y="1346200"/>
                  </a:lnTo>
                  <a:lnTo>
                    <a:pt x="680678" y="1333500"/>
                  </a:lnTo>
                  <a:close/>
                </a:path>
                <a:path w="1911350" h="1371600">
                  <a:moveTo>
                    <a:pt x="881750" y="1181100"/>
                  </a:moveTo>
                  <a:lnTo>
                    <a:pt x="847542" y="1181100"/>
                  </a:lnTo>
                  <a:lnTo>
                    <a:pt x="911519" y="1270000"/>
                  </a:lnTo>
                  <a:lnTo>
                    <a:pt x="876526" y="1320800"/>
                  </a:lnTo>
                  <a:lnTo>
                    <a:pt x="867101" y="1333500"/>
                  </a:lnTo>
                  <a:lnTo>
                    <a:pt x="858705" y="1346200"/>
                  </a:lnTo>
                  <a:lnTo>
                    <a:pt x="838139" y="1346200"/>
                  </a:lnTo>
                  <a:lnTo>
                    <a:pt x="837877" y="1371600"/>
                  </a:lnTo>
                  <a:lnTo>
                    <a:pt x="868170" y="1371600"/>
                  </a:lnTo>
                  <a:lnTo>
                    <a:pt x="882973" y="1358900"/>
                  </a:lnTo>
                  <a:lnTo>
                    <a:pt x="898462" y="1346200"/>
                  </a:lnTo>
                  <a:lnTo>
                    <a:pt x="936063" y="1282700"/>
                  </a:lnTo>
                  <a:lnTo>
                    <a:pt x="1051363" y="1282700"/>
                  </a:lnTo>
                  <a:lnTo>
                    <a:pt x="1042615" y="1270000"/>
                  </a:lnTo>
                  <a:lnTo>
                    <a:pt x="1051754" y="1257300"/>
                  </a:lnTo>
                  <a:lnTo>
                    <a:pt x="930848" y="1257300"/>
                  </a:lnTo>
                  <a:lnTo>
                    <a:pt x="881750" y="1181100"/>
                  </a:lnTo>
                  <a:close/>
                </a:path>
                <a:path w="1911350" h="1371600">
                  <a:moveTo>
                    <a:pt x="991171" y="1282700"/>
                  </a:moveTo>
                  <a:lnTo>
                    <a:pt x="962701" y="1282700"/>
                  </a:lnTo>
                  <a:lnTo>
                    <a:pt x="962701" y="1371600"/>
                  </a:lnTo>
                  <a:lnTo>
                    <a:pt x="991171" y="1371600"/>
                  </a:lnTo>
                  <a:lnTo>
                    <a:pt x="991171" y="1282700"/>
                  </a:lnTo>
                  <a:close/>
                </a:path>
                <a:path w="1911350" h="1371600">
                  <a:moveTo>
                    <a:pt x="1051363" y="1282700"/>
                  </a:moveTo>
                  <a:lnTo>
                    <a:pt x="1018071" y="1282700"/>
                  </a:lnTo>
                  <a:lnTo>
                    <a:pt x="1055410" y="1346200"/>
                  </a:lnTo>
                  <a:lnTo>
                    <a:pt x="1070756" y="1358900"/>
                  </a:lnTo>
                  <a:lnTo>
                    <a:pt x="1085342" y="1371600"/>
                  </a:lnTo>
                  <a:lnTo>
                    <a:pt x="1116256" y="1371600"/>
                  </a:lnTo>
                  <a:lnTo>
                    <a:pt x="1115995" y="1346200"/>
                  </a:lnTo>
                  <a:lnTo>
                    <a:pt x="1095232" y="1346200"/>
                  </a:lnTo>
                  <a:lnTo>
                    <a:pt x="1086886" y="1333500"/>
                  </a:lnTo>
                  <a:lnTo>
                    <a:pt x="1077608" y="1320800"/>
                  </a:lnTo>
                  <a:lnTo>
                    <a:pt x="1051363" y="1282700"/>
                  </a:lnTo>
                  <a:close/>
                </a:path>
                <a:path w="1911350" h="1371600">
                  <a:moveTo>
                    <a:pt x="1287298" y="1181100"/>
                  </a:moveTo>
                  <a:lnTo>
                    <a:pt x="1150203" y="1181100"/>
                  </a:lnTo>
                  <a:lnTo>
                    <a:pt x="1150203" y="1371600"/>
                  </a:lnTo>
                  <a:lnTo>
                    <a:pt x="1298785" y="1371600"/>
                  </a:lnTo>
                  <a:lnTo>
                    <a:pt x="1298785" y="1346200"/>
                  </a:lnTo>
                  <a:lnTo>
                    <a:pt x="1178663" y="1346200"/>
                  </a:lnTo>
                  <a:lnTo>
                    <a:pt x="1178663" y="1295400"/>
                  </a:lnTo>
                  <a:lnTo>
                    <a:pt x="1196778" y="1295400"/>
                  </a:lnTo>
                  <a:lnTo>
                    <a:pt x="1206095" y="1282700"/>
                  </a:lnTo>
                  <a:lnTo>
                    <a:pt x="1258043" y="1282700"/>
                  </a:lnTo>
                  <a:lnTo>
                    <a:pt x="1258043" y="1270000"/>
                  </a:lnTo>
                  <a:lnTo>
                    <a:pt x="1178663" y="1270000"/>
                  </a:lnTo>
                  <a:lnTo>
                    <a:pt x="1178663" y="1206500"/>
                  </a:lnTo>
                  <a:lnTo>
                    <a:pt x="1287298" y="1206500"/>
                  </a:lnTo>
                  <a:lnTo>
                    <a:pt x="1287298" y="1181100"/>
                  </a:lnTo>
                  <a:close/>
                </a:path>
                <a:path w="1911350" h="1371600">
                  <a:moveTo>
                    <a:pt x="1359631" y="1181100"/>
                  </a:moveTo>
                  <a:lnTo>
                    <a:pt x="1331423" y="1181100"/>
                  </a:lnTo>
                  <a:lnTo>
                    <a:pt x="1331423" y="1371600"/>
                  </a:lnTo>
                  <a:lnTo>
                    <a:pt x="1359631" y="1371600"/>
                  </a:lnTo>
                  <a:lnTo>
                    <a:pt x="1359631" y="1282700"/>
                  </a:lnTo>
                  <a:lnTo>
                    <a:pt x="1502737" y="1282700"/>
                  </a:lnTo>
                  <a:lnTo>
                    <a:pt x="1502737" y="1257300"/>
                  </a:lnTo>
                  <a:lnTo>
                    <a:pt x="1359631" y="1257300"/>
                  </a:lnTo>
                  <a:lnTo>
                    <a:pt x="1359631" y="1181100"/>
                  </a:lnTo>
                  <a:close/>
                </a:path>
                <a:path w="1911350" h="1371600">
                  <a:moveTo>
                    <a:pt x="1502737" y="1282700"/>
                  </a:moveTo>
                  <a:lnTo>
                    <a:pt x="1474266" y="1282700"/>
                  </a:lnTo>
                  <a:lnTo>
                    <a:pt x="1474266" y="1371600"/>
                  </a:lnTo>
                  <a:lnTo>
                    <a:pt x="1502737" y="1371600"/>
                  </a:lnTo>
                  <a:lnTo>
                    <a:pt x="1502737" y="1282700"/>
                  </a:lnTo>
                  <a:close/>
                </a:path>
                <a:path w="1911350" h="1371600">
                  <a:moveTo>
                    <a:pt x="1575331" y="1181100"/>
                  </a:moveTo>
                  <a:lnTo>
                    <a:pt x="1547123" y="1181100"/>
                  </a:lnTo>
                  <a:lnTo>
                    <a:pt x="1547123" y="1371600"/>
                  </a:lnTo>
                  <a:lnTo>
                    <a:pt x="1575331" y="1371600"/>
                  </a:lnTo>
                  <a:lnTo>
                    <a:pt x="1603990" y="1333500"/>
                  </a:lnTo>
                  <a:lnTo>
                    <a:pt x="1575331" y="1333500"/>
                  </a:lnTo>
                  <a:lnTo>
                    <a:pt x="1575331" y="1181100"/>
                  </a:lnTo>
                  <a:close/>
                </a:path>
                <a:path w="1911350" h="1371600">
                  <a:moveTo>
                    <a:pt x="1718175" y="1219200"/>
                  </a:moveTo>
                  <a:lnTo>
                    <a:pt x="1689967" y="1219200"/>
                  </a:lnTo>
                  <a:lnTo>
                    <a:pt x="1689967" y="1371600"/>
                  </a:lnTo>
                  <a:lnTo>
                    <a:pt x="1718175" y="1371600"/>
                  </a:lnTo>
                  <a:lnTo>
                    <a:pt x="1718175" y="1219200"/>
                  </a:lnTo>
                  <a:close/>
                </a:path>
                <a:path w="1911350" h="1371600">
                  <a:moveTo>
                    <a:pt x="410927" y="1320800"/>
                  </a:moveTo>
                  <a:lnTo>
                    <a:pt x="398868" y="1333500"/>
                  </a:lnTo>
                  <a:lnTo>
                    <a:pt x="384190" y="1346200"/>
                  </a:lnTo>
                  <a:lnTo>
                    <a:pt x="428424" y="1346200"/>
                  </a:lnTo>
                  <a:lnTo>
                    <a:pt x="410927" y="1320800"/>
                  </a:lnTo>
                  <a:close/>
                </a:path>
                <a:path w="1911350" h="1371600">
                  <a:moveTo>
                    <a:pt x="675453" y="1181100"/>
                  </a:moveTo>
                  <a:lnTo>
                    <a:pt x="644376" y="1181100"/>
                  </a:lnTo>
                  <a:lnTo>
                    <a:pt x="659452" y="1231900"/>
                  </a:lnTo>
                  <a:lnTo>
                    <a:pt x="679401" y="1270000"/>
                  </a:lnTo>
                  <a:lnTo>
                    <a:pt x="703315" y="1308100"/>
                  </a:lnTo>
                  <a:lnTo>
                    <a:pt x="730289" y="1333500"/>
                  </a:lnTo>
                  <a:lnTo>
                    <a:pt x="726111" y="1346200"/>
                  </a:lnTo>
                  <a:lnTo>
                    <a:pt x="760843" y="1346200"/>
                  </a:lnTo>
                  <a:lnTo>
                    <a:pt x="776621" y="1320800"/>
                  </a:lnTo>
                  <a:lnTo>
                    <a:pt x="747001" y="1320800"/>
                  </a:lnTo>
                  <a:lnTo>
                    <a:pt x="725870" y="1295400"/>
                  </a:lnTo>
                  <a:lnTo>
                    <a:pt x="706232" y="1257300"/>
                  </a:lnTo>
                  <a:lnTo>
                    <a:pt x="689091" y="1219200"/>
                  </a:lnTo>
                  <a:lnTo>
                    <a:pt x="675453" y="1181100"/>
                  </a:lnTo>
                  <a:close/>
                </a:path>
                <a:path w="1911350" h="1371600">
                  <a:moveTo>
                    <a:pt x="1718175" y="1181100"/>
                  </a:moveTo>
                  <a:lnTo>
                    <a:pt x="1689967" y="1181100"/>
                  </a:lnTo>
                  <a:lnTo>
                    <a:pt x="1575331" y="1333500"/>
                  </a:lnTo>
                  <a:lnTo>
                    <a:pt x="1603990" y="1333500"/>
                  </a:lnTo>
                  <a:lnTo>
                    <a:pt x="1689967" y="1219200"/>
                  </a:lnTo>
                  <a:lnTo>
                    <a:pt x="1718175" y="1219200"/>
                  </a:lnTo>
                  <a:lnTo>
                    <a:pt x="1718175" y="1181100"/>
                  </a:lnTo>
                  <a:close/>
                </a:path>
                <a:path w="1911350" h="1371600">
                  <a:moveTo>
                    <a:pt x="832401" y="1181100"/>
                  </a:moveTo>
                  <a:lnTo>
                    <a:pt x="799753" y="1181100"/>
                  </a:lnTo>
                  <a:lnTo>
                    <a:pt x="789823" y="1219200"/>
                  </a:lnTo>
                  <a:lnTo>
                    <a:pt x="777296" y="1244600"/>
                  </a:lnTo>
                  <a:lnTo>
                    <a:pt x="762809" y="1282700"/>
                  </a:lnTo>
                  <a:lnTo>
                    <a:pt x="747001" y="1320800"/>
                  </a:lnTo>
                  <a:lnTo>
                    <a:pt x="776621" y="1320800"/>
                  </a:lnTo>
                  <a:lnTo>
                    <a:pt x="784509" y="1308100"/>
                  </a:lnTo>
                  <a:lnTo>
                    <a:pt x="803867" y="1270000"/>
                  </a:lnTo>
                  <a:lnTo>
                    <a:pt x="819602" y="1219200"/>
                  </a:lnTo>
                  <a:lnTo>
                    <a:pt x="832401" y="1181100"/>
                  </a:lnTo>
                  <a:close/>
                </a:path>
                <a:path w="1911350" h="1371600">
                  <a:moveTo>
                    <a:pt x="1258043" y="1257300"/>
                  </a:moveTo>
                  <a:lnTo>
                    <a:pt x="1187572" y="1257300"/>
                  </a:lnTo>
                  <a:lnTo>
                    <a:pt x="1178663" y="1270000"/>
                  </a:lnTo>
                  <a:lnTo>
                    <a:pt x="1258043" y="1270000"/>
                  </a:lnTo>
                  <a:lnTo>
                    <a:pt x="1258043" y="1257300"/>
                  </a:lnTo>
                  <a:close/>
                </a:path>
                <a:path w="1911350" h="1371600">
                  <a:moveTo>
                    <a:pt x="991171" y="1181100"/>
                  </a:moveTo>
                  <a:lnTo>
                    <a:pt x="962701" y="1181100"/>
                  </a:lnTo>
                  <a:lnTo>
                    <a:pt x="962701" y="1257300"/>
                  </a:lnTo>
                  <a:lnTo>
                    <a:pt x="991171" y="1257300"/>
                  </a:lnTo>
                  <a:lnTo>
                    <a:pt x="991171" y="1181100"/>
                  </a:lnTo>
                  <a:close/>
                </a:path>
                <a:path w="1911350" h="1371600">
                  <a:moveTo>
                    <a:pt x="1106592" y="1181100"/>
                  </a:moveTo>
                  <a:lnTo>
                    <a:pt x="1072383" y="1181100"/>
                  </a:lnTo>
                  <a:lnTo>
                    <a:pt x="1023024" y="1257300"/>
                  </a:lnTo>
                  <a:lnTo>
                    <a:pt x="1051754" y="1257300"/>
                  </a:lnTo>
                  <a:lnTo>
                    <a:pt x="1106592" y="1181100"/>
                  </a:lnTo>
                  <a:close/>
                </a:path>
                <a:path w="1911350" h="1371600">
                  <a:moveTo>
                    <a:pt x="1502737" y="1181100"/>
                  </a:moveTo>
                  <a:lnTo>
                    <a:pt x="1474266" y="1181100"/>
                  </a:lnTo>
                  <a:lnTo>
                    <a:pt x="1474266" y="1257300"/>
                  </a:lnTo>
                  <a:lnTo>
                    <a:pt x="1502737" y="1257300"/>
                  </a:lnTo>
                  <a:lnTo>
                    <a:pt x="1502737" y="1181100"/>
                  </a:lnTo>
                  <a:close/>
                </a:path>
                <a:path w="1911350" h="1371600">
                  <a:moveTo>
                    <a:pt x="423984" y="1206500"/>
                  </a:moveTo>
                  <a:lnTo>
                    <a:pt x="380272" y="1206500"/>
                  </a:lnTo>
                  <a:lnTo>
                    <a:pt x="393978" y="1219200"/>
                  </a:lnTo>
                  <a:lnTo>
                    <a:pt x="405702" y="1219200"/>
                  </a:lnTo>
                  <a:lnTo>
                    <a:pt x="423984" y="1206500"/>
                  </a:lnTo>
                  <a:close/>
                </a:path>
                <a:path w="1911350" h="1371600">
                  <a:moveTo>
                    <a:pt x="1899657" y="1172349"/>
                  </a:moveTo>
                  <a:lnTo>
                    <a:pt x="1762561" y="1172349"/>
                  </a:lnTo>
                  <a:lnTo>
                    <a:pt x="1762561" y="1367160"/>
                  </a:lnTo>
                  <a:lnTo>
                    <a:pt x="1911154" y="1367160"/>
                  </a:lnTo>
                  <a:lnTo>
                    <a:pt x="1911154" y="1338690"/>
                  </a:lnTo>
                  <a:lnTo>
                    <a:pt x="1791032" y="1338690"/>
                  </a:lnTo>
                  <a:lnTo>
                    <a:pt x="1791032" y="1289078"/>
                  </a:lnTo>
                  <a:lnTo>
                    <a:pt x="1799978" y="1285250"/>
                  </a:lnTo>
                  <a:lnTo>
                    <a:pt x="1809145" y="1282941"/>
                  </a:lnTo>
                  <a:lnTo>
                    <a:pt x="1818459" y="1281809"/>
                  </a:lnTo>
                  <a:lnTo>
                    <a:pt x="1827847" y="1281508"/>
                  </a:lnTo>
                  <a:lnTo>
                    <a:pt x="1870411" y="1281508"/>
                  </a:lnTo>
                  <a:lnTo>
                    <a:pt x="1870411" y="1260095"/>
                  </a:lnTo>
                  <a:lnTo>
                    <a:pt x="1791032" y="1260095"/>
                  </a:lnTo>
                  <a:lnTo>
                    <a:pt x="1791032" y="1201071"/>
                  </a:lnTo>
                  <a:lnTo>
                    <a:pt x="1899657" y="1201071"/>
                  </a:lnTo>
                  <a:lnTo>
                    <a:pt x="1899657" y="1172349"/>
                  </a:lnTo>
                  <a:close/>
                </a:path>
                <a:path w="1911350" h="1371600">
                  <a:moveTo>
                    <a:pt x="1870411" y="1252514"/>
                  </a:moveTo>
                  <a:lnTo>
                    <a:pt x="1827847" y="1252514"/>
                  </a:lnTo>
                  <a:lnTo>
                    <a:pt x="1818349" y="1252743"/>
                  </a:lnTo>
                  <a:lnTo>
                    <a:pt x="1809047" y="1253756"/>
                  </a:lnTo>
                  <a:lnTo>
                    <a:pt x="1799941" y="1256044"/>
                  </a:lnTo>
                  <a:lnTo>
                    <a:pt x="1791032" y="1260095"/>
                  </a:lnTo>
                  <a:lnTo>
                    <a:pt x="1870411" y="1260095"/>
                  </a:lnTo>
                  <a:lnTo>
                    <a:pt x="1870411" y="1252514"/>
                  </a:lnTo>
                  <a:close/>
                </a:path>
              </a:pathLst>
            </a:custGeom>
            <a:solidFill>
              <a:srgbClr val="CFA0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7622793" y="606431"/>
              <a:ext cx="1666239" cy="546100"/>
            </a:xfrm>
            <a:custGeom>
              <a:avLst/>
              <a:gdLst/>
              <a:ahLst/>
              <a:cxnLst/>
              <a:rect l="l" t="t" r="r" b="b"/>
              <a:pathLst>
                <a:path w="1666240" h="546100">
                  <a:moveTo>
                    <a:pt x="1665938" y="0"/>
                  </a:moveTo>
                  <a:lnTo>
                    <a:pt x="1636802" y="37887"/>
                  </a:lnTo>
                  <a:lnTo>
                    <a:pt x="1605925" y="72750"/>
                  </a:lnTo>
                  <a:lnTo>
                    <a:pt x="1572579" y="104832"/>
                  </a:lnTo>
                  <a:lnTo>
                    <a:pt x="1536040" y="134375"/>
                  </a:lnTo>
                  <a:lnTo>
                    <a:pt x="1495582" y="161624"/>
                  </a:lnTo>
                  <a:lnTo>
                    <a:pt x="1450479" y="186823"/>
                  </a:lnTo>
                  <a:lnTo>
                    <a:pt x="1400006" y="210216"/>
                  </a:lnTo>
                  <a:lnTo>
                    <a:pt x="1343435" y="232045"/>
                  </a:lnTo>
                  <a:lnTo>
                    <a:pt x="1283262" y="250522"/>
                  </a:lnTo>
                  <a:lnTo>
                    <a:pt x="1229058" y="266512"/>
                  </a:lnTo>
                  <a:lnTo>
                    <a:pt x="1180146" y="280211"/>
                  </a:lnTo>
                  <a:lnTo>
                    <a:pt x="1135851" y="291817"/>
                  </a:lnTo>
                  <a:lnTo>
                    <a:pt x="1095498" y="301524"/>
                  </a:lnTo>
                  <a:lnTo>
                    <a:pt x="1023919" y="316030"/>
                  </a:lnTo>
                  <a:lnTo>
                    <a:pt x="960004" y="325298"/>
                  </a:lnTo>
                  <a:lnTo>
                    <a:pt x="898352" y="330897"/>
                  </a:lnTo>
                  <a:lnTo>
                    <a:pt x="833561" y="334398"/>
                  </a:lnTo>
                  <a:lnTo>
                    <a:pt x="718671" y="339147"/>
                  </a:lnTo>
                  <a:lnTo>
                    <a:pt x="672953" y="341381"/>
                  </a:lnTo>
                  <a:lnTo>
                    <a:pt x="622398" y="344268"/>
                  </a:lnTo>
                  <a:lnTo>
                    <a:pt x="566331" y="348004"/>
                  </a:lnTo>
                  <a:lnTo>
                    <a:pt x="504076" y="352784"/>
                  </a:lnTo>
                  <a:lnTo>
                    <a:pt x="434960" y="358805"/>
                  </a:lnTo>
                  <a:lnTo>
                    <a:pt x="388507" y="365730"/>
                  </a:lnTo>
                  <a:lnTo>
                    <a:pt x="342285" y="374779"/>
                  </a:lnTo>
                  <a:lnTo>
                    <a:pt x="296478" y="386088"/>
                  </a:lnTo>
                  <a:lnTo>
                    <a:pt x="251272" y="399798"/>
                  </a:lnTo>
                  <a:lnTo>
                    <a:pt x="206852" y="416045"/>
                  </a:lnTo>
                  <a:lnTo>
                    <a:pt x="163405" y="434969"/>
                  </a:lnTo>
                  <a:lnTo>
                    <a:pt x="121113" y="456707"/>
                  </a:lnTo>
                  <a:lnTo>
                    <a:pt x="80165" y="481398"/>
                  </a:lnTo>
                  <a:lnTo>
                    <a:pt x="41696" y="510795"/>
                  </a:lnTo>
                  <a:lnTo>
                    <a:pt x="21765" y="527811"/>
                  </a:lnTo>
                  <a:lnTo>
                    <a:pt x="0" y="546035"/>
                  </a:lnTo>
                  <a:lnTo>
                    <a:pt x="47926" y="515601"/>
                  </a:lnTo>
                  <a:lnTo>
                    <a:pt x="96477" y="490252"/>
                  </a:lnTo>
                  <a:lnTo>
                    <a:pt x="145498" y="469515"/>
                  </a:lnTo>
                  <a:lnTo>
                    <a:pt x="194833" y="452915"/>
                  </a:lnTo>
                  <a:lnTo>
                    <a:pt x="244327" y="439980"/>
                  </a:lnTo>
                  <a:lnTo>
                    <a:pt x="293823" y="430236"/>
                  </a:lnTo>
                  <a:lnTo>
                    <a:pt x="343166" y="423209"/>
                  </a:lnTo>
                  <a:lnTo>
                    <a:pt x="392201" y="418426"/>
                  </a:lnTo>
                  <a:lnTo>
                    <a:pt x="440772" y="415413"/>
                  </a:lnTo>
                  <a:lnTo>
                    <a:pt x="488724" y="413697"/>
                  </a:lnTo>
                  <a:lnTo>
                    <a:pt x="535899" y="412804"/>
                  </a:lnTo>
                  <a:lnTo>
                    <a:pt x="641887" y="412737"/>
                  </a:lnTo>
                  <a:lnTo>
                    <a:pt x="693306" y="412402"/>
                  </a:lnTo>
                  <a:lnTo>
                    <a:pt x="743772" y="411643"/>
                  </a:lnTo>
                  <a:lnTo>
                    <a:pt x="793359" y="410292"/>
                  </a:lnTo>
                  <a:lnTo>
                    <a:pt x="842137" y="408183"/>
                  </a:lnTo>
                  <a:lnTo>
                    <a:pt x="890181" y="405148"/>
                  </a:lnTo>
                  <a:lnTo>
                    <a:pt x="937562" y="401020"/>
                  </a:lnTo>
                  <a:lnTo>
                    <a:pt x="984353" y="395631"/>
                  </a:lnTo>
                  <a:lnTo>
                    <a:pt x="1030627" y="388814"/>
                  </a:lnTo>
                  <a:lnTo>
                    <a:pt x="1076456" y="380402"/>
                  </a:lnTo>
                  <a:lnTo>
                    <a:pt x="1121913" y="370227"/>
                  </a:lnTo>
                  <a:lnTo>
                    <a:pt x="1167070" y="358122"/>
                  </a:lnTo>
                  <a:lnTo>
                    <a:pt x="1212001" y="343920"/>
                  </a:lnTo>
                  <a:lnTo>
                    <a:pt x="1256777" y="327454"/>
                  </a:lnTo>
                  <a:lnTo>
                    <a:pt x="1301471" y="308555"/>
                  </a:lnTo>
                  <a:lnTo>
                    <a:pt x="1346156" y="287057"/>
                  </a:lnTo>
                  <a:lnTo>
                    <a:pt x="1390904" y="262793"/>
                  </a:lnTo>
                  <a:lnTo>
                    <a:pt x="1435788" y="235594"/>
                  </a:lnTo>
                  <a:lnTo>
                    <a:pt x="1475922" y="210649"/>
                  </a:lnTo>
                  <a:lnTo>
                    <a:pt x="1512859" y="182971"/>
                  </a:lnTo>
                  <a:lnTo>
                    <a:pt x="1547068" y="152458"/>
                  </a:lnTo>
                  <a:lnTo>
                    <a:pt x="1579014" y="119007"/>
                  </a:lnTo>
                  <a:lnTo>
                    <a:pt x="1609164" y="82516"/>
                  </a:lnTo>
                  <a:lnTo>
                    <a:pt x="1637983" y="42881"/>
                  </a:lnTo>
                  <a:lnTo>
                    <a:pt x="16659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7624049" y="607573"/>
              <a:ext cx="1663700" cy="543560"/>
            </a:xfrm>
            <a:custGeom>
              <a:avLst/>
              <a:gdLst/>
              <a:ahLst/>
              <a:cxnLst/>
              <a:rect l="l" t="t" r="r" b="b"/>
              <a:pathLst>
                <a:path w="1663700" h="543560">
                  <a:moveTo>
                    <a:pt x="1341131" y="230883"/>
                  </a:moveTo>
                  <a:lnTo>
                    <a:pt x="1281062" y="249267"/>
                  </a:lnTo>
                  <a:lnTo>
                    <a:pt x="1226951" y="265177"/>
                  </a:lnTo>
                  <a:lnTo>
                    <a:pt x="1178123" y="278809"/>
                  </a:lnTo>
                  <a:lnTo>
                    <a:pt x="1133904" y="290356"/>
                  </a:lnTo>
                  <a:lnTo>
                    <a:pt x="1093621" y="300015"/>
                  </a:lnTo>
                  <a:lnTo>
                    <a:pt x="1022163" y="314449"/>
                  </a:lnTo>
                  <a:lnTo>
                    <a:pt x="958358" y="323670"/>
                  </a:lnTo>
                  <a:lnTo>
                    <a:pt x="896811" y="329242"/>
                  </a:lnTo>
                  <a:lnTo>
                    <a:pt x="832130" y="332726"/>
                  </a:lnTo>
                  <a:lnTo>
                    <a:pt x="758922" y="335683"/>
                  </a:lnTo>
                  <a:lnTo>
                    <a:pt x="717435" y="337453"/>
                  </a:lnTo>
                  <a:lnTo>
                    <a:pt x="671794" y="339676"/>
                  </a:lnTo>
                  <a:lnTo>
                    <a:pt x="621324" y="342549"/>
                  </a:lnTo>
                  <a:lnTo>
                    <a:pt x="565353" y="346266"/>
                  </a:lnTo>
                  <a:lnTo>
                    <a:pt x="503205" y="351023"/>
                  </a:lnTo>
                  <a:lnTo>
                    <a:pt x="434206" y="357015"/>
                  </a:lnTo>
                  <a:lnTo>
                    <a:pt x="387835" y="363904"/>
                  </a:lnTo>
                  <a:lnTo>
                    <a:pt x="341693" y="372906"/>
                  </a:lnTo>
                  <a:lnTo>
                    <a:pt x="295966" y="384159"/>
                  </a:lnTo>
                  <a:lnTo>
                    <a:pt x="250839" y="397800"/>
                  </a:lnTo>
                  <a:lnTo>
                    <a:pt x="206496" y="413967"/>
                  </a:lnTo>
                  <a:lnTo>
                    <a:pt x="163123" y="432795"/>
                  </a:lnTo>
                  <a:lnTo>
                    <a:pt x="120906" y="454424"/>
                  </a:lnTo>
                  <a:lnTo>
                    <a:pt x="80028" y="478990"/>
                  </a:lnTo>
                  <a:lnTo>
                    <a:pt x="41624" y="508242"/>
                  </a:lnTo>
                  <a:lnTo>
                    <a:pt x="21728" y="525174"/>
                  </a:lnTo>
                  <a:lnTo>
                    <a:pt x="0" y="543313"/>
                  </a:lnTo>
                  <a:lnTo>
                    <a:pt x="47842" y="513028"/>
                  </a:lnTo>
                  <a:lnTo>
                    <a:pt x="96310" y="487804"/>
                  </a:lnTo>
                  <a:lnTo>
                    <a:pt x="145246" y="467169"/>
                  </a:lnTo>
                  <a:lnTo>
                    <a:pt x="194496" y="450652"/>
                  </a:lnTo>
                  <a:lnTo>
                    <a:pt x="243905" y="437781"/>
                  </a:lnTo>
                  <a:lnTo>
                    <a:pt x="293316" y="428086"/>
                  </a:lnTo>
                  <a:lnTo>
                    <a:pt x="342575" y="421094"/>
                  </a:lnTo>
                  <a:lnTo>
                    <a:pt x="391526" y="416335"/>
                  </a:lnTo>
                  <a:lnTo>
                    <a:pt x="440014" y="413338"/>
                  </a:lnTo>
                  <a:lnTo>
                    <a:pt x="487883" y="411630"/>
                  </a:lnTo>
                  <a:lnTo>
                    <a:pt x="534978" y="410741"/>
                  </a:lnTo>
                  <a:lnTo>
                    <a:pt x="588429" y="410752"/>
                  </a:lnTo>
                  <a:lnTo>
                    <a:pt x="640784" y="410674"/>
                  </a:lnTo>
                  <a:lnTo>
                    <a:pt x="692115" y="410341"/>
                  </a:lnTo>
                  <a:lnTo>
                    <a:pt x="742496" y="409586"/>
                  </a:lnTo>
                  <a:lnTo>
                    <a:pt x="791997" y="408242"/>
                  </a:lnTo>
                  <a:lnTo>
                    <a:pt x="840693" y="406144"/>
                  </a:lnTo>
                  <a:lnTo>
                    <a:pt x="888654" y="403124"/>
                  </a:lnTo>
                  <a:lnTo>
                    <a:pt x="935955" y="399017"/>
                  </a:lnTo>
                  <a:lnTo>
                    <a:pt x="982666" y="393654"/>
                  </a:lnTo>
                  <a:lnTo>
                    <a:pt x="1028861" y="386871"/>
                  </a:lnTo>
                  <a:lnTo>
                    <a:pt x="1074612" y="378501"/>
                  </a:lnTo>
                  <a:lnTo>
                    <a:pt x="1119991" y="368377"/>
                  </a:lnTo>
                  <a:lnTo>
                    <a:pt x="1165071" y="356332"/>
                  </a:lnTo>
                  <a:lnTo>
                    <a:pt x="1209925" y="342200"/>
                  </a:lnTo>
                  <a:lnTo>
                    <a:pt x="1254624" y="325815"/>
                  </a:lnTo>
                  <a:lnTo>
                    <a:pt x="1299242" y="307011"/>
                  </a:lnTo>
                  <a:lnTo>
                    <a:pt x="1343850" y="285619"/>
                  </a:lnTo>
                  <a:lnTo>
                    <a:pt x="1388521" y="261475"/>
                  </a:lnTo>
                  <a:lnTo>
                    <a:pt x="1433328" y="234411"/>
                  </a:lnTo>
                  <a:lnTo>
                    <a:pt x="1473392" y="209590"/>
                  </a:lnTo>
                  <a:lnTo>
                    <a:pt x="1510267" y="182050"/>
                  </a:lnTo>
                  <a:lnTo>
                    <a:pt x="1544418" y="151690"/>
                  </a:lnTo>
                  <a:lnTo>
                    <a:pt x="1576310" y="118408"/>
                  </a:lnTo>
                  <a:lnTo>
                    <a:pt x="1606409" y="82100"/>
                  </a:lnTo>
                  <a:lnTo>
                    <a:pt x="1635180" y="42665"/>
                  </a:lnTo>
                  <a:lnTo>
                    <a:pt x="1663090" y="0"/>
                  </a:lnTo>
                  <a:lnTo>
                    <a:pt x="1634003" y="37696"/>
                  </a:lnTo>
                  <a:lnTo>
                    <a:pt x="1603176" y="72383"/>
                  </a:lnTo>
                  <a:lnTo>
                    <a:pt x="1569887" y="104304"/>
                  </a:lnTo>
                  <a:lnTo>
                    <a:pt x="1533410" y="133700"/>
                  </a:lnTo>
                  <a:lnTo>
                    <a:pt x="1493020" y="160813"/>
                  </a:lnTo>
                  <a:lnTo>
                    <a:pt x="1447994" y="185887"/>
                  </a:lnTo>
                  <a:lnTo>
                    <a:pt x="1397606" y="209163"/>
                  </a:lnTo>
                  <a:lnTo>
                    <a:pt x="1341131" y="230883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7702916" y="1034450"/>
              <a:ext cx="1233170" cy="165100"/>
            </a:xfrm>
            <a:custGeom>
              <a:avLst/>
              <a:gdLst/>
              <a:ahLst/>
              <a:cxnLst/>
              <a:rect l="l" t="t" r="r" b="b"/>
              <a:pathLst>
                <a:path w="1233169" h="165100">
                  <a:moveTo>
                    <a:pt x="1233009" y="0"/>
                  </a:moveTo>
                  <a:lnTo>
                    <a:pt x="1190382" y="20978"/>
                  </a:lnTo>
                  <a:lnTo>
                    <a:pt x="1149265" y="39585"/>
                  </a:lnTo>
                  <a:lnTo>
                    <a:pt x="1109013" y="55814"/>
                  </a:lnTo>
                  <a:lnTo>
                    <a:pt x="1068983" y="69657"/>
                  </a:lnTo>
                  <a:lnTo>
                    <a:pt x="1028531" y="81106"/>
                  </a:lnTo>
                  <a:lnTo>
                    <a:pt x="987014" y="90156"/>
                  </a:lnTo>
                  <a:lnTo>
                    <a:pt x="943786" y="96798"/>
                  </a:lnTo>
                  <a:lnTo>
                    <a:pt x="898205" y="101024"/>
                  </a:lnTo>
                  <a:lnTo>
                    <a:pt x="849627" y="102829"/>
                  </a:lnTo>
                  <a:lnTo>
                    <a:pt x="797407" y="102204"/>
                  </a:lnTo>
                  <a:lnTo>
                    <a:pt x="740903" y="99143"/>
                  </a:lnTo>
                  <a:lnTo>
                    <a:pt x="679469" y="93637"/>
                  </a:lnTo>
                  <a:lnTo>
                    <a:pt x="612463" y="85680"/>
                  </a:lnTo>
                  <a:lnTo>
                    <a:pt x="539240" y="75264"/>
                  </a:lnTo>
                  <a:lnTo>
                    <a:pt x="462628" y="67234"/>
                  </a:lnTo>
                  <a:lnTo>
                    <a:pt x="391440" y="63607"/>
                  </a:lnTo>
                  <a:lnTo>
                    <a:pt x="325709" y="63856"/>
                  </a:lnTo>
                  <a:lnTo>
                    <a:pt x="265464" y="67449"/>
                  </a:lnTo>
                  <a:lnTo>
                    <a:pt x="210738" y="73858"/>
                  </a:lnTo>
                  <a:lnTo>
                    <a:pt x="161560" y="82553"/>
                  </a:lnTo>
                  <a:lnTo>
                    <a:pt x="117963" y="93004"/>
                  </a:lnTo>
                  <a:lnTo>
                    <a:pt x="79977" y="104683"/>
                  </a:lnTo>
                  <a:lnTo>
                    <a:pt x="20964" y="129603"/>
                  </a:lnTo>
                  <a:lnTo>
                    <a:pt x="0" y="141786"/>
                  </a:lnTo>
                  <a:lnTo>
                    <a:pt x="47296" y="124277"/>
                  </a:lnTo>
                  <a:lnTo>
                    <a:pt x="93561" y="111517"/>
                  </a:lnTo>
                  <a:lnTo>
                    <a:pt x="139031" y="103029"/>
                  </a:lnTo>
                  <a:lnTo>
                    <a:pt x="183942" y="98336"/>
                  </a:lnTo>
                  <a:lnTo>
                    <a:pt x="228530" y="96961"/>
                  </a:lnTo>
                  <a:lnTo>
                    <a:pt x="273030" y="98428"/>
                  </a:lnTo>
                  <a:lnTo>
                    <a:pt x="317679" y="102261"/>
                  </a:lnTo>
                  <a:lnTo>
                    <a:pt x="362712" y="107982"/>
                  </a:lnTo>
                  <a:lnTo>
                    <a:pt x="408366" y="115115"/>
                  </a:lnTo>
                  <a:lnTo>
                    <a:pt x="454877" y="123184"/>
                  </a:lnTo>
                  <a:lnTo>
                    <a:pt x="502480" y="131713"/>
                  </a:lnTo>
                  <a:lnTo>
                    <a:pt x="551411" y="140223"/>
                  </a:lnTo>
                  <a:lnTo>
                    <a:pt x="601906" y="148240"/>
                  </a:lnTo>
                  <a:lnTo>
                    <a:pt x="654202" y="155286"/>
                  </a:lnTo>
                  <a:lnTo>
                    <a:pt x="708534" y="160885"/>
                  </a:lnTo>
                  <a:lnTo>
                    <a:pt x="765139" y="164560"/>
                  </a:lnTo>
                  <a:lnTo>
                    <a:pt x="830813" y="162745"/>
                  </a:lnTo>
                  <a:lnTo>
                    <a:pt x="890989" y="157374"/>
                  </a:lnTo>
                  <a:lnTo>
                    <a:pt x="946154" y="148561"/>
                  </a:lnTo>
                  <a:lnTo>
                    <a:pt x="996797" y="136420"/>
                  </a:lnTo>
                  <a:lnTo>
                    <a:pt x="1043405" y="121063"/>
                  </a:lnTo>
                  <a:lnTo>
                    <a:pt x="1086467" y="102603"/>
                  </a:lnTo>
                  <a:lnTo>
                    <a:pt x="1126470" y="81153"/>
                  </a:lnTo>
                  <a:lnTo>
                    <a:pt x="1163903" y="56827"/>
                  </a:lnTo>
                  <a:lnTo>
                    <a:pt x="1199253" y="29738"/>
                  </a:lnTo>
                  <a:lnTo>
                    <a:pt x="1233009" y="0"/>
                  </a:lnTo>
                  <a:close/>
                </a:path>
              </a:pathLst>
            </a:custGeom>
            <a:solidFill>
              <a:srgbClr val="133C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7709042" y="1185431"/>
              <a:ext cx="1353185" cy="227329"/>
            </a:xfrm>
            <a:custGeom>
              <a:avLst/>
              <a:gdLst/>
              <a:ahLst/>
              <a:cxnLst/>
              <a:rect l="l" t="t" r="r" b="b"/>
              <a:pathLst>
                <a:path w="1353184" h="227330">
                  <a:moveTo>
                    <a:pt x="270398" y="0"/>
                  </a:moveTo>
                  <a:lnTo>
                    <a:pt x="224912" y="2039"/>
                  </a:lnTo>
                  <a:lnTo>
                    <a:pt x="180651" y="6835"/>
                  </a:lnTo>
                  <a:lnTo>
                    <a:pt x="136820" y="14025"/>
                  </a:lnTo>
                  <a:lnTo>
                    <a:pt x="92630" y="23243"/>
                  </a:lnTo>
                  <a:lnTo>
                    <a:pt x="47287" y="34126"/>
                  </a:lnTo>
                  <a:lnTo>
                    <a:pt x="0" y="46310"/>
                  </a:lnTo>
                  <a:lnTo>
                    <a:pt x="61739" y="38765"/>
                  </a:lnTo>
                  <a:lnTo>
                    <a:pt x="117248" y="33612"/>
                  </a:lnTo>
                  <a:lnTo>
                    <a:pt x="167345" y="30750"/>
                  </a:lnTo>
                  <a:lnTo>
                    <a:pt x="212846" y="30076"/>
                  </a:lnTo>
                  <a:lnTo>
                    <a:pt x="254569" y="31487"/>
                  </a:lnTo>
                  <a:lnTo>
                    <a:pt x="293331" y="34881"/>
                  </a:lnTo>
                  <a:lnTo>
                    <a:pt x="365244" y="47207"/>
                  </a:lnTo>
                  <a:lnTo>
                    <a:pt x="435123" y="66234"/>
                  </a:lnTo>
                  <a:lnTo>
                    <a:pt x="509509" y="91142"/>
                  </a:lnTo>
                  <a:lnTo>
                    <a:pt x="594940" y="121110"/>
                  </a:lnTo>
                  <a:lnTo>
                    <a:pt x="643841" y="137735"/>
                  </a:lnTo>
                  <a:lnTo>
                    <a:pt x="697955" y="155317"/>
                  </a:lnTo>
                  <a:lnTo>
                    <a:pt x="758101" y="173755"/>
                  </a:lnTo>
                  <a:lnTo>
                    <a:pt x="825095" y="192944"/>
                  </a:lnTo>
                  <a:lnTo>
                    <a:pt x="887786" y="205821"/>
                  </a:lnTo>
                  <a:lnTo>
                    <a:pt x="943760" y="215660"/>
                  </a:lnTo>
                  <a:lnTo>
                    <a:pt x="994276" y="222444"/>
                  </a:lnTo>
                  <a:lnTo>
                    <a:pt x="1040591" y="226156"/>
                  </a:lnTo>
                  <a:lnTo>
                    <a:pt x="1083964" y="226779"/>
                  </a:lnTo>
                  <a:lnTo>
                    <a:pt x="1125652" y="224296"/>
                  </a:lnTo>
                  <a:lnTo>
                    <a:pt x="1166915" y="218690"/>
                  </a:lnTo>
                  <a:lnTo>
                    <a:pt x="1209009" y="209943"/>
                  </a:lnTo>
                  <a:lnTo>
                    <a:pt x="1253195" y="198040"/>
                  </a:lnTo>
                  <a:lnTo>
                    <a:pt x="1300729" y="182963"/>
                  </a:lnTo>
                  <a:lnTo>
                    <a:pt x="1352869" y="164694"/>
                  </a:lnTo>
                  <a:lnTo>
                    <a:pt x="1286943" y="172224"/>
                  </a:lnTo>
                  <a:lnTo>
                    <a:pt x="1223398" y="176212"/>
                  </a:lnTo>
                  <a:lnTo>
                    <a:pt x="1162217" y="177002"/>
                  </a:lnTo>
                  <a:lnTo>
                    <a:pt x="1103382" y="174935"/>
                  </a:lnTo>
                  <a:lnTo>
                    <a:pt x="1046876" y="170354"/>
                  </a:lnTo>
                  <a:lnTo>
                    <a:pt x="992679" y="163601"/>
                  </a:lnTo>
                  <a:lnTo>
                    <a:pt x="940776" y="155018"/>
                  </a:lnTo>
                  <a:lnTo>
                    <a:pt x="891147" y="144949"/>
                  </a:lnTo>
                  <a:lnTo>
                    <a:pt x="843775" y="133734"/>
                  </a:lnTo>
                  <a:lnTo>
                    <a:pt x="798642" y="121717"/>
                  </a:lnTo>
                  <a:lnTo>
                    <a:pt x="755731" y="109241"/>
                  </a:lnTo>
                  <a:lnTo>
                    <a:pt x="715022" y="96646"/>
                  </a:lnTo>
                  <a:lnTo>
                    <a:pt x="605940" y="61580"/>
                  </a:lnTo>
                  <a:lnTo>
                    <a:pt x="573868" y="51939"/>
                  </a:lnTo>
                  <a:lnTo>
                    <a:pt x="543910" y="43891"/>
                  </a:lnTo>
                  <a:lnTo>
                    <a:pt x="480422" y="26688"/>
                  </a:lnTo>
                  <a:lnTo>
                    <a:pt x="422120" y="14061"/>
                  </a:lnTo>
                  <a:lnTo>
                    <a:pt x="368210" y="5647"/>
                  </a:lnTo>
                  <a:lnTo>
                    <a:pt x="317900" y="1081"/>
                  </a:lnTo>
                  <a:lnTo>
                    <a:pt x="270398" y="0"/>
                  </a:lnTo>
                  <a:close/>
                </a:path>
              </a:pathLst>
            </a:custGeom>
            <a:solidFill>
              <a:srgbClr val="E023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7015">
              <a:lnSpc>
                <a:spcPts val="3325"/>
              </a:lnSpc>
            </a:pPr>
            <a:fld id="{81D60167-4931-47E6-BA6A-407CBD079E47}" type="slidenum">
              <a:rPr spc="-50" dirty="0"/>
              <a:t>3</a:t>
            </a:fld>
            <a:endParaRPr spc="-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638"/>
            <a:ext cx="20104100" cy="1130491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5379469" y="335078"/>
            <a:ext cx="1371600" cy="1372235"/>
            <a:chOff x="15379469" y="335078"/>
            <a:chExt cx="1371600" cy="137223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71029" y="751704"/>
              <a:ext cx="389516" cy="64440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682665" y="631394"/>
              <a:ext cx="388363" cy="5753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379469" y="335078"/>
              <a:ext cx="1371361" cy="1371685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17382174" y="335154"/>
            <a:ext cx="1911350" cy="1371600"/>
            <a:chOff x="17382174" y="335154"/>
            <a:chExt cx="1911350" cy="1371600"/>
          </a:xfrm>
        </p:grpSpPr>
        <p:sp>
          <p:nvSpPr>
            <p:cNvPr id="8" name="object 8"/>
            <p:cNvSpPr/>
            <p:nvPr/>
          </p:nvSpPr>
          <p:spPr>
            <a:xfrm>
              <a:off x="17382174" y="335154"/>
              <a:ext cx="1911350" cy="1371600"/>
            </a:xfrm>
            <a:custGeom>
              <a:avLst/>
              <a:gdLst/>
              <a:ahLst/>
              <a:cxnLst/>
              <a:rect l="l" t="t" r="r" b="b"/>
              <a:pathLst>
                <a:path w="1911350" h="1371600">
                  <a:moveTo>
                    <a:pt x="1625005" y="0"/>
                  </a:moveTo>
                  <a:lnTo>
                    <a:pt x="1601248" y="50800"/>
                  </a:lnTo>
                  <a:lnTo>
                    <a:pt x="1576027" y="101600"/>
                  </a:lnTo>
                  <a:lnTo>
                    <a:pt x="1548940" y="139700"/>
                  </a:lnTo>
                  <a:lnTo>
                    <a:pt x="1519586" y="177800"/>
                  </a:lnTo>
                  <a:lnTo>
                    <a:pt x="1487562" y="203200"/>
                  </a:lnTo>
                  <a:lnTo>
                    <a:pt x="1452467" y="241300"/>
                  </a:lnTo>
                  <a:lnTo>
                    <a:pt x="1413900" y="266700"/>
                  </a:lnTo>
                  <a:lnTo>
                    <a:pt x="1371457" y="292100"/>
                  </a:lnTo>
                  <a:lnTo>
                    <a:pt x="1324737" y="317500"/>
                  </a:lnTo>
                  <a:lnTo>
                    <a:pt x="1273339" y="330200"/>
                  </a:lnTo>
                  <a:lnTo>
                    <a:pt x="1216861" y="355600"/>
                  </a:lnTo>
                  <a:lnTo>
                    <a:pt x="1166968" y="368300"/>
                  </a:lnTo>
                  <a:lnTo>
                    <a:pt x="1116754" y="393700"/>
                  </a:lnTo>
                  <a:lnTo>
                    <a:pt x="1066269" y="393700"/>
                  </a:lnTo>
                  <a:lnTo>
                    <a:pt x="964692" y="419100"/>
                  </a:lnTo>
                  <a:lnTo>
                    <a:pt x="913702" y="419100"/>
                  </a:lnTo>
                  <a:lnTo>
                    <a:pt x="862646" y="431800"/>
                  </a:lnTo>
                  <a:lnTo>
                    <a:pt x="811575" y="431800"/>
                  </a:lnTo>
                  <a:lnTo>
                    <a:pt x="709858" y="457200"/>
                  </a:lnTo>
                  <a:lnTo>
                    <a:pt x="659213" y="457200"/>
                  </a:lnTo>
                  <a:lnTo>
                    <a:pt x="458843" y="508000"/>
                  </a:lnTo>
                  <a:lnTo>
                    <a:pt x="409472" y="533400"/>
                  </a:lnTo>
                  <a:lnTo>
                    <a:pt x="360456" y="546100"/>
                  </a:lnTo>
                  <a:lnTo>
                    <a:pt x="311831" y="571500"/>
                  </a:lnTo>
                  <a:lnTo>
                    <a:pt x="247395" y="596900"/>
                  </a:lnTo>
                  <a:lnTo>
                    <a:pt x="216325" y="622300"/>
                  </a:lnTo>
                  <a:lnTo>
                    <a:pt x="157722" y="660400"/>
                  </a:lnTo>
                  <a:lnTo>
                    <a:pt x="105490" y="711200"/>
                  </a:lnTo>
                  <a:lnTo>
                    <a:pt x="82384" y="749300"/>
                  </a:lnTo>
                  <a:lnTo>
                    <a:pt x="61616" y="774700"/>
                  </a:lnTo>
                  <a:lnTo>
                    <a:pt x="43433" y="812800"/>
                  </a:lnTo>
                  <a:lnTo>
                    <a:pt x="28085" y="838200"/>
                  </a:lnTo>
                  <a:lnTo>
                    <a:pt x="15819" y="876300"/>
                  </a:lnTo>
                  <a:lnTo>
                    <a:pt x="6884" y="914400"/>
                  </a:lnTo>
                  <a:lnTo>
                    <a:pt x="1528" y="952500"/>
                  </a:lnTo>
                  <a:lnTo>
                    <a:pt x="0" y="990600"/>
                  </a:lnTo>
                  <a:lnTo>
                    <a:pt x="2547" y="1028700"/>
                  </a:lnTo>
                  <a:lnTo>
                    <a:pt x="9418" y="1066800"/>
                  </a:lnTo>
                  <a:lnTo>
                    <a:pt x="20861" y="1104900"/>
                  </a:lnTo>
                  <a:lnTo>
                    <a:pt x="37125" y="1143000"/>
                  </a:lnTo>
                  <a:lnTo>
                    <a:pt x="58457" y="1181100"/>
                  </a:lnTo>
                  <a:lnTo>
                    <a:pt x="85107" y="1219200"/>
                  </a:lnTo>
                  <a:lnTo>
                    <a:pt x="117322" y="1257300"/>
                  </a:lnTo>
                  <a:lnTo>
                    <a:pt x="155351" y="1295400"/>
                  </a:lnTo>
                  <a:lnTo>
                    <a:pt x="199442" y="1333500"/>
                  </a:lnTo>
                  <a:lnTo>
                    <a:pt x="249843" y="1371600"/>
                  </a:lnTo>
                  <a:lnTo>
                    <a:pt x="236424" y="1358900"/>
                  </a:lnTo>
                  <a:lnTo>
                    <a:pt x="222569" y="1346200"/>
                  </a:lnTo>
                  <a:lnTo>
                    <a:pt x="179976" y="1308100"/>
                  </a:lnTo>
                  <a:lnTo>
                    <a:pt x="165968" y="1282700"/>
                  </a:lnTo>
                  <a:lnTo>
                    <a:pt x="139195" y="1244600"/>
                  </a:lnTo>
                  <a:lnTo>
                    <a:pt x="115143" y="1193800"/>
                  </a:lnTo>
                  <a:lnTo>
                    <a:pt x="95088" y="1143000"/>
                  </a:lnTo>
                  <a:lnTo>
                    <a:pt x="80307" y="1092200"/>
                  </a:lnTo>
                  <a:lnTo>
                    <a:pt x="72077" y="1028700"/>
                  </a:lnTo>
                  <a:lnTo>
                    <a:pt x="70818" y="1003300"/>
                  </a:lnTo>
                  <a:lnTo>
                    <a:pt x="71675" y="977900"/>
                  </a:lnTo>
                  <a:lnTo>
                    <a:pt x="80377" y="914400"/>
                  </a:lnTo>
                  <a:lnTo>
                    <a:pt x="99460" y="863600"/>
                  </a:lnTo>
                  <a:lnTo>
                    <a:pt x="130201" y="812800"/>
                  </a:lnTo>
                  <a:lnTo>
                    <a:pt x="150342" y="774700"/>
                  </a:lnTo>
                  <a:lnTo>
                    <a:pt x="173876" y="749300"/>
                  </a:lnTo>
                  <a:lnTo>
                    <a:pt x="200963" y="723900"/>
                  </a:lnTo>
                  <a:lnTo>
                    <a:pt x="231763" y="711200"/>
                  </a:lnTo>
                  <a:lnTo>
                    <a:pt x="266434" y="685800"/>
                  </a:lnTo>
                  <a:lnTo>
                    <a:pt x="305138" y="660400"/>
                  </a:lnTo>
                  <a:lnTo>
                    <a:pt x="348032" y="635000"/>
                  </a:lnTo>
                  <a:lnTo>
                    <a:pt x="395277" y="622300"/>
                  </a:lnTo>
                  <a:lnTo>
                    <a:pt x="447033" y="596900"/>
                  </a:lnTo>
                  <a:lnTo>
                    <a:pt x="503458" y="584200"/>
                  </a:lnTo>
                  <a:lnTo>
                    <a:pt x="564713" y="571500"/>
                  </a:lnTo>
                  <a:lnTo>
                    <a:pt x="630958" y="558800"/>
                  </a:lnTo>
                  <a:lnTo>
                    <a:pt x="702351" y="546100"/>
                  </a:lnTo>
                  <a:lnTo>
                    <a:pt x="779052" y="533400"/>
                  </a:lnTo>
                  <a:lnTo>
                    <a:pt x="828960" y="533400"/>
                  </a:lnTo>
                  <a:lnTo>
                    <a:pt x="928783" y="508000"/>
                  </a:lnTo>
                  <a:lnTo>
                    <a:pt x="978556" y="508000"/>
                  </a:lnTo>
                  <a:lnTo>
                    <a:pt x="1175092" y="457200"/>
                  </a:lnTo>
                  <a:lnTo>
                    <a:pt x="1217954" y="431800"/>
                  </a:lnTo>
                  <a:lnTo>
                    <a:pt x="1259977" y="419100"/>
                  </a:lnTo>
                  <a:lnTo>
                    <a:pt x="1301046" y="393700"/>
                  </a:lnTo>
                  <a:lnTo>
                    <a:pt x="1341042" y="368300"/>
                  </a:lnTo>
                  <a:lnTo>
                    <a:pt x="1379848" y="342900"/>
                  </a:lnTo>
                  <a:lnTo>
                    <a:pt x="1417348" y="317500"/>
                  </a:lnTo>
                  <a:lnTo>
                    <a:pt x="1453423" y="279400"/>
                  </a:lnTo>
                  <a:lnTo>
                    <a:pt x="1487956" y="241300"/>
                  </a:lnTo>
                  <a:lnTo>
                    <a:pt x="1520831" y="203200"/>
                  </a:lnTo>
                  <a:lnTo>
                    <a:pt x="1547193" y="177800"/>
                  </a:lnTo>
                  <a:lnTo>
                    <a:pt x="1571170" y="139700"/>
                  </a:lnTo>
                  <a:lnTo>
                    <a:pt x="1592383" y="88900"/>
                  </a:lnTo>
                  <a:lnTo>
                    <a:pt x="1610454" y="50800"/>
                  </a:lnTo>
                  <a:lnTo>
                    <a:pt x="1625005" y="0"/>
                  </a:lnTo>
                  <a:close/>
                </a:path>
                <a:path w="1911350" h="1371600">
                  <a:moveTo>
                    <a:pt x="349034" y="1168400"/>
                  </a:moveTo>
                  <a:lnTo>
                    <a:pt x="309055" y="1181100"/>
                  </a:lnTo>
                  <a:lnTo>
                    <a:pt x="275587" y="1206500"/>
                  </a:lnTo>
                  <a:lnTo>
                    <a:pt x="252597" y="1231900"/>
                  </a:lnTo>
                  <a:lnTo>
                    <a:pt x="244053" y="1270000"/>
                  </a:lnTo>
                  <a:lnTo>
                    <a:pt x="252116" y="1308100"/>
                  </a:lnTo>
                  <a:lnTo>
                    <a:pt x="274282" y="1346200"/>
                  </a:lnTo>
                  <a:lnTo>
                    <a:pt x="307513" y="1371600"/>
                  </a:lnTo>
                  <a:lnTo>
                    <a:pt x="393008" y="1371600"/>
                  </a:lnTo>
                  <a:lnTo>
                    <a:pt x="412125" y="1358900"/>
                  </a:lnTo>
                  <a:lnTo>
                    <a:pt x="428424" y="1346200"/>
                  </a:lnTo>
                  <a:lnTo>
                    <a:pt x="319813" y="1346200"/>
                  </a:lnTo>
                  <a:lnTo>
                    <a:pt x="295242" y="1333500"/>
                  </a:lnTo>
                  <a:lnTo>
                    <a:pt x="278308" y="1308100"/>
                  </a:lnTo>
                  <a:lnTo>
                    <a:pt x="271999" y="1282700"/>
                  </a:lnTo>
                  <a:lnTo>
                    <a:pt x="277899" y="1244600"/>
                  </a:lnTo>
                  <a:lnTo>
                    <a:pt x="294130" y="1219200"/>
                  </a:lnTo>
                  <a:lnTo>
                    <a:pt x="318488" y="1206500"/>
                  </a:lnTo>
                  <a:lnTo>
                    <a:pt x="423984" y="1206500"/>
                  </a:lnTo>
                  <a:lnTo>
                    <a:pt x="408342" y="1193800"/>
                  </a:lnTo>
                  <a:lnTo>
                    <a:pt x="390326" y="1181100"/>
                  </a:lnTo>
                  <a:lnTo>
                    <a:pt x="370401" y="1181100"/>
                  </a:lnTo>
                  <a:lnTo>
                    <a:pt x="349034" y="1168400"/>
                  </a:lnTo>
                  <a:close/>
                </a:path>
                <a:path w="1911350" h="1371600">
                  <a:moveTo>
                    <a:pt x="533656" y="1206500"/>
                  </a:moveTo>
                  <a:lnTo>
                    <a:pt x="506244" y="1206500"/>
                  </a:lnTo>
                  <a:lnTo>
                    <a:pt x="502604" y="1231900"/>
                  </a:lnTo>
                  <a:lnTo>
                    <a:pt x="497103" y="1270000"/>
                  </a:lnTo>
                  <a:lnTo>
                    <a:pt x="488468" y="1295400"/>
                  </a:lnTo>
                  <a:lnTo>
                    <a:pt x="475428" y="1320800"/>
                  </a:lnTo>
                  <a:lnTo>
                    <a:pt x="465312" y="1333500"/>
                  </a:lnTo>
                  <a:lnTo>
                    <a:pt x="456397" y="1346200"/>
                  </a:lnTo>
                  <a:lnTo>
                    <a:pt x="436256" y="1346200"/>
                  </a:lnTo>
                  <a:lnTo>
                    <a:pt x="436256" y="1371600"/>
                  </a:lnTo>
                  <a:lnTo>
                    <a:pt x="462174" y="1371600"/>
                  </a:lnTo>
                  <a:lnTo>
                    <a:pt x="474238" y="1358900"/>
                  </a:lnTo>
                  <a:lnTo>
                    <a:pt x="485616" y="1358900"/>
                  </a:lnTo>
                  <a:lnTo>
                    <a:pt x="505641" y="1320800"/>
                  </a:lnTo>
                  <a:lnTo>
                    <a:pt x="519523" y="1282700"/>
                  </a:lnTo>
                  <a:lnTo>
                    <a:pt x="528462" y="1244600"/>
                  </a:lnTo>
                  <a:lnTo>
                    <a:pt x="533656" y="1206500"/>
                  </a:lnTo>
                  <a:close/>
                </a:path>
                <a:path w="1911350" h="1371600">
                  <a:moveTo>
                    <a:pt x="618272" y="1181100"/>
                  </a:moveTo>
                  <a:lnTo>
                    <a:pt x="471512" y="1181100"/>
                  </a:lnTo>
                  <a:lnTo>
                    <a:pt x="483784" y="1206500"/>
                  </a:lnTo>
                  <a:lnTo>
                    <a:pt x="589801" y="1206500"/>
                  </a:lnTo>
                  <a:lnTo>
                    <a:pt x="589801" y="1371600"/>
                  </a:lnTo>
                  <a:lnTo>
                    <a:pt x="618272" y="1371600"/>
                  </a:lnTo>
                  <a:lnTo>
                    <a:pt x="618272" y="1181100"/>
                  </a:lnTo>
                  <a:close/>
                </a:path>
                <a:path w="1911350" h="1371600">
                  <a:moveTo>
                    <a:pt x="680678" y="1333500"/>
                  </a:moveTo>
                  <a:lnTo>
                    <a:pt x="669705" y="1358900"/>
                  </a:lnTo>
                  <a:lnTo>
                    <a:pt x="677089" y="1371600"/>
                  </a:lnTo>
                  <a:lnTo>
                    <a:pt x="736332" y="1371600"/>
                  </a:lnTo>
                  <a:lnTo>
                    <a:pt x="748845" y="1358900"/>
                  </a:lnTo>
                  <a:lnTo>
                    <a:pt x="760843" y="1346200"/>
                  </a:lnTo>
                  <a:lnTo>
                    <a:pt x="686785" y="1346200"/>
                  </a:lnTo>
                  <a:lnTo>
                    <a:pt x="680678" y="1333500"/>
                  </a:lnTo>
                  <a:close/>
                </a:path>
                <a:path w="1911350" h="1371600">
                  <a:moveTo>
                    <a:pt x="881750" y="1181100"/>
                  </a:moveTo>
                  <a:lnTo>
                    <a:pt x="847542" y="1181100"/>
                  </a:lnTo>
                  <a:lnTo>
                    <a:pt x="911519" y="1270000"/>
                  </a:lnTo>
                  <a:lnTo>
                    <a:pt x="876526" y="1320800"/>
                  </a:lnTo>
                  <a:lnTo>
                    <a:pt x="867101" y="1333500"/>
                  </a:lnTo>
                  <a:lnTo>
                    <a:pt x="858705" y="1346200"/>
                  </a:lnTo>
                  <a:lnTo>
                    <a:pt x="838139" y="1346200"/>
                  </a:lnTo>
                  <a:lnTo>
                    <a:pt x="837877" y="1371600"/>
                  </a:lnTo>
                  <a:lnTo>
                    <a:pt x="868170" y="1371600"/>
                  </a:lnTo>
                  <a:lnTo>
                    <a:pt x="882973" y="1358900"/>
                  </a:lnTo>
                  <a:lnTo>
                    <a:pt x="898462" y="1346200"/>
                  </a:lnTo>
                  <a:lnTo>
                    <a:pt x="936063" y="1282700"/>
                  </a:lnTo>
                  <a:lnTo>
                    <a:pt x="1051363" y="1282700"/>
                  </a:lnTo>
                  <a:lnTo>
                    <a:pt x="1042615" y="1270000"/>
                  </a:lnTo>
                  <a:lnTo>
                    <a:pt x="1051754" y="1257300"/>
                  </a:lnTo>
                  <a:lnTo>
                    <a:pt x="930848" y="1257300"/>
                  </a:lnTo>
                  <a:lnTo>
                    <a:pt x="881750" y="1181100"/>
                  </a:lnTo>
                  <a:close/>
                </a:path>
                <a:path w="1911350" h="1371600">
                  <a:moveTo>
                    <a:pt x="991171" y="1282700"/>
                  </a:moveTo>
                  <a:lnTo>
                    <a:pt x="962701" y="1282700"/>
                  </a:lnTo>
                  <a:lnTo>
                    <a:pt x="962701" y="1371600"/>
                  </a:lnTo>
                  <a:lnTo>
                    <a:pt x="991171" y="1371600"/>
                  </a:lnTo>
                  <a:lnTo>
                    <a:pt x="991171" y="1282700"/>
                  </a:lnTo>
                  <a:close/>
                </a:path>
                <a:path w="1911350" h="1371600">
                  <a:moveTo>
                    <a:pt x="1051363" y="1282700"/>
                  </a:moveTo>
                  <a:lnTo>
                    <a:pt x="1018071" y="1282700"/>
                  </a:lnTo>
                  <a:lnTo>
                    <a:pt x="1055410" y="1346200"/>
                  </a:lnTo>
                  <a:lnTo>
                    <a:pt x="1070756" y="1358900"/>
                  </a:lnTo>
                  <a:lnTo>
                    <a:pt x="1085342" y="1371600"/>
                  </a:lnTo>
                  <a:lnTo>
                    <a:pt x="1116256" y="1371600"/>
                  </a:lnTo>
                  <a:lnTo>
                    <a:pt x="1115995" y="1346200"/>
                  </a:lnTo>
                  <a:lnTo>
                    <a:pt x="1095232" y="1346200"/>
                  </a:lnTo>
                  <a:lnTo>
                    <a:pt x="1086886" y="1333500"/>
                  </a:lnTo>
                  <a:lnTo>
                    <a:pt x="1077608" y="1320800"/>
                  </a:lnTo>
                  <a:lnTo>
                    <a:pt x="1051363" y="1282700"/>
                  </a:lnTo>
                  <a:close/>
                </a:path>
                <a:path w="1911350" h="1371600">
                  <a:moveTo>
                    <a:pt x="1287298" y="1181100"/>
                  </a:moveTo>
                  <a:lnTo>
                    <a:pt x="1150203" y="1181100"/>
                  </a:lnTo>
                  <a:lnTo>
                    <a:pt x="1150203" y="1371600"/>
                  </a:lnTo>
                  <a:lnTo>
                    <a:pt x="1298785" y="1371600"/>
                  </a:lnTo>
                  <a:lnTo>
                    <a:pt x="1298785" y="1346200"/>
                  </a:lnTo>
                  <a:lnTo>
                    <a:pt x="1178663" y="1346200"/>
                  </a:lnTo>
                  <a:lnTo>
                    <a:pt x="1178663" y="1295400"/>
                  </a:lnTo>
                  <a:lnTo>
                    <a:pt x="1196778" y="1295400"/>
                  </a:lnTo>
                  <a:lnTo>
                    <a:pt x="1206095" y="1282700"/>
                  </a:lnTo>
                  <a:lnTo>
                    <a:pt x="1258043" y="1282700"/>
                  </a:lnTo>
                  <a:lnTo>
                    <a:pt x="1258043" y="1270000"/>
                  </a:lnTo>
                  <a:lnTo>
                    <a:pt x="1178663" y="1270000"/>
                  </a:lnTo>
                  <a:lnTo>
                    <a:pt x="1178663" y="1206500"/>
                  </a:lnTo>
                  <a:lnTo>
                    <a:pt x="1287298" y="1206500"/>
                  </a:lnTo>
                  <a:lnTo>
                    <a:pt x="1287298" y="1181100"/>
                  </a:lnTo>
                  <a:close/>
                </a:path>
                <a:path w="1911350" h="1371600">
                  <a:moveTo>
                    <a:pt x="1359631" y="1181100"/>
                  </a:moveTo>
                  <a:lnTo>
                    <a:pt x="1331423" y="1181100"/>
                  </a:lnTo>
                  <a:lnTo>
                    <a:pt x="1331423" y="1371600"/>
                  </a:lnTo>
                  <a:lnTo>
                    <a:pt x="1359631" y="1371600"/>
                  </a:lnTo>
                  <a:lnTo>
                    <a:pt x="1359631" y="1282700"/>
                  </a:lnTo>
                  <a:lnTo>
                    <a:pt x="1502737" y="1282700"/>
                  </a:lnTo>
                  <a:lnTo>
                    <a:pt x="1502737" y="1257300"/>
                  </a:lnTo>
                  <a:lnTo>
                    <a:pt x="1359631" y="1257300"/>
                  </a:lnTo>
                  <a:lnTo>
                    <a:pt x="1359631" y="1181100"/>
                  </a:lnTo>
                  <a:close/>
                </a:path>
                <a:path w="1911350" h="1371600">
                  <a:moveTo>
                    <a:pt x="1502737" y="1282700"/>
                  </a:moveTo>
                  <a:lnTo>
                    <a:pt x="1474266" y="1282700"/>
                  </a:lnTo>
                  <a:lnTo>
                    <a:pt x="1474266" y="1371600"/>
                  </a:lnTo>
                  <a:lnTo>
                    <a:pt x="1502737" y="1371600"/>
                  </a:lnTo>
                  <a:lnTo>
                    <a:pt x="1502737" y="1282700"/>
                  </a:lnTo>
                  <a:close/>
                </a:path>
                <a:path w="1911350" h="1371600">
                  <a:moveTo>
                    <a:pt x="1575331" y="1181100"/>
                  </a:moveTo>
                  <a:lnTo>
                    <a:pt x="1547123" y="1181100"/>
                  </a:lnTo>
                  <a:lnTo>
                    <a:pt x="1547123" y="1371600"/>
                  </a:lnTo>
                  <a:lnTo>
                    <a:pt x="1575331" y="1371600"/>
                  </a:lnTo>
                  <a:lnTo>
                    <a:pt x="1603990" y="1333500"/>
                  </a:lnTo>
                  <a:lnTo>
                    <a:pt x="1575331" y="1333500"/>
                  </a:lnTo>
                  <a:lnTo>
                    <a:pt x="1575331" y="1181100"/>
                  </a:lnTo>
                  <a:close/>
                </a:path>
                <a:path w="1911350" h="1371600">
                  <a:moveTo>
                    <a:pt x="1718175" y="1219200"/>
                  </a:moveTo>
                  <a:lnTo>
                    <a:pt x="1689967" y="1219200"/>
                  </a:lnTo>
                  <a:lnTo>
                    <a:pt x="1689967" y="1371600"/>
                  </a:lnTo>
                  <a:lnTo>
                    <a:pt x="1718175" y="1371600"/>
                  </a:lnTo>
                  <a:lnTo>
                    <a:pt x="1718175" y="1219200"/>
                  </a:lnTo>
                  <a:close/>
                </a:path>
                <a:path w="1911350" h="1371600">
                  <a:moveTo>
                    <a:pt x="410927" y="1320800"/>
                  </a:moveTo>
                  <a:lnTo>
                    <a:pt x="398868" y="1333500"/>
                  </a:lnTo>
                  <a:lnTo>
                    <a:pt x="384190" y="1346200"/>
                  </a:lnTo>
                  <a:lnTo>
                    <a:pt x="428424" y="1346200"/>
                  </a:lnTo>
                  <a:lnTo>
                    <a:pt x="410927" y="1320800"/>
                  </a:lnTo>
                  <a:close/>
                </a:path>
                <a:path w="1911350" h="1371600">
                  <a:moveTo>
                    <a:pt x="675453" y="1181100"/>
                  </a:moveTo>
                  <a:lnTo>
                    <a:pt x="644376" y="1181100"/>
                  </a:lnTo>
                  <a:lnTo>
                    <a:pt x="659452" y="1231900"/>
                  </a:lnTo>
                  <a:lnTo>
                    <a:pt x="679401" y="1270000"/>
                  </a:lnTo>
                  <a:lnTo>
                    <a:pt x="703315" y="1308100"/>
                  </a:lnTo>
                  <a:lnTo>
                    <a:pt x="730289" y="1333500"/>
                  </a:lnTo>
                  <a:lnTo>
                    <a:pt x="726111" y="1346200"/>
                  </a:lnTo>
                  <a:lnTo>
                    <a:pt x="760843" y="1346200"/>
                  </a:lnTo>
                  <a:lnTo>
                    <a:pt x="776621" y="1320800"/>
                  </a:lnTo>
                  <a:lnTo>
                    <a:pt x="747001" y="1320800"/>
                  </a:lnTo>
                  <a:lnTo>
                    <a:pt x="725870" y="1295400"/>
                  </a:lnTo>
                  <a:lnTo>
                    <a:pt x="706232" y="1257300"/>
                  </a:lnTo>
                  <a:lnTo>
                    <a:pt x="689091" y="1219200"/>
                  </a:lnTo>
                  <a:lnTo>
                    <a:pt x="675453" y="1181100"/>
                  </a:lnTo>
                  <a:close/>
                </a:path>
                <a:path w="1911350" h="1371600">
                  <a:moveTo>
                    <a:pt x="1718175" y="1181100"/>
                  </a:moveTo>
                  <a:lnTo>
                    <a:pt x="1689967" y="1181100"/>
                  </a:lnTo>
                  <a:lnTo>
                    <a:pt x="1575331" y="1333500"/>
                  </a:lnTo>
                  <a:lnTo>
                    <a:pt x="1603990" y="1333500"/>
                  </a:lnTo>
                  <a:lnTo>
                    <a:pt x="1689967" y="1219200"/>
                  </a:lnTo>
                  <a:lnTo>
                    <a:pt x="1718175" y="1219200"/>
                  </a:lnTo>
                  <a:lnTo>
                    <a:pt x="1718175" y="1181100"/>
                  </a:lnTo>
                  <a:close/>
                </a:path>
                <a:path w="1911350" h="1371600">
                  <a:moveTo>
                    <a:pt x="832401" y="1181100"/>
                  </a:moveTo>
                  <a:lnTo>
                    <a:pt x="799753" y="1181100"/>
                  </a:lnTo>
                  <a:lnTo>
                    <a:pt x="789823" y="1219200"/>
                  </a:lnTo>
                  <a:lnTo>
                    <a:pt x="777296" y="1244600"/>
                  </a:lnTo>
                  <a:lnTo>
                    <a:pt x="762809" y="1282700"/>
                  </a:lnTo>
                  <a:lnTo>
                    <a:pt x="747001" y="1320800"/>
                  </a:lnTo>
                  <a:lnTo>
                    <a:pt x="776621" y="1320800"/>
                  </a:lnTo>
                  <a:lnTo>
                    <a:pt x="784509" y="1308100"/>
                  </a:lnTo>
                  <a:lnTo>
                    <a:pt x="803867" y="1270000"/>
                  </a:lnTo>
                  <a:lnTo>
                    <a:pt x="819602" y="1219200"/>
                  </a:lnTo>
                  <a:lnTo>
                    <a:pt x="832401" y="1181100"/>
                  </a:lnTo>
                  <a:close/>
                </a:path>
                <a:path w="1911350" h="1371600">
                  <a:moveTo>
                    <a:pt x="1258043" y="1257300"/>
                  </a:moveTo>
                  <a:lnTo>
                    <a:pt x="1187572" y="1257300"/>
                  </a:lnTo>
                  <a:lnTo>
                    <a:pt x="1178663" y="1270000"/>
                  </a:lnTo>
                  <a:lnTo>
                    <a:pt x="1258043" y="1270000"/>
                  </a:lnTo>
                  <a:lnTo>
                    <a:pt x="1258043" y="1257300"/>
                  </a:lnTo>
                  <a:close/>
                </a:path>
                <a:path w="1911350" h="1371600">
                  <a:moveTo>
                    <a:pt x="991171" y="1181100"/>
                  </a:moveTo>
                  <a:lnTo>
                    <a:pt x="962701" y="1181100"/>
                  </a:lnTo>
                  <a:lnTo>
                    <a:pt x="962701" y="1257300"/>
                  </a:lnTo>
                  <a:lnTo>
                    <a:pt x="991171" y="1257300"/>
                  </a:lnTo>
                  <a:lnTo>
                    <a:pt x="991171" y="1181100"/>
                  </a:lnTo>
                  <a:close/>
                </a:path>
                <a:path w="1911350" h="1371600">
                  <a:moveTo>
                    <a:pt x="1106592" y="1181100"/>
                  </a:moveTo>
                  <a:lnTo>
                    <a:pt x="1072383" y="1181100"/>
                  </a:lnTo>
                  <a:lnTo>
                    <a:pt x="1023024" y="1257300"/>
                  </a:lnTo>
                  <a:lnTo>
                    <a:pt x="1051754" y="1257300"/>
                  </a:lnTo>
                  <a:lnTo>
                    <a:pt x="1106592" y="1181100"/>
                  </a:lnTo>
                  <a:close/>
                </a:path>
                <a:path w="1911350" h="1371600">
                  <a:moveTo>
                    <a:pt x="1502737" y="1181100"/>
                  </a:moveTo>
                  <a:lnTo>
                    <a:pt x="1474266" y="1181100"/>
                  </a:lnTo>
                  <a:lnTo>
                    <a:pt x="1474266" y="1257300"/>
                  </a:lnTo>
                  <a:lnTo>
                    <a:pt x="1502737" y="1257300"/>
                  </a:lnTo>
                  <a:lnTo>
                    <a:pt x="1502737" y="1181100"/>
                  </a:lnTo>
                  <a:close/>
                </a:path>
                <a:path w="1911350" h="1371600">
                  <a:moveTo>
                    <a:pt x="423984" y="1206500"/>
                  </a:moveTo>
                  <a:lnTo>
                    <a:pt x="380272" y="1206500"/>
                  </a:lnTo>
                  <a:lnTo>
                    <a:pt x="393978" y="1219200"/>
                  </a:lnTo>
                  <a:lnTo>
                    <a:pt x="405702" y="1219200"/>
                  </a:lnTo>
                  <a:lnTo>
                    <a:pt x="423984" y="1206500"/>
                  </a:lnTo>
                  <a:close/>
                </a:path>
                <a:path w="1911350" h="1371600">
                  <a:moveTo>
                    <a:pt x="1899657" y="1172349"/>
                  </a:moveTo>
                  <a:lnTo>
                    <a:pt x="1762561" y="1172349"/>
                  </a:lnTo>
                  <a:lnTo>
                    <a:pt x="1762561" y="1367160"/>
                  </a:lnTo>
                  <a:lnTo>
                    <a:pt x="1911154" y="1367160"/>
                  </a:lnTo>
                  <a:lnTo>
                    <a:pt x="1911154" y="1338690"/>
                  </a:lnTo>
                  <a:lnTo>
                    <a:pt x="1791032" y="1338690"/>
                  </a:lnTo>
                  <a:lnTo>
                    <a:pt x="1791032" y="1289078"/>
                  </a:lnTo>
                  <a:lnTo>
                    <a:pt x="1799978" y="1285250"/>
                  </a:lnTo>
                  <a:lnTo>
                    <a:pt x="1809145" y="1282941"/>
                  </a:lnTo>
                  <a:lnTo>
                    <a:pt x="1818459" y="1281809"/>
                  </a:lnTo>
                  <a:lnTo>
                    <a:pt x="1827847" y="1281508"/>
                  </a:lnTo>
                  <a:lnTo>
                    <a:pt x="1870411" y="1281508"/>
                  </a:lnTo>
                  <a:lnTo>
                    <a:pt x="1870411" y="1260095"/>
                  </a:lnTo>
                  <a:lnTo>
                    <a:pt x="1791032" y="1260095"/>
                  </a:lnTo>
                  <a:lnTo>
                    <a:pt x="1791032" y="1201071"/>
                  </a:lnTo>
                  <a:lnTo>
                    <a:pt x="1899657" y="1201071"/>
                  </a:lnTo>
                  <a:lnTo>
                    <a:pt x="1899657" y="1172349"/>
                  </a:lnTo>
                  <a:close/>
                </a:path>
                <a:path w="1911350" h="1371600">
                  <a:moveTo>
                    <a:pt x="1870411" y="1252514"/>
                  </a:moveTo>
                  <a:lnTo>
                    <a:pt x="1827847" y="1252514"/>
                  </a:lnTo>
                  <a:lnTo>
                    <a:pt x="1818349" y="1252743"/>
                  </a:lnTo>
                  <a:lnTo>
                    <a:pt x="1809047" y="1253756"/>
                  </a:lnTo>
                  <a:lnTo>
                    <a:pt x="1799941" y="1256044"/>
                  </a:lnTo>
                  <a:lnTo>
                    <a:pt x="1791032" y="1260095"/>
                  </a:lnTo>
                  <a:lnTo>
                    <a:pt x="1870411" y="1260095"/>
                  </a:lnTo>
                  <a:lnTo>
                    <a:pt x="1870411" y="1252514"/>
                  </a:lnTo>
                  <a:close/>
                </a:path>
              </a:pathLst>
            </a:custGeom>
            <a:solidFill>
              <a:srgbClr val="CFA0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622793" y="606431"/>
              <a:ext cx="1666239" cy="546100"/>
            </a:xfrm>
            <a:custGeom>
              <a:avLst/>
              <a:gdLst/>
              <a:ahLst/>
              <a:cxnLst/>
              <a:rect l="l" t="t" r="r" b="b"/>
              <a:pathLst>
                <a:path w="1666240" h="546100">
                  <a:moveTo>
                    <a:pt x="1665938" y="0"/>
                  </a:moveTo>
                  <a:lnTo>
                    <a:pt x="1636802" y="37887"/>
                  </a:lnTo>
                  <a:lnTo>
                    <a:pt x="1605925" y="72750"/>
                  </a:lnTo>
                  <a:lnTo>
                    <a:pt x="1572579" y="104832"/>
                  </a:lnTo>
                  <a:lnTo>
                    <a:pt x="1536040" y="134375"/>
                  </a:lnTo>
                  <a:lnTo>
                    <a:pt x="1495582" y="161624"/>
                  </a:lnTo>
                  <a:lnTo>
                    <a:pt x="1450479" y="186823"/>
                  </a:lnTo>
                  <a:lnTo>
                    <a:pt x="1400006" y="210216"/>
                  </a:lnTo>
                  <a:lnTo>
                    <a:pt x="1343435" y="232045"/>
                  </a:lnTo>
                  <a:lnTo>
                    <a:pt x="1283262" y="250522"/>
                  </a:lnTo>
                  <a:lnTo>
                    <a:pt x="1229058" y="266512"/>
                  </a:lnTo>
                  <a:lnTo>
                    <a:pt x="1180146" y="280211"/>
                  </a:lnTo>
                  <a:lnTo>
                    <a:pt x="1135851" y="291817"/>
                  </a:lnTo>
                  <a:lnTo>
                    <a:pt x="1095498" y="301524"/>
                  </a:lnTo>
                  <a:lnTo>
                    <a:pt x="1023919" y="316030"/>
                  </a:lnTo>
                  <a:lnTo>
                    <a:pt x="960004" y="325298"/>
                  </a:lnTo>
                  <a:lnTo>
                    <a:pt x="898352" y="330897"/>
                  </a:lnTo>
                  <a:lnTo>
                    <a:pt x="833561" y="334398"/>
                  </a:lnTo>
                  <a:lnTo>
                    <a:pt x="718671" y="339147"/>
                  </a:lnTo>
                  <a:lnTo>
                    <a:pt x="672953" y="341381"/>
                  </a:lnTo>
                  <a:lnTo>
                    <a:pt x="622398" y="344268"/>
                  </a:lnTo>
                  <a:lnTo>
                    <a:pt x="566331" y="348004"/>
                  </a:lnTo>
                  <a:lnTo>
                    <a:pt x="504076" y="352784"/>
                  </a:lnTo>
                  <a:lnTo>
                    <a:pt x="434960" y="358805"/>
                  </a:lnTo>
                  <a:lnTo>
                    <a:pt x="388507" y="365730"/>
                  </a:lnTo>
                  <a:lnTo>
                    <a:pt x="342285" y="374779"/>
                  </a:lnTo>
                  <a:lnTo>
                    <a:pt x="296478" y="386088"/>
                  </a:lnTo>
                  <a:lnTo>
                    <a:pt x="251272" y="399798"/>
                  </a:lnTo>
                  <a:lnTo>
                    <a:pt x="206852" y="416045"/>
                  </a:lnTo>
                  <a:lnTo>
                    <a:pt x="163405" y="434969"/>
                  </a:lnTo>
                  <a:lnTo>
                    <a:pt x="121113" y="456707"/>
                  </a:lnTo>
                  <a:lnTo>
                    <a:pt x="80165" y="481398"/>
                  </a:lnTo>
                  <a:lnTo>
                    <a:pt x="41696" y="510795"/>
                  </a:lnTo>
                  <a:lnTo>
                    <a:pt x="21765" y="527811"/>
                  </a:lnTo>
                  <a:lnTo>
                    <a:pt x="0" y="546035"/>
                  </a:lnTo>
                  <a:lnTo>
                    <a:pt x="47926" y="515601"/>
                  </a:lnTo>
                  <a:lnTo>
                    <a:pt x="96477" y="490252"/>
                  </a:lnTo>
                  <a:lnTo>
                    <a:pt x="145498" y="469515"/>
                  </a:lnTo>
                  <a:lnTo>
                    <a:pt x="194833" y="452915"/>
                  </a:lnTo>
                  <a:lnTo>
                    <a:pt x="244327" y="439980"/>
                  </a:lnTo>
                  <a:lnTo>
                    <a:pt x="293823" y="430236"/>
                  </a:lnTo>
                  <a:lnTo>
                    <a:pt x="343166" y="423209"/>
                  </a:lnTo>
                  <a:lnTo>
                    <a:pt x="392201" y="418426"/>
                  </a:lnTo>
                  <a:lnTo>
                    <a:pt x="440772" y="415413"/>
                  </a:lnTo>
                  <a:lnTo>
                    <a:pt x="488724" y="413697"/>
                  </a:lnTo>
                  <a:lnTo>
                    <a:pt x="535899" y="412804"/>
                  </a:lnTo>
                  <a:lnTo>
                    <a:pt x="641887" y="412737"/>
                  </a:lnTo>
                  <a:lnTo>
                    <a:pt x="693306" y="412402"/>
                  </a:lnTo>
                  <a:lnTo>
                    <a:pt x="743772" y="411643"/>
                  </a:lnTo>
                  <a:lnTo>
                    <a:pt x="793359" y="410292"/>
                  </a:lnTo>
                  <a:lnTo>
                    <a:pt x="842137" y="408183"/>
                  </a:lnTo>
                  <a:lnTo>
                    <a:pt x="890181" y="405148"/>
                  </a:lnTo>
                  <a:lnTo>
                    <a:pt x="937562" y="401020"/>
                  </a:lnTo>
                  <a:lnTo>
                    <a:pt x="984353" y="395631"/>
                  </a:lnTo>
                  <a:lnTo>
                    <a:pt x="1030627" y="388814"/>
                  </a:lnTo>
                  <a:lnTo>
                    <a:pt x="1076456" y="380402"/>
                  </a:lnTo>
                  <a:lnTo>
                    <a:pt x="1121913" y="370227"/>
                  </a:lnTo>
                  <a:lnTo>
                    <a:pt x="1167070" y="358122"/>
                  </a:lnTo>
                  <a:lnTo>
                    <a:pt x="1212001" y="343920"/>
                  </a:lnTo>
                  <a:lnTo>
                    <a:pt x="1256777" y="327454"/>
                  </a:lnTo>
                  <a:lnTo>
                    <a:pt x="1301471" y="308555"/>
                  </a:lnTo>
                  <a:lnTo>
                    <a:pt x="1346156" y="287057"/>
                  </a:lnTo>
                  <a:lnTo>
                    <a:pt x="1390904" y="262793"/>
                  </a:lnTo>
                  <a:lnTo>
                    <a:pt x="1435788" y="235594"/>
                  </a:lnTo>
                  <a:lnTo>
                    <a:pt x="1475922" y="210649"/>
                  </a:lnTo>
                  <a:lnTo>
                    <a:pt x="1512859" y="182971"/>
                  </a:lnTo>
                  <a:lnTo>
                    <a:pt x="1547068" y="152458"/>
                  </a:lnTo>
                  <a:lnTo>
                    <a:pt x="1579014" y="119007"/>
                  </a:lnTo>
                  <a:lnTo>
                    <a:pt x="1609164" y="82516"/>
                  </a:lnTo>
                  <a:lnTo>
                    <a:pt x="1637983" y="42881"/>
                  </a:lnTo>
                  <a:lnTo>
                    <a:pt x="16659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7624049" y="607573"/>
              <a:ext cx="1663700" cy="543560"/>
            </a:xfrm>
            <a:custGeom>
              <a:avLst/>
              <a:gdLst/>
              <a:ahLst/>
              <a:cxnLst/>
              <a:rect l="l" t="t" r="r" b="b"/>
              <a:pathLst>
                <a:path w="1663700" h="543560">
                  <a:moveTo>
                    <a:pt x="1341131" y="230883"/>
                  </a:moveTo>
                  <a:lnTo>
                    <a:pt x="1281062" y="249267"/>
                  </a:lnTo>
                  <a:lnTo>
                    <a:pt x="1226951" y="265177"/>
                  </a:lnTo>
                  <a:lnTo>
                    <a:pt x="1178123" y="278809"/>
                  </a:lnTo>
                  <a:lnTo>
                    <a:pt x="1133904" y="290356"/>
                  </a:lnTo>
                  <a:lnTo>
                    <a:pt x="1093621" y="300015"/>
                  </a:lnTo>
                  <a:lnTo>
                    <a:pt x="1022163" y="314449"/>
                  </a:lnTo>
                  <a:lnTo>
                    <a:pt x="958358" y="323670"/>
                  </a:lnTo>
                  <a:lnTo>
                    <a:pt x="896811" y="329242"/>
                  </a:lnTo>
                  <a:lnTo>
                    <a:pt x="832130" y="332726"/>
                  </a:lnTo>
                  <a:lnTo>
                    <a:pt x="758922" y="335683"/>
                  </a:lnTo>
                  <a:lnTo>
                    <a:pt x="717435" y="337453"/>
                  </a:lnTo>
                  <a:lnTo>
                    <a:pt x="671794" y="339676"/>
                  </a:lnTo>
                  <a:lnTo>
                    <a:pt x="621324" y="342549"/>
                  </a:lnTo>
                  <a:lnTo>
                    <a:pt x="565353" y="346266"/>
                  </a:lnTo>
                  <a:lnTo>
                    <a:pt x="503205" y="351023"/>
                  </a:lnTo>
                  <a:lnTo>
                    <a:pt x="434206" y="357015"/>
                  </a:lnTo>
                  <a:lnTo>
                    <a:pt x="387835" y="363904"/>
                  </a:lnTo>
                  <a:lnTo>
                    <a:pt x="341693" y="372906"/>
                  </a:lnTo>
                  <a:lnTo>
                    <a:pt x="295966" y="384159"/>
                  </a:lnTo>
                  <a:lnTo>
                    <a:pt x="250839" y="397800"/>
                  </a:lnTo>
                  <a:lnTo>
                    <a:pt x="206496" y="413967"/>
                  </a:lnTo>
                  <a:lnTo>
                    <a:pt x="163123" y="432795"/>
                  </a:lnTo>
                  <a:lnTo>
                    <a:pt x="120906" y="454424"/>
                  </a:lnTo>
                  <a:lnTo>
                    <a:pt x="80028" y="478990"/>
                  </a:lnTo>
                  <a:lnTo>
                    <a:pt x="41624" y="508242"/>
                  </a:lnTo>
                  <a:lnTo>
                    <a:pt x="21728" y="525174"/>
                  </a:lnTo>
                  <a:lnTo>
                    <a:pt x="0" y="543313"/>
                  </a:lnTo>
                  <a:lnTo>
                    <a:pt x="47842" y="513028"/>
                  </a:lnTo>
                  <a:lnTo>
                    <a:pt x="96310" y="487804"/>
                  </a:lnTo>
                  <a:lnTo>
                    <a:pt x="145246" y="467169"/>
                  </a:lnTo>
                  <a:lnTo>
                    <a:pt x="194496" y="450652"/>
                  </a:lnTo>
                  <a:lnTo>
                    <a:pt x="243905" y="437781"/>
                  </a:lnTo>
                  <a:lnTo>
                    <a:pt x="293316" y="428086"/>
                  </a:lnTo>
                  <a:lnTo>
                    <a:pt x="342575" y="421094"/>
                  </a:lnTo>
                  <a:lnTo>
                    <a:pt x="391526" y="416335"/>
                  </a:lnTo>
                  <a:lnTo>
                    <a:pt x="440014" y="413338"/>
                  </a:lnTo>
                  <a:lnTo>
                    <a:pt x="487883" y="411630"/>
                  </a:lnTo>
                  <a:lnTo>
                    <a:pt x="534978" y="410741"/>
                  </a:lnTo>
                  <a:lnTo>
                    <a:pt x="588429" y="410752"/>
                  </a:lnTo>
                  <a:lnTo>
                    <a:pt x="640784" y="410674"/>
                  </a:lnTo>
                  <a:lnTo>
                    <a:pt x="692115" y="410341"/>
                  </a:lnTo>
                  <a:lnTo>
                    <a:pt x="742496" y="409586"/>
                  </a:lnTo>
                  <a:lnTo>
                    <a:pt x="791997" y="408242"/>
                  </a:lnTo>
                  <a:lnTo>
                    <a:pt x="840693" y="406144"/>
                  </a:lnTo>
                  <a:lnTo>
                    <a:pt x="888654" y="403124"/>
                  </a:lnTo>
                  <a:lnTo>
                    <a:pt x="935955" y="399017"/>
                  </a:lnTo>
                  <a:lnTo>
                    <a:pt x="982666" y="393654"/>
                  </a:lnTo>
                  <a:lnTo>
                    <a:pt x="1028861" y="386871"/>
                  </a:lnTo>
                  <a:lnTo>
                    <a:pt x="1074612" y="378501"/>
                  </a:lnTo>
                  <a:lnTo>
                    <a:pt x="1119991" y="368377"/>
                  </a:lnTo>
                  <a:lnTo>
                    <a:pt x="1165071" y="356332"/>
                  </a:lnTo>
                  <a:lnTo>
                    <a:pt x="1209925" y="342200"/>
                  </a:lnTo>
                  <a:lnTo>
                    <a:pt x="1254624" y="325815"/>
                  </a:lnTo>
                  <a:lnTo>
                    <a:pt x="1299242" y="307011"/>
                  </a:lnTo>
                  <a:lnTo>
                    <a:pt x="1343850" y="285619"/>
                  </a:lnTo>
                  <a:lnTo>
                    <a:pt x="1388521" y="261475"/>
                  </a:lnTo>
                  <a:lnTo>
                    <a:pt x="1433328" y="234411"/>
                  </a:lnTo>
                  <a:lnTo>
                    <a:pt x="1473392" y="209590"/>
                  </a:lnTo>
                  <a:lnTo>
                    <a:pt x="1510267" y="182050"/>
                  </a:lnTo>
                  <a:lnTo>
                    <a:pt x="1544418" y="151690"/>
                  </a:lnTo>
                  <a:lnTo>
                    <a:pt x="1576310" y="118408"/>
                  </a:lnTo>
                  <a:lnTo>
                    <a:pt x="1606409" y="82100"/>
                  </a:lnTo>
                  <a:lnTo>
                    <a:pt x="1635180" y="42665"/>
                  </a:lnTo>
                  <a:lnTo>
                    <a:pt x="1663090" y="0"/>
                  </a:lnTo>
                  <a:lnTo>
                    <a:pt x="1634003" y="37696"/>
                  </a:lnTo>
                  <a:lnTo>
                    <a:pt x="1603176" y="72383"/>
                  </a:lnTo>
                  <a:lnTo>
                    <a:pt x="1569887" y="104304"/>
                  </a:lnTo>
                  <a:lnTo>
                    <a:pt x="1533410" y="133700"/>
                  </a:lnTo>
                  <a:lnTo>
                    <a:pt x="1493020" y="160813"/>
                  </a:lnTo>
                  <a:lnTo>
                    <a:pt x="1447994" y="185887"/>
                  </a:lnTo>
                  <a:lnTo>
                    <a:pt x="1397606" y="209163"/>
                  </a:lnTo>
                  <a:lnTo>
                    <a:pt x="1341131" y="230883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7702916" y="1034450"/>
              <a:ext cx="1233170" cy="165100"/>
            </a:xfrm>
            <a:custGeom>
              <a:avLst/>
              <a:gdLst/>
              <a:ahLst/>
              <a:cxnLst/>
              <a:rect l="l" t="t" r="r" b="b"/>
              <a:pathLst>
                <a:path w="1233169" h="165100">
                  <a:moveTo>
                    <a:pt x="1233009" y="0"/>
                  </a:moveTo>
                  <a:lnTo>
                    <a:pt x="1190382" y="20978"/>
                  </a:lnTo>
                  <a:lnTo>
                    <a:pt x="1149265" y="39585"/>
                  </a:lnTo>
                  <a:lnTo>
                    <a:pt x="1109013" y="55814"/>
                  </a:lnTo>
                  <a:lnTo>
                    <a:pt x="1068983" y="69657"/>
                  </a:lnTo>
                  <a:lnTo>
                    <a:pt x="1028531" y="81106"/>
                  </a:lnTo>
                  <a:lnTo>
                    <a:pt x="987014" y="90156"/>
                  </a:lnTo>
                  <a:lnTo>
                    <a:pt x="943786" y="96798"/>
                  </a:lnTo>
                  <a:lnTo>
                    <a:pt x="898205" y="101024"/>
                  </a:lnTo>
                  <a:lnTo>
                    <a:pt x="849627" y="102829"/>
                  </a:lnTo>
                  <a:lnTo>
                    <a:pt x="797407" y="102204"/>
                  </a:lnTo>
                  <a:lnTo>
                    <a:pt x="740903" y="99143"/>
                  </a:lnTo>
                  <a:lnTo>
                    <a:pt x="679469" y="93637"/>
                  </a:lnTo>
                  <a:lnTo>
                    <a:pt x="612463" y="85680"/>
                  </a:lnTo>
                  <a:lnTo>
                    <a:pt x="539240" y="75264"/>
                  </a:lnTo>
                  <a:lnTo>
                    <a:pt x="462628" y="67234"/>
                  </a:lnTo>
                  <a:lnTo>
                    <a:pt x="391440" y="63607"/>
                  </a:lnTo>
                  <a:lnTo>
                    <a:pt x="325709" y="63856"/>
                  </a:lnTo>
                  <a:lnTo>
                    <a:pt x="265464" y="67449"/>
                  </a:lnTo>
                  <a:lnTo>
                    <a:pt x="210738" y="73858"/>
                  </a:lnTo>
                  <a:lnTo>
                    <a:pt x="161560" y="82553"/>
                  </a:lnTo>
                  <a:lnTo>
                    <a:pt x="117963" y="93004"/>
                  </a:lnTo>
                  <a:lnTo>
                    <a:pt x="79977" y="104683"/>
                  </a:lnTo>
                  <a:lnTo>
                    <a:pt x="20964" y="129603"/>
                  </a:lnTo>
                  <a:lnTo>
                    <a:pt x="0" y="141786"/>
                  </a:lnTo>
                  <a:lnTo>
                    <a:pt x="47296" y="124277"/>
                  </a:lnTo>
                  <a:lnTo>
                    <a:pt x="93561" y="111517"/>
                  </a:lnTo>
                  <a:lnTo>
                    <a:pt x="139031" y="103029"/>
                  </a:lnTo>
                  <a:lnTo>
                    <a:pt x="183942" y="98336"/>
                  </a:lnTo>
                  <a:lnTo>
                    <a:pt x="228530" y="96961"/>
                  </a:lnTo>
                  <a:lnTo>
                    <a:pt x="273030" y="98428"/>
                  </a:lnTo>
                  <a:lnTo>
                    <a:pt x="317679" y="102261"/>
                  </a:lnTo>
                  <a:lnTo>
                    <a:pt x="362712" y="107982"/>
                  </a:lnTo>
                  <a:lnTo>
                    <a:pt x="408366" y="115115"/>
                  </a:lnTo>
                  <a:lnTo>
                    <a:pt x="454877" y="123184"/>
                  </a:lnTo>
                  <a:lnTo>
                    <a:pt x="502480" y="131713"/>
                  </a:lnTo>
                  <a:lnTo>
                    <a:pt x="551411" y="140223"/>
                  </a:lnTo>
                  <a:lnTo>
                    <a:pt x="601906" y="148240"/>
                  </a:lnTo>
                  <a:lnTo>
                    <a:pt x="654202" y="155286"/>
                  </a:lnTo>
                  <a:lnTo>
                    <a:pt x="708534" y="160885"/>
                  </a:lnTo>
                  <a:lnTo>
                    <a:pt x="765139" y="164560"/>
                  </a:lnTo>
                  <a:lnTo>
                    <a:pt x="830813" y="162745"/>
                  </a:lnTo>
                  <a:lnTo>
                    <a:pt x="890989" y="157374"/>
                  </a:lnTo>
                  <a:lnTo>
                    <a:pt x="946154" y="148561"/>
                  </a:lnTo>
                  <a:lnTo>
                    <a:pt x="996797" y="136420"/>
                  </a:lnTo>
                  <a:lnTo>
                    <a:pt x="1043405" y="121063"/>
                  </a:lnTo>
                  <a:lnTo>
                    <a:pt x="1086467" y="102603"/>
                  </a:lnTo>
                  <a:lnTo>
                    <a:pt x="1126470" y="81153"/>
                  </a:lnTo>
                  <a:lnTo>
                    <a:pt x="1163903" y="56827"/>
                  </a:lnTo>
                  <a:lnTo>
                    <a:pt x="1199253" y="29738"/>
                  </a:lnTo>
                  <a:lnTo>
                    <a:pt x="1233009" y="0"/>
                  </a:lnTo>
                  <a:close/>
                </a:path>
              </a:pathLst>
            </a:custGeom>
            <a:solidFill>
              <a:srgbClr val="133C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709042" y="1185431"/>
              <a:ext cx="1353185" cy="227329"/>
            </a:xfrm>
            <a:custGeom>
              <a:avLst/>
              <a:gdLst/>
              <a:ahLst/>
              <a:cxnLst/>
              <a:rect l="l" t="t" r="r" b="b"/>
              <a:pathLst>
                <a:path w="1353184" h="227330">
                  <a:moveTo>
                    <a:pt x="270398" y="0"/>
                  </a:moveTo>
                  <a:lnTo>
                    <a:pt x="224912" y="2039"/>
                  </a:lnTo>
                  <a:lnTo>
                    <a:pt x="180651" y="6835"/>
                  </a:lnTo>
                  <a:lnTo>
                    <a:pt x="136820" y="14025"/>
                  </a:lnTo>
                  <a:lnTo>
                    <a:pt x="92630" y="23243"/>
                  </a:lnTo>
                  <a:lnTo>
                    <a:pt x="47287" y="34126"/>
                  </a:lnTo>
                  <a:lnTo>
                    <a:pt x="0" y="46310"/>
                  </a:lnTo>
                  <a:lnTo>
                    <a:pt x="61739" y="38765"/>
                  </a:lnTo>
                  <a:lnTo>
                    <a:pt x="117248" y="33612"/>
                  </a:lnTo>
                  <a:lnTo>
                    <a:pt x="167345" y="30750"/>
                  </a:lnTo>
                  <a:lnTo>
                    <a:pt x="212846" y="30076"/>
                  </a:lnTo>
                  <a:lnTo>
                    <a:pt x="254569" y="31487"/>
                  </a:lnTo>
                  <a:lnTo>
                    <a:pt x="293331" y="34881"/>
                  </a:lnTo>
                  <a:lnTo>
                    <a:pt x="365244" y="47207"/>
                  </a:lnTo>
                  <a:lnTo>
                    <a:pt x="435123" y="66234"/>
                  </a:lnTo>
                  <a:lnTo>
                    <a:pt x="509509" y="91142"/>
                  </a:lnTo>
                  <a:lnTo>
                    <a:pt x="594940" y="121110"/>
                  </a:lnTo>
                  <a:lnTo>
                    <a:pt x="643841" y="137735"/>
                  </a:lnTo>
                  <a:lnTo>
                    <a:pt x="697955" y="155317"/>
                  </a:lnTo>
                  <a:lnTo>
                    <a:pt x="758101" y="173755"/>
                  </a:lnTo>
                  <a:lnTo>
                    <a:pt x="825095" y="192944"/>
                  </a:lnTo>
                  <a:lnTo>
                    <a:pt x="887786" y="205821"/>
                  </a:lnTo>
                  <a:lnTo>
                    <a:pt x="943760" y="215660"/>
                  </a:lnTo>
                  <a:lnTo>
                    <a:pt x="994276" y="222444"/>
                  </a:lnTo>
                  <a:lnTo>
                    <a:pt x="1040591" y="226156"/>
                  </a:lnTo>
                  <a:lnTo>
                    <a:pt x="1083964" y="226779"/>
                  </a:lnTo>
                  <a:lnTo>
                    <a:pt x="1125652" y="224296"/>
                  </a:lnTo>
                  <a:lnTo>
                    <a:pt x="1166915" y="218690"/>
                  </a:lnTo>
                  <a:lnTo>
                    <a:pt x="1209009" y="209943"/>
                  </a:lnTo>
                  <a:lnTo>
                    <a:pt x="1253195" y="198040"/>
                  </a:lnTo>
                  <a:lnTo>
                    <a:pt x="1300729" y="182963"/>
                  </a:lnTo>
                  <a:lnTo>
                    <a:pt x="1352869" y="164694"/>
                  </a:lnTo>
                  <a:lnTo>
                    <a:pt x="1286943" y="172224"/>
                  </a:lnTo>
                  <a:lnTo>
                    <a:pt x="1223398" y="176212"/>
                  </a:lnTo>
                  <a:lnTo>
                    <a:pt x="1162217" y="177002"/>
                  </a:lnTo>
                  <a:lnTo>
                    <a:pt x="1103382" y="174935"/>
                  </a:lnTo>
                  <a:lnTo>
                    <a:pt x="1046876" y="170354"/>
                  </a:lnTo>
                  <a:lnTo>
                    <a:pt x="992679" y="163601"/>
                  </a:lnTo>
                  <a:lnTo>
                    <a:pt x="940776" y="155018"/>
                  </a:lnTo>
                  <a:lnTo>
                    <a:pt x="891147" y="144949"/>
                  </a:lnTo>
                  <a:lnTo>
                    <a:pt x="843775" y="133734"/>
                  </a:lnTo>
                  <a:lnTo>
                    <a:pt x="798642" y="121717"/>
                  </a:lnTo>
                  <a:lnTo>
                    <a:pt x="755731" y="109241"/>
                  </a:lnTo>
                  <a:lnTo>
                    <a:pt x="715022" y="96646"/>
                  </a:lnTo>
                  <a:lnTo>
                    <a:pt x="605940" y="61580"/>
                  </a:lnTo>
                  <a:lnTo>
                    <a:pt x="573868" y="51939"/>
                  </a:lnTo>
                  <a:lnTo>
                    <a:pt x="543910" y="43891"/>
                  </a:lnTo>
                  <a:lnTo>
                    <a:pt x="480422" y="26688"/>
                  </a:lnTo>
                  <a:lnTo>
                    <a:pt x="422120" y="14061"/>
                  </a:lnTo>
                  <a:lnTo>
                    <a:pt x="368210" y="5647"/>
                  </a:lnTo>
                  <a:lnTo>
                    <a:pt x="317900" y="1081"/>
                  </a:lnTo>
                  <a:lnTo>
                    <a:pt x="270398" y="0"/>
                  </a:lnTo>
                  <a:close/>
                </a:path>
              </a:pathLst>
            </a:custGeom>
            <a:solidFill>
              <a:srgbClr val="E023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403098" y="1958055"/>
            <a:ext cx="17434560" cy="5790565"/>
            <a:chOff x="1403098" y="1958055"/>
            <a:chExt cx="17434560" cy="5790565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3098" y="1958055"/>
              <a:ext cx="17434024" cy="168581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659635" y="2211524"/>
              <a:ext cx="16925925" cy="1173480"/>
            </a:xfrm>
            <a:custGeom>
              <a:avLst/>
              <a:gdLst/>
              <a:ahLst/>
              <a:cxnLst/>
              <a:rect l="l" t="t" r="r" b="b"/>
              <a:pathLst>
                <a:path w="16925925" h="1173479">
                  <a:moveTo>
                    <a:pt x="16659073" y="0"/>
                  </a:moveTo>
                  <a:lnTo>
                    <a:pt x="266379" y="0"/>
                  </a:lnTo>
                  <a:lnTo>
                    <a:pt x="218497" y="4292"/>
                  </a:lnTo>
                  <a:lnTo>
                    <a:pt x="173431" y="16666"/>
                  </a:lnTo>
                  <a:lnTo>
                    <a:pt x="131933" y="36371"/>
                  </a:lnTo>
                  <a:lnTo>
                    <a:pt x="94755" y="62654"/>
                  </a:lnTo>
                  <a:lnTo>
                    <a:pt x="62649" y="94762"/>
                  </a:lnTo>
                  <a:lnTo>
                    <a:pt x="36368" y="131944"/>
                  </a:lnTo>
                  <a:lnTo>
                    <a:pt x="16665" y="173445"/>
                  </a:lnTo>
                  <a:lnTo>
                    <a:pt x="4291" y="218515"/>
                  </a:lnTo>
                  <a:lnTo>
                    <a:pt x="0" y="266400"/>
                  </a:lnTo>
                  <a:lnTo>
                    <a:pt x="0" y="906904"/>
                  </a:lnTo>
                  <a:lnTo>
                    <a:pt x="4291" y="954786"/>
                  </a:lnTo>
                  <a:lnTo>
                    <a:pt x="16665" y="999853"/>
                  </a:lnTo>
                  <a:lnTo>
                    <a:pt x="36368" y="1041353"/>
                  </a:lnTo>
                  <a:lnTo>
                    <a:pt x="62649" y="1078532"/>
                  </a:lnTo>
                  <a:lnTo>
                    <a:pt x="94755" y="1110640"/>
                  </a:lnTo>
                  <a:lnTo>
                    <a:pt x="131933" y="1136922"/>
                  </a:lnTo>
                  <a:lnTo>
                    <a:pt x="173431" y="1156627"/>
                  </a:lnTo>
                  <a:lnTo>
                    <a:pt x="218497" y="1169001"/>
                  </a:lnTo>
                  <a:lnTo>
                    <a:pt x="266379" y="1173294"/>
                  </a:lnTo>
                  <a:lnTo>
                    <a:pt x="16659073" y="1173294"/>
                  </a:lnTo>
                  <a:lnTo>
                    <a:pt x="16706958" y="1169001"/>
                  </a:lnTo>
                  <a:lnTo>
                    <a:pt x="16752027" y="1156627"/>
                  </a:lnTo>
                  <a:lnTo>
                    <a:pt x="16793527" y="1136922"/>
                  </a:lnTo>
                  <a:lnTo>
                    <a:pt x="16830706" y="1110640"/>
                  </a:lnTo>
                  <a:lnTo>
                    <a:pt x="16862813" y="1078532"/>
                  </a:lnTo>
                  <a:lnTo>
                    <a:pt x="16889094" y="1041353"/>
                  </a:lnTo>
                  <a:lnTo>
                    <a:pt x="16908798" y="999853"/>
                  </a:lnTo>
                  <a:lnTo>
                    <a:pt x="16921171" y="954786"/>
                  </a:lnTo>
                  <a:lnTo>
                    <a:pt x="16925463" y="906904"/>
                  </a:lnTo>
                  <a:lnTo>
                    <a:pt x="16925463" y="266400"/>
                  </a:lnTo>
                  <a:lnTo>
                    <a:pt x="16921171" y="218515"/>
                  </a:lnTo>
                  <a:lnTo>
                    <a:pt x="16908798" y="173445"/>
                  </a:lnTo>
                  <a:lnTo>
                    <a:pt x="16889094" y="131944"/>
                  </a:lnTo>
                  <a:lnTo>
                    <a:pt x="16862813" y="94762"/>
                  </a:lnTo>
                  <a:lnTo>
                    <a:pt x="16830706" y="62654"/>
                  </a:lnTo>
                  <a:lnTo>
                    <a:pt x="16793527" y="36371"/>
                  </a:lnTo>
                  <a:lnTo>
                    <a:pt x="16752027" y="16666"/>
                  </a:lnTo>
                  <a:lnTo>
                    <a:pt x="16706958" y="4292"/>
                  </a:lnTo>
                  <a:lnTo>
                    <a:pt x="16659073" y="0"/>
                  </a:lnTo>
                  <a:close/>
                </a:path>
              </a:pathLst>
            </a:custGeom>
            <a:solidFill>
              <a:srgbClr val="1F3B80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35007" y="3329741"/>
              <a:ext cx="15434085" cy="168581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590706" y="3581796"/>
              <a:ext cx="14923135" cy="1173480"/>
            </a:xfrm>
            <a:custGeom>
              <a:avLst/>
              <a:gdLst/>
              <a:ahLst/>
              <a:cxnLst/>
              <a:rect l="l" t="t" r="r" b="b"/>
              <a:pathLst>
                <a:path w="14923135" h="1173479">
                  <a:moveTo>
                    <a:pt x="14656202" y="0"/>
                  </a:moveTo>
                  <a:lnTo>
                    <a:pt x="266484" y="0"/>
                  </a:lnTo>
                  <a:lnTo>
                    <a:pt x="218571" y="4292"/>
                  </a:lnTo>
                  <a:lnTo>
                    <a:pt x="173480" y="16666"/>
                  </a:lnTo>
                  <a:lnTo>
                    <a:pt x="131964" y="36371"/>
                  </a:lnTo>
                  <a:lnTo>
                    <a:pt x="94773" y="62654"/>
                  </a:lnTo>
                  <a:lnTo>
                    <a:pt x="62658" y="94762"/>
                  </a:lnTo>
                  <a:lnTo>
                    <a:pt x="36372" y="131944"/>
                  </a:lnTo>
                  <a:lnTo>
                    <a:pt x="16666" y="173445"/>
                  </a:lnTo>
                  <a:lnTo>
                    <a:pt x="4291" y="218515"/>
                  </a:lnTo>
                  <a:lnTo>
                    <a:pt x="0" y="266400"/>
                  </a:lnTo>
                  <a:lnTo>
                    <a:pt x="0" y="906904"/>
                  </a:lnTo>
                  <a:lnTo>
                    <a:pt x="4291" y="954786"/>
                  </a:lnTo>
                  <a:lnTo>
                    <a:pt x="16666" y="999853"/>
                  </a:lnTo>
                  <a:lnTo>
                    <a:pt x="36372" y="1041353"/>
                  </a:lnTo>
                  <a:lnTo>
                    <a:pt x="62658" y="1078532"/>
                  </a:lnTo>
                  <a:lnTo>
                    <a:pt x="94773" y="1110640"/>
                  </a:lnTo>
                  <a:lnTo>
                    <a:pt x="131964" y="1136922"/>
                  </a:lnTo>
                  <a:lnTo>
                    <a:pt x="173480" y="1156627"/>
                  </a:lnTo>
                  <a:lnTo>
                    <a:pt x="218571" y="1169001"/>
                  </a:lnTo>
                  <a:lnTo>
                    <a:pt x="266484" y="1173294"/>
                  </a:lnTo>
                  <a:lnTo>
                    <a:pt x="14656202" y="1173294"/>
                  </a:lnTo>
                  <a:lnTo>
                    <a:pt x="14704087" y="1169001"/>
                  </a:lnTo>
                  <a:lnTo>
                    <a:pt x="14749156" y="1156627"/>
                  </a:lnTo>
                  <a:lnTo>
                    <a:pt x="14790656" y="1136922"/>
                  </a:lnTo>
                  <a:lnTo>
                    <a:pt x="14827835" y="1110640"/>
                  </a:lnTo>
                  <a:lnTo>
                    <a:pt x="14859942" y="1078532"/>
                  </a:lnTo>
                  <a:lnTo>
                    <a:pt x="14886223" y="1041353"/>
                  </a:lnTo>
                  <a:lnTo>
                    <a:pt x="14905927" y="999853"/>
                  </a:lnTo>
                  <a:lnTo>
                    <a:pt x="14918300" y="954786"/>
                  </a:lnTo>
                  <a:lnTo>
                    <a:pt x="14922592" y="906904"/>
                  </a:lnTo>
                  <a:lnTo>
                    <a:pt x="14922592" y="266400"/>
                  </a:lnTo>
                  <a:lnTo>
                    <a:pt x="14918300" y="218515"/>
                  </a:lnTo>
                  <a:lnTo>
                    <a:pt x="14905927" y="173445"/>
                  </a:lnTo>
                  <a:lnTo>
                    <a:pt x="14886223" y="131944"/>
                  </a:lnTo>
                  <a:lnTo>
                    <a:pt x="14859942" y="94762"/>
                  </a:lnTo>
                  <a:lnTo>
                    <a:pt x="14827835" y="62654"/>
                  </a:lnTo>
                  <a:lnTo>
                    <a:pt x="14790656" y="36371"/>
                  </a:lnTo>
                  <a:lnTo>
                    <a:pt x="14749156" y="16666"/>
                  </a:lnTo>
                  <a:lnTo>
                    <a:pt x="14704087" y="4292"/>
                  </a:lnTo>
                  <a:lnTo>
                    <a:pt x="14656202" y="0"/>
                  </a:lnTo>
                  <a:close/>
                </a:path>
              </a:pathLst>
            </a:custGeom>
            <a:solidFill>
              <a:srgbClr val="14AA08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45974" y="4690956"/>
              <a:ext cx="13612150" cy="168581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503558" y="4952069"/>
              <a:ext cx="13097510" cy="1173480"/>
            </a:xfrm>
            <a:custGeom>
              <a:avLst/>
              <a:gdLst/>
              <a:ahLst/>
              <a:cxnLst/>
              <a:rect l="l" t="t" r="r" b="b"/>
              <a:pathLst>
                <a:path w="13097510" h="1173479">
                  <a:moveTo>
                    <a:pt x="12830708" y="0"/>
                  </a:moveTo>
                  <a:lnTo>
                    <a:pt x="266379" y="0"/>
                  </a:lnTo>
                  <a:lnTo>
                    <a:pt x="218497" y="4292"/>
                  </a:lnTo>
                  <a:lnTo>
                    <a:pt x="173431" y="16666"/>
                  </a:lnTo>
                  <a:lnTo>
                    <a:pt x="131933" y="36371"/>
                  </a:lnTo>
                  <a:lnTo>
                    <a:pt x="94755" y="62654"/>
                  </a:lnTo>
                  <a:lnTo>
                    <a:pt x="62649" y="94762"/>
                  </a:lnTo>
                  <a:lnTo>
                    <a:pt x="36368" y="131944"/>
                  </a:lnTo>
                  <a:lnTo>
                    <a:pt x="16665" y="173445"/>
                  </a:lnTo>
                  <a:lnTo>
                    <a:pt x="4291" y="218515"/>
                  </a:lnTo>
                  <a:lnTo>
                    <a:pt x="0" y="266400"/>
                  </a:lnTo>
                  <a:lnTo>
                    <a:pt x="0" y="906904"/>
                  </a:lnTo>
                  <a:lnTo>
                    <a:pt x="4291" y="954786"/>
                  </a:lnTo>
                  <a:lnTo>
                    <a:pt x="16665" y="999853"/>
                  </a:lnTo>
                  <a:lnTo>
                    <a:pt x="36368" y="1041353"/>
                  </a:lnTo>
                  <a:lnTo>
                    <a:pt x="62649" y="1078532"/>
                  </a:lnTo>
                  <a:lnTo>
                    <a:pt x="94755" y="1110640"/>
                  </a:lnTo>
                  <a:lnTo>
                    <a:pt x="131933" y="1136922"/>
                  </a:lnTo>
                  <a:lnTo>
                    <a:pt x="173431" y="1156627"/>
                  </a:lnTo>
                  <a:lnTo>
                    <a:pt x="218497" y="1169001"/>
                  </a:lnTo>
                  <a:lnTo>
                    <a:pt x="266379" y="1173294"/>
                  </a:lnTo>
                  <a:lnTo>
                    <a:pt x="12830708" y="1173294"/>
                  </a:lnTo>
                  <a:lnTo>
                    <a:pt x="12878593" y="1169001"/>
                  </a:lnTo>
                  <a:lnTo>
                    <a:pt x="12923662" y="1156627"/>
                  </a:lnTo>
                  <a:lnTo>
                    <a:pt x="12965162" y="1136922"/>
                  </a:lnTo>
                  <a:lnTo>
                    <a:pt x="13002341" y="1110640"/>
                  </a:lnTo>
                  <a:lnTo>
                    <a:pt x="13034448" y="1078532"/>
                  </a:lnTo>
                  <a:lnTo>
                    <a:pt x="13060729" y="1041353"/>
                  </a:lnTo>
                  <a:lnTo>
                    <a:pt x="13080432" y="999853"/>
                  </a:lnTo>
                  <a:lnTo>
                    <a:pt x="13092806" y="954786"/>
                  </a:lnTo>
                  <a:lnTo>
                    <a:pt x="13097098" y="906904"/>
                  </a:lnTo>
                  <a:lnTo>
                    <a:pt x="13097098" y="266400"/>
                  </a:lnTo>
                  <a:lnTo>
                    <a:pt x="13092806" y="218515"/>
                  </a:lnTo>
                  <a:lnTo>
                    <a:pt x="13080432" y="173445"/>
                  </a:lnTo>
                  <a:lnTo>
                    <a:pt x="13060729" y="131944"/>
                  </a:lnTo>
                  <a:lnTo>
                    <a:pt x="13034448" y="94762"/>
                  </a:lnTo>
                  <a:lnTo>
                    <a:pt x="13002341" y="62654"/>
                  </a:lnTo>
                  <a:lnTo>
                    <a:pt x="12965162" y="36371"/>
                  </a:lnTo>
                  <a:lnTo>
                    <a:pt x="12923662" y="16666"/>
                  </a:lnTo>
                  <a:lnTo>
                    <a:pt x="12878593" y="4292"/>
                  </a:lnTo>
                  <a:lnTo>
                    <a:pt x="12830708" y="0"/>
                  </a:lnTo>
                  <a:close/>
                </a:path>
              </a:pathLst>
            </a:custGeom>
            <a:solidFill>
              <a:srgbClr val="E70006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21873" y="6062642"/>
              <a:ext cx="12460353" cy="168581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083017" y="6322331"/>
              <a:ext cx="11938635" cy="1173480"/>
            </a:xfrm>
            <a:custGeom>
              <a:avLst/>
              <a:gdLst/>
              <a:ahLst/>
              <a:cxnLst/>
              <a:rect l="l" t="t" r="r" b="b"/>
              <a:pathLst>
                <a:path w="11938635" h="1173479">
                  <a:moveTo>
                    <a:pt x="11671686" y="0"/>
                  </a:moveTo>
                  <a:lnTo>
                    <a:pt x="266379" y="0"/>
                  </a:lnTo>
                  <a:lnTo>
                    <a:pt x="218497" y="4292"/>
                  </a:lnTo>
                  <a:lnTo>
                    <a:pt x="173431" y="16666"/>
                  </a:lnTo>
                  <a:lnTo>
                    <a:pt x="131933" y="36371"/>
                  </a:lnTo>
                  <a:lnTo>
                    <a:pt x="94755" y="62654"/>
                  </a:lnTo>
                  <a:lnTo>
                    <a:pt x="62649" y="94762"/>
                  </a:lnTo>
                  <a:lnTo>
                    <a:pt x="36368" y="131944"/>
                  </a:lnTo>
                  <a:lnTo>
                    <a:pt x="16665" y="173445"/>
                  </a:lnTo>
                  <a:lnTo>
                    <a:pt x="4291" y="218515"/>
                  </a:lnTo>
                  <a:lnTo>
                    <a:pt x="0" y="266400"/>
                  </a:lnTo>
                  <a:lnTo>
                    <a:pt x="0" y="906904"/>
                  </a:lnTo>
                  <a:lnTo>
                    <a:pt x="4291" y="954786"/>
                  </a:lnTo>
                  <a:lnTo>
                    <a:pt x="16665" y="999853"/>
                  </a:lnTo>
                  <a:lnTo>
                    <a:pt x="36368" y="1041353"/>
                  </a:lnTo>
                  <a:lnTo>
                    <a:pt x="62649" y="1078532"/>
                  </a:lnTo>
                  <a:lnTo>
                    <a:pt x="94755" y="1110640"/>
                  </a:lnTo>
                  <a:lnTo>
                    <a:pt x="131933" y="1136922"/>
                  </a:lnTo>
                  <a:lnTo>
                    <a:pt x="173431" y="1156627"/>
                  </a:lnTo>
                  <a:lnTo>
                    <a:pt x="218497" y="1169001"/>
                  </a:lnTo>
                  <a:lnTo>
                    <a:pt x="266379" y="1173294"/>
                  </a:lnTo>
                  <a:lnTo>
                    <a:pt x="11671686" y="1173294"/>
                  </a:lnTo>
                  <a:lnTo>
                    <a:pt x="11719571" y="1169001"/>
                  </a:lnTo>
                  <a:lnTo>
                    <a:pt x="11764641" y="1156627"/>
                  </a:lnTo>
                  <a:lnTo>
                    <a:pt x="11806142" y="1136922"/>
                  </a:lnTo>
                  <a:lnTo>
                    <a:pt x="11843323" y="1110640"/>
                  </a:lnTo>
                  <a:lnTo>
                    <a:pt x="11875431" y="1078532"/>
                  </a:lnTo>
                  <a:lnTo>
                    <a:pt x="11901714" y="1041353"/>
                  </a:lnTo>
                  <a:lnTo>
                    <a:pt x="11921419" y="999853"/>
                  </a:lnTo>
                  <a:lnTo>
                    <a:pt x="11933794" y="954786"/>
                  </a:lnTo>
                  <a:lnTo>
                    <a:pt x="11938086" y="906904"/>
                  </a:lnTo>
                  <a:lnTo>
                    <a:pt x="11938086" y="266400"/>
                  </a:lnTo>
                  <a:lnTo>
                    <a:pt x="11933794" y="218515"/>
                  </a:lnTo>
                  <a:lnTo>
                    <a:pt x="11921419" y="173445"/>
                  </a:lnTo>
                  <a:lnTo>
                    <a:pt x="11901714" y="131944"/>
                  </a:lnTo>
                  <a:lnTo>
                    <a:pt x="11875431" y="94762"/>
                  </a:lnTo>
                  <a:lnTo>
                    <a:pt x="11843323" y="62654"/>
                  </a:lnTo>
                  <a:lnTo>
                    <a:pt x="11806142" y="36371"/>
                  </a:lnTo>
                  <a:lnTo>
                    <a:pt x="11764641" y="16666"/>
                  </a:lnTo>
                  <a:lnTo>
                    <a:pt x="11719571" y="4292"/>
                  </a:lnTo>
                  <a:lnTo>
                    <a:pt x="11671686" y="0"/>
                  </a:lnTo>
                  <a:close/>
                </a:path>
              </a:pathLst>
            </a:custGeom>
            <a:solidFill>
              <a:srgbClr val="C7A268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7620">
              <a:lnSpc>
                <a:spcPct val="100000"/>
              </a:lnSpc>
              <a:spcBef>
                <a:spcPts val="120"/>
              </a:spcBef>
            </a:pPr>
            <a:r>
              <a:rPr lang="ru-RU" spc="95" dirty="0"/>
              <a:t>Статистика </a:t>
            </a:r>
            <a:r>
              <a:rPr spc="45" dirty="0"/>
              <a:t> </a:t>
            </a:r>
            <a:r>
              <a:rPr spc="265" dirty="0"/>
              <a:t>2026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11882016" y="2406179"/>
            <a:ext cx="2944495" cy="6788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2150" spc="80" dirty="0">
                <a:solidFill>
                  <a:srgbClr val="143B85"/>
                </a:solidFill>
                <a:latin typeface="Microsoft Sans Serif"/>
                <a:cs typeface="Microsoft Sans Serif"/>
              </a:rPr>
              <a:t>всего</a:t>
            </a:r>
            <a:r>
              <a:rPr sz="2150" spc="13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150" dirty="0">
                <a:solidFill>
                  <a:srgbClr val="143B85"/>
                </a:solidFill>
                <a:latin typeface="Microsoft Sans Serif"/>
                <a:cs typeface="Microsoft Sans Serif"/>
              </a:rPr>
              <a:t>заявок</a:t>
            </a:r>
            <a:r>
              <a:rPr sz="2150" spc="15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1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подано </a:t>
            </a:r>
            <a:r>
              <a:rPr sz="2150" dirty="0">
                <a:solidFill>
                  <a:srgbClr val="143B85"/>
                </a:solidFill>
                <a:latin typeface="Microsoft Sans Serif"/>
                <a:cs typeface="Microsoft Sans Serif"/>
              </a:rPr>
              <a:t>на</a:t>
            </a:r>
            <a:r>
              <a:rPr sz="2150" spc="7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150" spc="65" dirty="0">
                <a:solidFill>
                  <a:srgbClr val="143B85"/>
                </a:solidFill>
                <a:latin typeface="Microsoft Sans Serif"/>
                <a:cs typeface="Microsoft Sans Serif"/>
              </a:rPr>
              <a:t>соискание </a:t>
            </a:r>
            <a:r>
              <a:rPr sz="21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Премии</a:t>
            </a:r>
            <a:endParaRPr sz="2150" dirty="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882016" y="3844711"/>
            <a:ext cx="3863975" cy="6788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2575"/>
              </a:lnSpc>
              <a:spcBef>
                <a:spcPts val="90"/>
              </a:spcBef>
            </a:pPr>
            <a:r>
              <a:rPr sz="2150" spc="50" dirty="0">
                <a:solidFill>
                  <a:srgbClr val="1F3B80"/>
                </a:solidFill>
                <a:latin typeface="Microsoft Sans Serif"/>
                <a:cs typeface="Microsoft Sans Serif"/>
              </a:rPr>
              <a:t>проектов,</a:t>
            </a:r>
            <a:r>
              <a:rPr sz="2150" spc="185" dirty="0">
                <a:solidFill>
                  <a:srgbClr val="1F3B80"/>
                </a:solidFill>
                <a:latin typeface="Microsoft Sans Serif"/>
                <a:cs typeface="Microsoft Sans Serif"/>
              </a:rPr>
              <a:t> </a:t>
            </a:r>
            <a:r>
              <a:rPr sz="2150" dirty="0">
                <a:solidFill>
                  <a:srgbClr val="1F3B80"/>
                </a:solidFill>
                <a:latin typeface="Microsoft Sans Serif"/>
                <a:cs typeface="Microsoft Sans Serif"/>
              </a:rPr>
              <a:t>прошедших</a:t>
            </a:r>
            <a:r>
              <a:rPr sz="2150" spc="195" dirty="0">
                <a:solidFill>
                  <a:srgbClr val="1F3B80"/>
                </a:solidFill>
                <a:latin typeface="Microsoft Sans Serif"/>
                <a:cs typeface="Microsoft Sans Serif"/>
              </a:rPr>
              <a:t> </a:t>
            </a:r>
            <a:r>
              <a:rPr sz="2150" dirty="0">
                <a:solidFill>
                  <a:srgbClr val="1F3B80"/>
                </a:solidFill>
                <a:latin typeface="Microsoft Sans Serif"/>
                <a:cs typeface="Microsoft Sans Serif"/>
              </a:rPr>
              <a:t>в</a:t>
            </a:r>
            <a:r>
              <a:rPr sz="2150" spc="195" dirty="0">
                <a:solidFill>
                  <a:srgbClr val="1F3B80"/>
                </a:solidFill>
                <a:latin typeface="Microsoft Sans Serif"/>
                <a:cs typeface="Microsoft Sans Serif"/>
              </a:rPr>
              <a:t> </a:t>
            </a:r>
            <a:r>
              <a:rPr sz="2150" spc="-20" dirty="0">
                <a:solidFill>
                  <a:srgbClr val="1F3B80"/>
                </a:solidFill>
                <a:latin typeface="Microsoft Sans Serif"/>
                <a:cs typeface="Microsoft Sans Serif"/>
              </a:rPr>
              <a:t>этап</a:t>
            </a:r>
            <a:endParaRPr sz="2150" dirty="0">
              <a:latin typeface="Microsoft Sans Serif"/>
              <a:cs typeface="Microsoft Sans Serif"/>
            </a:endParaRPr>
          </a:p>
          <a:p>
            <a:pPr marL="12700">
              <a:lnSpc>
                <a:spcPts val="2575"/>
              </a:lnSpc>
            </a:pPr>
            <a:r>
              <a:rPr sz="2150" dirty="0">
                <a:solidFill>
                  <a:srgbClr val="1F3B80"/>
                </a:solidFill>
                <a:latin typeface="Microsoft Sans Serif"/>
                <a:cs typeface="Microsoft Sans Serif"/>
              </a:rPr>
              <a:t>«Перекрёстная</a:t>
            </a:r>
            <a:r>
              <a:rPr sz="2150" spc="434" dirty="0">
                <a:solidFill>
                  <a:srgbClr val="1F3B80"/>
                </a:solidFill>
                <a:latin typeface="Microsoft Sans Serif"/>
                <a:cs typeface="Microsoft Sans Serif"/>
              </a:rPr>
              <a:t> </a:t>
            </a:r>
            <a:r>
              <a:rPr sz="2150" spc="-10" dirty="0">
                <a:solidFill>
                  <a:srgbClr val="1F3B80"/>
                </a:solidFill>
                <a:latin typeface="Microsoft Sans Serif"/>
                <a:cs typeface="Microsoft Sans Serif"/>
              </a:rPr>
              <a:t>экспертиза»</a:t>
            </a:r>
            <a:endParaRPr sz="2150" dirty="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882016" y="5239003"/>
            <a:ext cx="3862704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50" spc="50" dirty="0">
                <a:solidFill>
                  <a:srgbClr val="1F3B80"/>
                </a:solidFill>
                <a:latin typeface="Microsoft Sans Serif"/>
                <a:cs typeface="Microsoft Sans Serif"/>
              </a:rPr>
              <a:t>проектов,</a:t>
            </a:r>
            <a:r>
              <a:rPr sz="2150" spc="190" dirty="0">
                <a:solidFill>
                  <a:srgbClr val="1F3B80"/>
                </a:solidFill>
                <a:latin typeface="Microsoft Sans Serif"/>
                <a:cs typeface="Microsoft Sans Serif"/>
              </a:rPr>
              <a:t> </a:t>
            </a:r>
            <a:r>
              <a:rPr sz="2150" dirty="0">
                <a:solidFill>
                  <a:srgbClr val="1F3B80"/>
                </a:solidFill>
                <a:latin typeface="Microsoft Sans Serif"/>
                <a:cs typeface="Microsoft Sans Serif"/>
              </a:rPr>
              <a:t>прошедших</a:t>
            </a:r>
            <a:r>
              <a:rPr sz="2150" spc="190" dirty="0">
                <a:solidFill>
                  <a:srgbClr val="1F3B80"/>
                </a:solidFill>
                <a:latin typeface="Microsoft Sans Serif"/>
                <a:cs typeface="Microsoft Sans Serif"/>
              </a:rPr>
              <a:t> </a:t>
            </a:r>
            <a:r>
              <a:rPr sz="2150" dirty="0">
                <a:solidFill>
                  <a:srgbClr val="1F3B80"/>
                </a:solidFill>
                <a:latin typeface="Microsoft Sans Serif"/>
                <a:cs typeface="Microsoft Sans Serif"/>
              </a:rPr>
              <a:t>в</a:t>
            </a:r>
            <a:r>
              <a:rPr sz="2150" spc="185" dirty="0">
                <a:solidFill>
                  <a:srgbClr val="1F3B80"/>
                </a:solidFill>
                <a:latin typeface="Microsoft Sans Serif"/>
                <a:cs typeface="Microsoft Sans Serif"/>
              </a:rPr>
              <a:t> </a:t>
            </a:r>
            <a:r>
              <a:rPr sz="2150" spc="-20" dirty="0">
                <a:solidFill>
                  <a:srgbClr val="1F3B80"/>
                </a:solidFill>
                <a:latin typeface="Microsoft Sans Serif"/>
                <a:cs typeface="Microsoft Sans Serif"/>
              </a:rPr>
              <a:t>этап</a:t>
            </a:r>
            <a:endParaRPr sz="2150" dirty="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904244" y="5497141"/>
            <a:ext cx="3965575" cy="682625"/>
          </a:xfrm>
          <a:prstGeom prst="rect">
            <a:avLst/>
          </a:prstGeom>
          <a:solidFill>
            <a:srgbClr val="333333">
              <a:alpha val="5000"/>
            </a:srgbClr>
          </a:solidFill>
        </p:spPr>
        <p:txBody>
          <a:bodyPr vert="horz" wrap="square" lIns="0" tIns="800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30"/>
              </a:spcBef>
            </a:pPr>
            <a:r>
              <a:rPr sz="2150" dirty="0">
                <a:solidFill>
                  <a:srgbClr val="1F3B80"/>
                </a:solidFill>
                <a:latin typeface="Microsoft Sans Serif"/>
                <a:cs typeface="Microsoft Sans Serif"/>
              </a:rPr>
              <a:t>«Экспертный</a:t>
            </a:r>
            <a:r>
              <a:rPr sz="2150" spc="165" dirty="0">
                <a:solidFill>
                  <a:srgbClr val="1F3B80"/>
                </a:solidFill>
                <a:latin typeface="Microsoft Sans Serif"/>
                <a:cs typeface="Microsoft Sans Serif"/>
              </a:rPr>
              <a:t> </a:t>
            </a:r>
            <a:r>
              <a:rPr sz="2150" spc="-10" dirty="0">
                <a:solidFill>
                  <a:srgbClr val="1F3B80"/>
                </a:solidFill>
                <a:latin typeface="Microsoft Sans Serif"/>
                <a:cs typeface="Microsoft Sans Serif"/>
              </a:rPr>
              <a:t>совет»</a:t>
            </a:r>
            <a:endParaRPr sz="2150" dirty="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914787" y="2386179"/>
            <a:ext cx="2321560" cy="4884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ru-RU" sz="4950" spc="450" dirty="0">
                <a:solidFill>
                  <a:srgbClr val="143B85"/>
                </a:solidFill>
                <a:latin typeface="Microsoft Sans Serif"/>
                <a:cs typeface="Microsoft Sans Serif"/>
              </a:rPr>
              <a:t>63</a:t>
            </a:r>
            <a:r>
              <a:rPr sz="4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4950" spc="660" dirty="0">
                <a:solidFill>
                  <a:srgbClr val="143B85"/>
                </a:solidFill>
                <a:latin typeface="Microsoft Sans Serif"/>
                <a:cs typeface="Microsoft Sans Serif"/>
              </a:rPr>
              <a:t>000</a:t>
            </a:r>
            <a:endParaRPr sz="4950" dirty="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5390"/>
              </a:spcBef>
            </a:pPr>
            <a:r>
              <a:rPr sz="4950" spc="370" dirty="0">
                <a:solidFill>
                  <a:srgbClr val="143B85"/>
                </a:solidFill>
                <a:latin typeface="Microsoft Sans Serif"/>
                <a:cs typeface="Microsoft Sans Serif"/>
              </a:rPr>
              <a:t>35</a:t>
            </a:r>
            <a:r>
              <a:rPr sz="4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4950" spc="660" dirty="0">
                <a:solidFill>
                  <a:srgbClr val="143B85"/>
                </a:solidFill>
                <a:latin typeface="Microsoft Sans Serif"/>
                <a:cs typeface="Microsoft Sans Serif"/>
              </a:rPr>
              <a:t>000</a:t>
            </a:r>
            <a:endParaRPr sz="4950" dirty="0">
              <a:latin typeface="Microsoft Sans Serif"/>
              <a:cs typeface="Microsoft Sans Serif"/>
            </a:endParaRPr>
          </a:p>
          <a:p>
            <a:pPr marR="19050" algn="ctr">
              <a:lnSpc>
                <a:spcPct val="100000"/>
              </a:lnSpc>
              <a:spcBef>
                <a:spcPts val="4880"/>
              </a:spcBef>
            </a:pPr>
            <a:r>
              <a:rPr sz="4950" spc="270" dirty="0">
                <a:solidFill>
                  <a:srgbClr val="1F3B80"/>
                </a:solidFill>
                <a:latin typeface="Microsoft Sans Serif"/>
                <a:cs typeface="Microsoft Sans Serif"/>
              </a:rPr>
              <a:t>25</a:t>
            </a:r>
            <a:r>
              <a:rPr sz="4950" spc="-254" dirty="0">
                <a:solidFill>
                  <a:srgbClr val="1F3B80"/>
                </a:solidFill>
                <a:latin typeface="Microsoft Sans Serif"/>
                <a:cs typeface="Microsoft Sans Serif"/>
              </a:rPr>
              <a:t> </a:t>
            </a:r>
            <a:r>
              <a:rPr sz="4950" spc="660" dirty="0">
                <a:solidFill>
                  <a:srgbClr val="1F3B80"/>
                </a:solidFill>
                <a:latin typeface="Microsoft Sans Serif"/>
                <a:cs typeface="Microsoft Sans Serif"/>
              </a:rPr>
              <a:t>000</a:t>
            </a:r>
            <a:endParaRPr sz="4950" dirty="0">
              <a:latin typeface="Microsoft Sans Serif"/>
              <a:cs typeface="Microsoft Sans Serif"/>
            </a:endParaRPr>
          </a:p>
          <a:p>
            <a:pPr marR="26034" algn="ctr">
              <a:lnSpc>
                <a:spcPct val="100000"/>
              </a:lnSpc>
              <a:spcBef>
                <a:spcPts val="4230"/>
              </a:spcBef>
            </a:pPr>
            <a:r>
              <a:rPr sz="4950" spc="165" dirty="0">
                <a:solidFill>
                  <a:srgbClr val="1F3B80"/>
                </a:solidFill>
                <a:latin typeface="Microsoft Sans Serif"/>
                <a:cs typeface="Microsoft Sans Serif"/>
              </a:rPr>
              <a:t>1</a:t>
            </a:r>
            <a:r>
              <a:rPr lang="ru-RU" sz="4950" spc="165" dirty="0">
                <a:solidFill>
                  <a:srgbClr val="1F3B80"/>
                </a:solidFill>
                <a:latin typeface="Microsoft Sans Serif"/>
                <a:cs typeface="Microsoft Sans Serif"/>
              </a:rPr>
              <a:t>1</a:t>
            </a:r>
            <a:r>
              <a:rPr sz="4950" spc="165" dirty="0">
                <a:solidFill>
                  <a:srgbClr val="1F3B80"/>
                </a:solidFill>
                <a:latin typeface="Microsoft Sans Serif"/>
                <a:cs typeface="Microsoft Sans Serif"/>
              </a:rPr>
              <a:t>0</a:t>
            </a:r>
            <a:endParaRPr sz="4950" dirty="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882016" y="6510766"/>
            <a:ext cx="3862704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50" spc="50" dirty="0">
                <a:solidFill>
                  <a:srgbClr val="1F3B80"/>
                </a:solidFill>
                <a:latin typeface="Microsoft Sans Serif"/>
                <a:cs typeface="Microsoft Sans Serif"/>
              </a:rPr>
              <a:t>проектов,</a:t>
            </a:r>
            <a:r>
              <a:rPr sz="2150" spc="190" dirty="0">
                <a:solidFill>
                  <a:srgbClr val="1F3B80"/>
                </a:solidFill>
                <a:latin typeface="Microsoft Sans Serif"/>
                <a:cs typeface="Microsoft Sans Serif"/>
              </a:rPr>
              <a:t> </a:t>
            </a:r>
            <a:r>
              <a:rPr sz="2150" dirty="0">
                <a:solidFill>
                  <a:srgbClr val="1F3B80"/>
                </a:solidFill>
                <a:latin typeface="Microsoft Sans Serif"/>
                <a:cs typeface="Microsoft Sans Serif"/>
              </a:rPr>
              <a:t>прошедших</a:t>
            </a:r>
            <a:r>
              <a:rPr sz="2150" spc="190" dirty="0">
                <a:solidFill>
                  <a:srgbClr val="1F3B80"/>
                </a:solidFill>
                <a:latin typeface="Microsoft Sans Serif"/>
                <a:cs typeface="Microsoft Sans Serif"/>
              </a:rPr>
              <a:t> </a:t>
            </a:r>
            <a:r>
              <a:rPr sz="2150" dirty="0">
                <a:solidFill>
                  <a:srgbClr val="1F3B80"/>
                </a:solidFill>
                <a:latin typeface="Microsoft Sans Serif"/>
                <a:cs typeface="Microsoft Sans Serif"/>
              </a:rPr>
              <a:t>в</a:t>
            </a:r>
            <a:r>
              <a:rPr sz="2150" spc="185" dirty="0">
                <a:solidFill>
                  <a:srgbClr val="1F3B80"/>
                </a:solidFill>
                <a:latin typeface="Microsoft Sans Serif"/>
                <a:cs typeface="Microsoft Sans Serif"/>
              </a:rPr>
              <a:t> </a:t>
            </a:r>
            <a:r>
              <a:rPr sz="2150" spc="-20" dirty="0">
                <a:solidFill>
                  <a:srgbClr val="1F3B80"/>
                </a:solidFill>
                <a:latin typeface="Microsoft Sans Serif"/>
                <a:cs typeface="Microsoft Sans Serif"/>
              </a:rPr>
              <a:t>этап</a:t>
            </a:r>
            <a:endParaRPr sz="21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904244" y="6768589"/>
            <a:ext cx="3965575" cy="682625"/>
          </a:xfrm>
          <a:prstGeom prst="rect">
            <a:avLst/>
          </a:prstGeom>
          <a:solidFill>
            <a:srgbClr val="333333">
              <a:alpha val="5000"/>
            </a:srgbClr>
          </a:solidFill>
        </p:spPr>
        <p:txBody>
          <a:bodyPr vert="horz" wrap="square" lIns="0" tIns="806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35"/>
              </a:spcBef>
            </a:pPr>
            <a:r>
              <a:rPr sz="2150" dirty="0">
                <a:solidFill>
                  <a:srgbClr val="1F3B80"/>
                </a:solidFill>
                <a:latin typeface="Microsoft Sans Serif"/>
                <a:cs typeface="Microsoft Sans Serif"/>
              </a:rPr>
              <a:t>«Народное</a:t>
            </a:r>
            <a:r>
              <a:rPr sz="2150" spc="185" dirty="0">
                <a:solidFill>
                  <a:srgbClr val="1F3B80"/>
                </a:solidFill>
                <a:latin typeface="Microsoft Sans Serif"/>
                <a:cs typeface="Microsoft Sans Serif"/>
              </a:rPr>
              <a:t> </a:t>
            </a:r>
            <a:r>
              <a:rPr sz="2150" spc="-10" dirty="0">
                <a:solidFill>
                  <a:srgbClr val="1F3B80"/>
                </a:solidFill>
                <a:latin typeface="Microsoft Sans Serif"/>
                <a:cs typeface="Microsoft Sans Serif"/>
              </a:rPr>
              <a:t>голосование»</a:t>
            </a:r>
            <a:endParaRPr sz="2150" dirty="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658639" y="7963601"/>
            <a:ext cx="782320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190" dirty="0">
                <a:solidFill>
                  <a:srgbClr val="C99F5F"/>
                </a:solidFill>
                <a:latin typeface="Microsoft Sans Serif"/>
                <a:cs typeface="Microsoft Sans Serif"/>
              </a:rPr>
              <a:t>37</a:t>
            </a:r>
            <a:endParaRPr sz="49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494971" y="9560546"/>
            <a:ext cx="13103225" cy="969010"/>
          </a:xfrm>
          <a:custGeom>
            <a:avLst/>
            <a:gdLst/>
            <a:ahLst/>
            <a:cxnLst/>
            <a:rect l="l" t="t" r="r" b="b"/>
            <a:pathLst>
              <a:path w="13103225" h="969009">
                <a:moveTo>
                  <a:pt x="13102847" y="0"/>
                </a:moveTo>
                <a:lnTo>
                  <a:pt x="0" y="0"/>
                </a:lnTo>
                <a:lnTo>
                  <a:pt x="0" y="968766"/>
                </a:lnTo>
                <a:lnTo>
                  <a:pt x="13102847" y="968766"/>
                </a:lnTo>
                <a:lnTo>
                  <a:pt x="13102847" y="0"/>
                </a:lnTo>
                <a:close/>
              </a:path>
            </a:pathLst>
          </a:custGeom>
          <a:solidFill>
            <a:srgbClr val="333333">
              <a:alpha val="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3462733" y="9440530"/>
            <a:ext cx="12907645" cy="9683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2448560" marR="5080" indent="-2436495">
              <a:lnSpc>
                <a:spcPts val="3460"/>
              </a:lnSpc>
              <a:spcBef>
                <a:spcPts val="630"/>
              </a:spcBef>
            </a:pPr>
            <a:r>
              <a:rPr sz="3300" spc="114" dirty="0">
                <a:solidFill>
                  <a:srgbClr val="C99F5F"/>
                </a:solidFill>
                <a:latin typeface="Microsoft Sans Serif"/>
                <a:cs typeface="Microsoft Sans Serif"/>
              </a:rPr>
              <a:t>победителей</a:t>
            </a:r>
            <a:r>
              <a:rPr sz="3300" spc="215" dirty="0">
                <a:solidFill>
                  <a:srgbClr val="C99F5F"/>
                </a:solidFill>
                <a:latin typeface="Microsoft Sans Serif"/>
                <a:cs typeface="Microsoft Sans Serif"/>
              </a:rPr>
              <a:t> </a:t>
            </a:r>
            <a:r>
              <a:rPr sz="3300" spc="110" dirty="0">
                <a:solidFill>
                  <a:srgbClr val="C99F5F"/>
                </a:solidFill>
                <a:latin typeface="Microsoft Sans Serif"/>
                <a:cs typeface="Microsoft Sans Serif"/>
              </a:rPr>
              <a:t>и</a:t>
            </a:r>
            <a:r>
              <a:rPr sz="3300" spc="220" dirty="0">
                <a:solidFill>
                  <a:srgbClr val="C99F5F"/>
                </a:solidFill>
                <a:latin typeface="Microsoft Sans Serif"/>
                <a:cs typeface="Microsoft Sans Serif"/>
              </a:rPr>
              <a:t> </a:t>
            </a:r>
            <a:r>
              <a:rPr sz="3300" spc="95" dirty="0">
                <a:solidFill>
                  <a:srgbClr val="C99F5F"/>
                </a:solidFill>
                <a:latin typeface="Microsoft Sans Serif"/>
                <a:cs typeface="Microsoft Sans Serif"/>
              </a:rPr>
              <a:t>лауреатов</a:t>
            </a:r>
            <a:r>
              <a:rPr sz="3300" spc="215" dirty="0">
                <a:solidFill>
                  <a:srgbClr val="C99F5F"/>
                </a:solidFill>
                <a:latin typeface="Microsoft Sans Serif"/>
                <a:cs typeface="Microsoft Sans Serif"/>
              </a:rPr>
              <a:t> </a:t>
            </a:r>
            <a:r>
              <a:rPr sz="3300" spc="110" dirty="0">
                <a:solidFill>
                  <a:srgbClr val="C99F5F"/>
                </a:solidFill>
                <a:latin typeface="Microsoft Sans Serif"/>
                <a:cs typeface="Microsoft Sans Serif"/>
              </a:rPr>
              <a:t>по</a:t>
            </a:r>
            <a:r>
              <a:rPr sz="3300" spc="220" dirty="0">
                <a:solidFill>
                  <a:srgbClr val="C99F5F"/>
                </a:solidFill>
                <a:latin typeface="Microsoft Sans Serif"/>
                <a:cs typeface="Microsoft Sans Serif"/>
              </a:rPr>
              <a:t> </a:t>
            </a:r>
            <a:r>
              <a:rPr sz="3300" spc="130" dirty="0">
                <a:solidFill>
                  <a:srgbClr val="C99F5F"/>
                </a:solidFill>
                <a:latin typeface="Microsoft Sans Serif"/>
                <a:cs typeface="Microsoft Sans Serif"/>
              </a:rPr>
              <a:t>итогам</a:t>
            </a:r>
            <a:r>
              <a:rPr sz="3300" spc="220" dirty="0">
                <a:solidFill>
                  <a:srgbClr val="C99F5F"/>
                </a:solidFill>
                <a:latin typeface="Microsoft Sans Serif"/>
                <a:cs typeface="Microsoft Sans Serif"/>
              </a:rPr>
              <a:t> </a:t>
            </a:r>
            <a:r>
              <a:rPr sz="3300" spc="140" dirty="0">
                <a:solidFill>
                  <a:srgbClr val="C99F5F"/>
                </a:solidFill>
                <a:latin typeface="Microsoft Sans Serif"/>
                <a:cs typeface="Microsoft Sans Serif"/>
              </a:rPr>
              <a:t>Народного</a:t>
            </a:r>
            <a:r>
              <a:rPr sz="3300" spc="215" dirty="0">
                <a:solidFill>
                  <a:srgbClr val="C99F5F"/>
                </a:solidFill>
                <a:latin typeface="Microsoft Sans Serif"/>
                <a:cs typeface="Microsoft Sans Serif"/>
              </a:rPr>
              <a:t> </a:t>
            </a:r>
            <a:r>
              <a:rPr sz="3300" spc="125" dirty="0">
                <a:solidFill>
                  <a:srgbClr val="C99F5F"/>
                </a:solidFill>
                <a:latin typeface="Microsoft Sans Serif"/>
                <a:cs typeface="Microsoft Sans Serif"/>
              </a:rPr>
              <a:t>голосования </a:t>
            </a:r>
            <a:r>
              <a:rPr sz="3300" spc="110" dirty="0">
                <a:solidFill>
                  <a:srgbClr val="C99F5F"/>
                </a:solidFill>
                <a:latin typeface="Microsoft Sans Serif"/>
                <a:cs typeface="Microsoft Sans Serif"/>
              </a:rPr>
              <a:t>и</a:t>
            </a:r>
            <a:r>
              <a:rPr sz="3300" spc="225" dirty="0">
                <a:solidFill>
                  <a:srgbClr val="C99F5F"/>
                </a:solidFill>
                <a:latin typeface="Microsoft Sans Serif"/>
                <a:cs typeface="Microsoft Sans Serif"/>
              </a:rPr>
              <a:t> </a:t>
            </a:r>
            <a:r>
              <a:rPr sz="3300" spc="100" dirty="0">
                <a:solidFill>
                  <a:srgbClr val="C99F5F"/>
                </a:solidFill>
                <a:latin typeface="Microsoft Sans Serif"/>
                <a:cs typeface="Microsoft Sans Serif"/>
              </a:rPr>
              <a:t>заседания</a:t>
            </a:r>
            <a:r>
              <a:rPr sz="3300" spc="225" dirty="0">
                <a:solidFill>
                  <a:srgbClr val="C99F5F"/>
                </a:solidFill>
                <a:latin typeface="Microsoft Sans Serif"/>
                <a:cs typeface="Microsoft Sans Serif"/>
              </a:rPr>
              <a:t> </a:t>
            </a:r>
            <a:r>
              <a:rPr sz="3300" spc="95" dirty="0">
                <a:solidFill>
                  <a:srgbClr val="C99F5F"/>
                </a:solidFill>
                <a:latin typeface="Microsoft Sans Serif"/>
                <a:cs typeface="Microsoft Sans Serif"/>
              </a:rPr>
              <a:t>Наблюдательного</a:t>
            </a:r>
            <a:r>
              <a:rPr sz="3300" spc="229" dirty="0">
                <a:solidFill>
                  <a:srgbClr val="C99F5F"/>
                </a:solidFill>
                <a:latin typeface="Microsoft Sans Serif"/>
                <a:cs typeface="Microsoft Sans Serif"/>
              </a:rPr>
              <a:t> </a:t>
            </a:r>
            <a:r>
              <a:rPr sz="3300" spc="105" dirty="0">
                <a:solidFill>
                  <a:srgbClr val="C99F5F"/>
                </a:solidFill>
                <a:latin typeface="Microsoft Sans Serif"/>
                <a:cs typeface="Microsoft Sans Serif"/>
              </a:rPr>
              <a:t>совета</a:t>
            </a:r>
            <a:endParaRPr sz="3300">
              <a:latin typeface="Microsoft Sans Serif"/>
              <a:cs typeface="Microsoft Sans Serif"/>
            </a:endParaRPr>
          </a:p>
        </p:txBody>
      </p:sp>
      <p:pic>
        <p:nvPicPr>
          <p:cNvPr id="34" name="object 3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795083" y="7703189"/>
            <a:ext cx="2775716" cy="1982651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19108287" y="10605310"/>
            <a:ext cx="499109" cy="465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325"/>
              </a:lnSpc>
            </a:pPr>
            <a:fld id="{81D60167-4931-47E6-BA6A-407CBD079E47}" type="slidenum">
              <a:rPr sz="3300" spc="-204" dirty="0">
                <a:solidFill>
                  <a:srgbClr val="CCCCCC"/>
                </a:solidFill>
                <a:latin typeface="Lucida Sans Unicode"/>
                <a:cs typeface="Lucida Sans Unicode"/>
              </a:rPr>
              <a:t>4</a:t>
            </a:fld>
            <a:endParaRPr sz="33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20465" y="2063882"/>
            <a:ext cx="17997170" cy="8355965"/>
            <a:chOff x="1220465" y="2063882"/>
            <a:chExt cx="17997170" cy="8355965"/>
          </a:xfrm>
        </p:grpSpPr>
        <p:sp>
          <p:nvSpPr>
            <p:cNvPr id="3" name="object 3"/>
            <p:cNvSpPr/>
            <p:nvPr/>
          </p:nvSpPr>
          <p:spPr>
            <a:xfrm>
              <a:off x="14717991" y="2063882"/>
              <a:ext cx="4499610" cy="8355965"/>
            </a:xfrm>
            <a:custGeom>
              <a:avLst/>
              <a:gdLst/>
              <a:ahLst/>
              <a:cxnLst/>
              <a:rect l="l" t="t" r="r" b="b"/>
              <a:pathLst>
                <a:path w="4499609" h="8355965">
                  <a:moveTo>
                    <a:pt x="4499546" y="192125"/>
                  </a:moveTo>
                  <a:lnTo>
                    <a:pt x="4494466" y="148069"/>
                  </a:lnTo>
                  <a:lnTo>
                    <a:pt x="4480014" y="107632"/>
                  </a:lnTo>
                  <a:lnTo>
                    <a:pt x="4457344" y="71970"/>
                  </a:lnTo>
                  <a:lnTo>
                    <a:pt x="4427588" y="42214"/>
                  </a:lnTo>
                  <a:lnTo>
                    <a:pt x="4391914" y="19532"/>
                  </a:lnTo>
                  <a:lnTo>
                    <a:pt x="4351477" y="5080"/>
                  </a:lnTo>
                  <a:lnTo>
                    <a:pt x="4307421" y="0"/>
                  </a:lnTo>
                  <a:lnTo>
                    <a:pt x="192125" y="0"/>
                  </a:lnTo>
                  <a:lnTo>
                    <a:pt x="148069" y="5080"/>
                  </a:lnTo>
                  <a:lnTo>
                    <a:pt x="107632" y="19532"/>
                  </a:lnTo>
                  <a:lnTo>
                    <a:pt x="71958" y="42214"/>
                  </a:lnTo>
                  <a:lnTo>
                    <a:pt x="42214" y="71970"/>
                  </a:lnTo>
                  <a:lnTo>
                    <a:pt x="19532" y="107632"/>
                  </a:lnTo>
                  <a:lnTo>
                    <a:pt x="5080" y="148069"/>
                  </a:lnTo>
                  <a:lnTo>
                    <a:pt x="0" y="192125"/>
                  </a:lnTo>
                  <a:lnTo>
                    <a:pt x="0" y="8163649"/>
                  </a:lnTo>
                  <a:lnTo>
                    <a:pt x="5080" y="8207705"/>
                  </a:lnTo>
                  <a:lnTo>
                    <a:pt x="19532" y="8248142"/>
                  </a:lnTo>
                  <a:lnTo>
                    <a:pt x="42214" y="8283816"/>
                  </a:lnTo>
                  <a:lnTo>
                    <a:pt x="71958" y="8313560"/>
                  </a:lnTo>
                  <a:lnTo>
                    <a:pt x="107632" y="8336242"/>
                  </a:lnTo>
                  <a:lnTo>
                    <a:pt x="148069" y="8350694"/>
                  </a:lnTo>
                  <a:lnTo>
                    <a:pt x="192125" y="8355774"/>
                  </a:lnTo>
                  <a:lnTo>
                    <a:pt x="4307421" y="8355774"/>
                  </a:lnTo>
                  <a:lnTo>
                    <a:pt x="4351477" y="8350694"/>
                  </a:lnTo>
                  <a:lnTo>
                    <a:pt x="4391914" y="8336242"/>
                  </a:lnTo>
                  <a:lnTo>
                    <a:pt x="4427588" y="8313560"/>
                  </a:lnTo>
                  <a:lnTo>
                    <a:pt x="4457344" y="8283816"/>
                  </a:lnTo>
                  <a:lnTo>
                    <a:pt x="4480014" y="8248142"/>
                  </a:lnTo>
                  <a:lnTo>
                    <a:pt x="4494466" y="8207705"/>
                  </a:lnTo>
                  <a:lnTo>
                    <a:pt x="4499546" y="8163649"/>
                  </a:lnTo>
                  <a:lnTo>
                    <a:pt x="4499546" y="192125"/>
                  </a:lnTo>
                  <a:close/>
                </a:path>
              </a:pathLst>
            </a:custGeom>
            <a:solidFill>
              <a:srgbClr val="E70006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15347" y="2063882"/>
              <a:ext cx="4502785" cy="8355965"/>
            </a:xfrm>
            <a:custGeom>
              <a:avLst/>
              <a:gdLst/>
              <a:ahLst/>
              <a:cxnLst/>
              <a:rect l="l" t="t" r="r" b="b"/>
              <a:pathLst>
                <a:path w="4502784" h="8355965">
                  <a:moveTo>
                    <a:pt x="4502645" y="230174"/>
                  </a:moveTo>
                  <a:lnTo>
                    <a:pt x="4497971" y="183794"/>
                  </a:lnTo>
                  <a:lnTo>
                    <a:pt x="4484560" y="140589"/>
                  </a:lnTo>
                  <a:lnTo>
                    <a:pt x="4463339" y="101485"/>
                  </a:lnTo>
                  <a:lnTo>
                    <a:pt x="4435233" y="67424"/>
                  </a:lnTo>
                  <a:lnTo>
                    <a:pt x="4401172" y="39319"/>
                  </a:lnTo>
                  <a:lnTo>
                    <a:pt x="4362069" y="18097"/>
                  </a:lnTo>
                  <a:lnTo>
                    <a:pt x="4318863" y="4686"/>
                  </a:lnTo>
                  <a:lnTo>
                    <a:pt x="4272483" y="0"/>
                  </a:lnTo>
                  <a:lnTo>
                    <a:pt x="230174" y="0"/>
                  </a:lnTo>
                  <a:lnTo>
                    <a:pt x="183781" y="4686"/>
                  </a:lnTo>
                  <a:lnTo>
                    <a:pt x="140576" y="18097"/>
                  </a:lnTo>
                  <a:lnTo>
                    <a:pt x="101485" y="39319"/>
                  </a:lnTo>
                  <a:lnTo>
                    <a:pt x="67411" y="67424"/>
                  </a:lnTo>
                  <a:lnTo>
                    <a:pt x="39306" y="101485"/>
                  </a:lnTo>
                  <a:lnTo>
                    <a:pt x="18084" y="140589"/>
                  </a:lnTo>
                  <a:lnTo>
                    <a:pt x="4673" y="183794"/>
                  </a:lnTo>
                  <a:lnTo>
                    <a:pt x="0" y="230174"/>
                  </a:lnTo>
                  <a:lnTo>
                    <a:pt x="0" y="8125600"/>
                  </a:lnTo>
                  <a:lnTo>
                    <a:pt x="4673" y="8171993"/>
                  </a:lnTo>
                  <a:lnTo>
                    <a:pt x="18084" y="8215198"/>
                  </a:lnTo>
                  <a:lnTo>
                    <a:pt x="39306" y="8254289"/>
                  </a:lnTo>
                  <a:lnTo>
                    <a:pt x="67411" y="8288350"/>
                  </a:lnTo>
                  <a:lnTo>
                    <a:pt x="101485" y="8316468"/>
                  </a:lnTo>
                  <a:lnTo>
                    <a:pt x="140576" y="8337690"/>
                  </a:lnTo>
                  <a:lnTo>
                    <a:pt x="183781" y="8351101"/>
                  </a:lnTo>
                  <a:lnTo>
                    <a:pt x="230174" y="8355774"/>
                  </a:lnTo>
                  <a:lnTo>
                    <a:pt x="4272483" y="8355774"/>
                  </a:lnTo>
                  <a:lnTo>
                    <a:pt x="4318863" y="8351101"/>
                  </a:lnTo>
                  <a:lnTo>
                    <a:pt x="4362069" y="8337690"/>
                  </a:lnTo>
                  <a:lnTo>
                    <a:pt x="4401172" y="8316468"/>
                  </a:lnTo>
                  <a:lnTo>
                    <a:pt x="4435233" y="8288350"/>
                  </a:lnTo>
                  <a:lnTo>
                    <a:pt x="4463339" y="8254289"/>
                  </a:lnTo>
                  <a:lnTo>
                    <a:pt x="4484560" y="8215198"/>
                  </a:lnTo>
                  <a:lnTo>
                    <a:pt x="4497971" y="8171993"/>
                  </a:lnTo>
                  <a:lnTo>
                    <a:pt x="4502645" y="8125600"/>
                  </a:lnTo>
                  <a:lnTo>
                    <a:pt x="4502645" y="230174"/>
                  </a:lnTo>
                  <a:close/>
                </a:path>
              </a:pathLst>
            </a:custGeom>
            <a:solidFill>
              <a:srgbClr val="14AA08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719572" y="2063882"/>
              <a:ext cx="4502785" cy="8355965"/>
            </a:xfrm>
            <a:custGeom>
              <a:avLst/>
              <a:gdLst/>
              <a:ahLst/>
              <a:cxnLst/>
              <a:rect l="l" t="t" r="r" b="b"/>
              <a:pathLst>
                <a:path w="4502784" h="8355965">
                  <a:moveTo>
                    <a:pt x="4502645" y="279615"/>
                  </a:moveTo>
                  <a:lnTo>
                    <a:pt x="4498949" y="234251"/>
                  </a:lnTo>
                  <a:lnTo>
                    <a:pt x="4488243" y="191236"/>
                  </a:lnTo>
                  <a:lnTo>
                    <a:pt x="4471124" y="151117"/>
                  </a:lnTo>
                  <a:lnTo>
                    <a:pt x="4448149" y="114477"/>
                  </a:lnTo>
                  <a:lnTo>
                    <a:pt x="4419930" y="81902"/>
                  </a:lnTo>
                  <a:lnTo>
                    <a:pt x="4387024" y="53949"/>
                  </a:lnTo>
                  <a:lnTo>
                    <a:pt x="4350016" y="31216"/>
                  </a:lnTo>
                  <a:lnTo>
                    <a:pt x="4309491" y="14262"/>
                  </a:lnTo>
                  <a:lnTo>
                    <a:pt x="4266044" y="3670"/>
                  </a:lnTo>
                  <a:lnTo>
                    <a:pt x="4220235" y="0"/>
                  </a:lnTo>
                  <a:lnTo>
                    <a:pt x="282397" y="0"/>
                  </a:lnTo>
                  <a:lnTo>
                    <a:pt x="236588" y="3670"/>
                  </a:lnTo>
                  <a:lnTo>
                    <a:pt x="193141" y="14262"/>
                  </a:lnTo>
                  <a:lnTo>
                    <a:pt x="152615" y="31216"/>
                  </a:lnTo>
                  <a:lnTo>
                    <a:pt x="115620" y="53949"/>
                  </a:lnTo>
                  <a:lnTo>
                    <a:pt x="82715" y="81902"/>
                  </a:lnTo>
                  <a:lnTo>
                    <a:pt x="54483" y="114477"/>
                  </a:lnTo>
                  <a:lnTo>
                    <a:pt x="31521" y="151117"/>
                  </a:lnTo>
                  <a:lnTo>
                    <a:pt x="14389" y="191236"/>
                  </a:lnTo>
                  <a:lnTo>
                    <a:pt x="3695" y="234251"/>
                  </a:lnTo>
                  <a:lnTo>
                    <a:pt x="0" y="279615"/>
                  </a:lnTo>
                  <a:lnTo>
                    <a:pt x="0" y="8076171"/>
                  </a:lnTo>
                  <a:lnTo>
                    <a:pt x="3695" y="8121523"/>
                  </a:lnTo>
                  <a:lnTo>
                    <a:pt x="14389" y="8164550"/>
                  </a:lnTo>
                  <a:lnTo>
                    <a:pt x="31521" y="8204670"/>
                  </a:lnTo>
                  <a:lnTo>
                    <a:pt x="54483" y="8241297"/>
                  </a:lnTo>
                  <a:lnTo>
                    <a:pt x="82715" y="8273885"/>
                  </a:lnTo>
                  <a:lnTo>
                    <a:pt x="115620" y="8301825"/>
                  </a:lnTo>
                  <a:lnTo>
                    <a:pt x="152615" y="8324558"/>
                  </a:lnTo>
                  <a:lnTo>
                    <a:pt x="193141" y="8341512"/>
                  </a:lnTo>
                  <a:lnTo>
                    <a:pt x="236588" y="8352117"/>
                  </a:lnTo>
                  <a:lnTo>
                    <a:pt x="282397" y="8355774"/>
                  </a:lnTo>
                  <a:lnTo>
                    <a:pt x="4220235" y="8355774"/>
                  </a:lnTo>
                  <a:lnTo>
                    <a:pt x="4266044" y="8352117"/>
                  </a:lnTo>
                  <a:lnTo>
                    <a:pt x="4309491" y="8341512"/>
                  </a:lnTo>
                  <a:lnTo>
                    <a:pt x="4350016" y="8324558"/>
                  </a:lnTo>
                  <a:lnTo>
                    <a:pt x="4387024" y="8301825"/>
                  </a:lnTo>
                  <a:lnTo>
                    <a:pt x="4419930" y="8273885"/>
                  </a:lnTo>
                  <a:lnTo>
                    <a:pt x="4448149" y="8241297"/>
                  </a:lnTo>
                  <a:lnTo>
                    <a:pt x="4471124" y="8204670"/>
                  </a:lnTo>
                  <a:lnTo>
                    <a:pt x="4488243" y="8164550"/>
                  </a:lnTo>
                  <a:lnTo>
                    <a:pt x="4498949" y="8121523"/>
                  </a:lnTo>
                  <a:lnTo>
                    <a:pt x="4502645" y="8076171"/>
                  </a:lnTo>
                  <a:lnTo>
                    <a:pt x="4502645" y="279615"/>
                  </a:lnTo>
                  <a:close/>
                </a:path>
              </a:pathLst>
            </a:custGeom>
            <a:solidFill>
              <a:srgbClr val="1F3B8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20465" y="2063884"/>
              <a:ext cx="4502785" cy="8345805"/>
            </a:xfrm>
            <a:custGeom>
              <a:avLst/>
              <a:gdLst/>
              <a:ahLst/>
              <a:cxnLst/>
              <a:rect l="l" t="t" r="r" b="b"/>
              <a:pathLst>
                <a:path w="4502785" h="8345805">
                  <a:moveTo>
                    <a:pt x="4256100" y="0"/>
                  </a:moveTo>
                  <a:lnTo>
                    <a:pt x="246568" y="0"/>
                  </a:lnTo>
                  <a:lnTo>
                    <a:pt x="202247" y="4181"/>
                  </a:lnTo>
                  <a:lnTo>
                    <a:pt x="160533" y="16236"/>
                  </a:lnTo>
                  <a:lnTo>
                    <a:pt x="122121" y="35433"/>
                  </a:lnTo>
                  <a:lnTo>
                    <a:pt x="87708" y="61037"/>
                  </a:lnTo>
                  <a:lnTo>
                    <a:pt x="57990" y="92316"/>
                  </a:lnTo>
                  <a:lnTo>
                    <a:pt x="33664" y="128537"/>
                  </a:lnTo>
                  <a:lnTo>
                    <a:pt x="15426" y="168967"/>
                  </a:lnTo>
                  <a:lnTo>
                    <a:pt x="3972" y="212872"/>
                  </a:lnTo>
                  <a:lnTo>
                    <a:pt x="0" y="259520"/>
                  </a:lnTo>
                  <a:lnTo>
                    <a:pt x="0" y="8085774"/>
                  </a:lnTo>
                  <a:lnTo>
                    <a:pt x="3972" y="8132422"/>
                  </a:lnTo>
                  <a:lnTo>
                    <a:pt x="15426" y="8176328"/>
                  </a:lnTo>
                  <a:lnTo>
                    <a:pt x="33664" y="8216758"/>
                  </a:lnTo>
                  <a:lnTo>
                    <a:pt x="57990" y="8252979"/>
                  </a:lnTo>
                  <a:lnTo>
                    <a:pt x="87708" y="8284258"/>
                  </a:lnTo>
                  <a:lnTo>
                    <a:pt x="122121" y="8309862"/>
                  </a:lnTo>
                  <a:lnTo>
                    <a:pt x="160533" y="8329058"/>
                  </a:lnTo>
                  <a:lnTo>
                    <a:pt x="202247" y="8341114"/>
                  </a:lnTo>
                  <a:lnTo>
                    <a:pt x="246568" y="8345295"/>
                  </a:lnTo>
                  <a:lnTo>
                    <a:pt x="4256100" y="8345295"/>
                  </a:lnTo>
                  <a:lnTo>
                    <a:pt x="4300423" y="8341114"/>
                  </a:lnTo>
                  <a:lnTo>
                    <a:pt x="4342139" y="8329058"/>
                  </a:lnTo>
                  <a:lnTo>
                    <a:pt x="4380552" y="8309862"/>
                  </a:lnTo>
                  <a:lnTo>
                    <a:pt x="4414965" y="8284258"/>
                  </a:lnTo>
                  <a:lnTo>
                    <a:pt x="4444682" y="8252979"/>
                  </a:lnTo>
                  <a:lnTo>
                    <a:pt x="4469007" y="8216758"/>
                  </a:lnTo>
                  <a:lnTo>
                    <a:pt x="4487244" y="8176328"/>
                  </a:lnTo>
                  <a:lnTo>
                    <a:pt x="4498696" y="8132422"/>
                  </a:lnTo>
                  <a:lnTo>
                    <a:pt x="4502669" y="8085774"/>
                  </a:lnTo>
                  <a:lnTo>
                    <a:pt x="4502669" y="259520"/>
                  </a:lnTo>
                  <a:lnTo>
                    <a:pt x="4498696" y="212872"/>
                  </a:lnTo>
                  <a:lnTo>
                    <a:pt x="4487244" y="168967"/>
                  </a:lnTo>
                  <a:lnTo>
                    <a:pt x="4469007" y="128537"/>
                  </a:lnTo>
                  <a:lnTo>
                    <a:pt x="4444682" y="92316"/>
                  </a:lnTo>
                  <a:lnTo>
                    <a:pt x="4414965" y="61037"/>
                  </a:lnTo>
                  <a:lnTo>
                    <a:pt x="4380552" y="35433"/>
                  </a:lnTo>
                  <a:lnTo>
                    <a:pt x="4342139" y="16236"/>
                  </a:lnTo>
                  <a:lnTo>
                    <a:pt x="4300423" y="4181"/>
                  </a:lnTo>
                  <a:lnTo>
                    <a:pt x="4256100" y="0"/>
                  </a:lnTo>
                  <a:close/>
                </a:path>
              </a:pathLst>
            </a:custGeom>
            <a:solidFill>
              <a:srgbClr val="C7A268">
                <a:alpha val="1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65" dirty="0"/>
              <a:t>Дорожная</a:t>
            </a:r>
            <a:r>
              <a:rPr spc="45" dirty="0"/>
              <a:t> </a:t>
            </a:r>
            <a:r>
              <a:rPr spc="60" dirty="0"/>
              <a:t>карта</a:t>
            </a:r>
            <a:r>
              <a:rPr spc="50" dirty="0"/>
              <a:t> </a:t>
            </a:r>
            <a:r>
              <a:rPr spc="265" dirty="0"/>
              <a:t>2026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828093" y="2842763"/>
            <a:ext cx="129857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950" spc="265" dirty="0">
                <a:solidFill>
                  <a:srgbClr val="FFFFFF"/>
                </a:solidFill>
                <a:latin typeface="Microsoft Sans Serif"/>
                <a:cs typeface="Microsoft Sans Serif"/>
              </a:rPr>
              <a:t>2025</a:t>
            </a:r>
            <a:endParaRPr sz="39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81544" y="2300831"/>
            <a:ext cx="3723640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solidFill>
                  <a:srgbClr val="C7A268"/>
                </a:solidFill>
                <a:latin typeface="Microsoft Sans Serif"/>
                <a:cs typeface="Microsoft Sans Serif"/>
              </a:rPr>
              <a:t>I.</a:t>
            </a:r>
            <a:r>
              <a:rPr sz="2300" spc="245" dirty="0">
                <a:solidFill>
                  <a:srgbClr val="C7A268"/>
                </a:solidFill>
                <a:latin typeface="Microsoft Sans Serif"/>
                <a:cs typeface="Microsoft Sans Serif"/>
              </a:rPr>
              <a:t> </a:t>
            </a:r>
            <a:r>
              <a:rPr sz="2300" spc="-10" dirty="0">
                <a:solidFill>
                  <a:srgbClr val="C7A268"/>
                </a:solidFill>
                <a:latin typeface="Microsoft Sans Serif"/>
                <a:cs typeface="Microsoft Sans Serif"/>
              </a:rPr>
              <a:t>ПОДГОТОВИТЕЛЬНЫЙ</a:t>
            </a:r>
            <a:endParaRPr sz="23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81544" y="2652653"/>
            <a:ext cx="85915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55" dirty="0">
                <a:solidFill>
                  <a:srgbClr val="C7A268"/>
                </a:solidFill>
                <a:latin typeface="Microsoft Sans Serif"/>
                <a:cs typeface="Microsoft Sans Serif"/>
              </a:rPr>
              <a:t>ЭТАП</a:t>
            </a:r>
            <a:endParaRPr sz="2300">
              <a:latin typeface="Microsoft Sans Serif"/>
              <a:cs typeface="Microsoft Sans Serif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71141" y="3546257"/>
            <a:ext cx="18936970" cy="472440"/>
            <a:chOff x="471141" y="3546257"/>
            <a:chExt cx="18936970" cy="472440"/>
          </a:xfrm>
        </p:grpSpPr>
        <p:sp>
          <p:nvSpPr>
            <p:cNvPr id="13" name="object 13"/>
            <p:cNvSpPr/>
            <p:nvPr/>
          </p:nvSpPr>
          <p:spPr>
            <a:xfrm>
              <a:off x="518449" y="3782460"/>
              <a:ext cx="18735675" cy="0"/>
            </a:xfrm>
            <a:custGeom>
              <a:avLst/>
              <a:gdLst/>
              <a:ahLst/>
              <a:cxnLst/>
              <a:rect l="l" t="t" r="r" b="b"/>
              <a:pathLst>
                <a:path w="18735675">
                  <a:moveTo>
                    <a:pt x="0" y="0"/>
                  </a:moveTo>
                  <a:lnTo>
                    <a:pt x="18735659" y="0"/>
                  </a:lnTo>
                </a:path>
              </a:pathLst>
            </a:custGeom>
            <a:ln w="94237">
              <a:solidFill>
                <a:srgbClr val="1F3B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9234115" y="3640643"/>
              <a:ext cx="173990" cy="283845"/>
            </a:xfrm>
            <a:custGeom>
              <a:avLst/>
              <a:gdLst/>
              <a:ahLst/>
              <a:cxnLst/>
              <a:rect l="l" t="t" r="r" b="b"/>
              <a:pathLst>
                <a:path w="173990" h="283845">
                  <a:moveTo>
                    <a:pt x="0" y="0"/>
                  </a:moveTo>
                  <a:lnTo>
                    <a:pt x="0" y="283635"/>
                  </a:lnTo>
                  <a:lnTo>
                    <a:pt x="173565" y="1418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3B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20359" y="3562132"/>
              <a:ext cx="3703320" cy="440690"/>
            </a:xfrm>
            <a:custGeom>
              <a:avLst/>
              <a:gdLst/>
              <a:ahLst/>
              <a:cxnLst/>
              <a:rect l="l" t="t" r="r" b="b"/>
              <a:pathLst>
                <a:path w="3703320" h="440689">
                  <a:moveTo>
                    <a:pt x="3482532" y="0"/>
                  </a:moveTo>
                  <a:lnTo>
                    <a:pt x="220338" y="0"/>
                  </a:lnTo>
                  <a:lnTo>
                    <a:pt x="175935" y="4476"/>
                  </a:lnTo>
                  <a:lnTo>
                    <a:pt x="134576" y="17314"/>
                  </a:lnTo>
                  <a:lnTo>
                    <a:pt x="97148" y="37629"/>
                  </a:lnTo>
                  <a:lnTo>
                    <a:pt x="64538" y="64534"/>
                  </a:lnTo>
                  <a:lnTo>
                    <a:pt x="37632" y="97144"/>
                  </a:lnTo>
                  <a:lnTo>
                    <a:pt x="17316" y="134571"/>
                  </a:lnTo>
                  <a:lnTo>
                    <a:pt x="4476" y="175932"/>
                  </a:lnTo>
                  <a:lnTo>
                    <a:pt x="0" y="220338"/>
                  </a:lnTo>
                  <a:lnTo>
                    <a:pt x="4476" y="264745"/>
                  </a:lnTo>
                  <a:lnTo>
                    <a:pt x="17316" y="306105"/>
                  </a:lnTo>
                  <a:lnTo>
                    <a:pt x="37632" y="343533"/>
                  </a:lnTo>
                  <a:lnTo>
                    <a:pt x="64538" y="376142"/>
                  </a:lnTo>
                  <a:lnTo>
                    <a:pt x="97148" y="403048"/>
                  </a:lnTo>
                  <a:lnTo>
                    <a:pt x="134576" y="423362"/>
                  </a:lnTo>
                  <a:lnTo>
                    <a:pt x="175935" y="436201"/>
                  </a:lnTo>
                  <a:lnTo>
                    <a:pt x="220338" y="440677"/>
                  </a:lnTo>
                  <a:lnTo>
                    <a:pt x="3482532" y="440677"/>
                  </a:lnTo>
                  <a:lnTo>
                    <a:pt x="3526939" y="436201"/>
                  </a:lnTo>
                  <a:lnTo>
                    <a:pt x="3568299" y="423362"/>
                  </a:lnTo>
                  <a:lnTo>
                    <a:pt x="3605727" y="403048"/>
                  </a:lnTo>
                  <a:lnTo>
                    <a:pt x="3638336" y="376142"/>
                  </a:lnTo>
                  <a:lnTo>
                    <a:pt x="3665241" y="343533"/>
                  </a:lnTo>
                  <a:lnTo>
                    <a:pt x="3685556" y="306105"/>
                  </a:lnTo>
                  <a:lnTo>
                    <a:pt x="3698395" y="264745"/>
                  </a:lnTo>
                  <a:lnTo>
                    <a:pt x="3702871" y="220338"/>
                  </a:lnTo>
                  <a:lnTo>
                    <a:pt x="3698395" y="175932"/>
                  </a:lnTo>
                  <a:lnTo>
                    <a:pt x="3685556" y="134571"/>
                  </a:lnTo>
                  <a:lnTo>
                    <a:pt x="3665241" y="97144"/>
                  </a:lnTo>
                  <a:lnTo>
                    <a:pt x="3638336" y="64534"/>
                  </a:lnTo>
                  <a:lnTo>
                    <a:pt x="3605727" y="37629"/>
                  </a:lnTo>
                  <a:lnTo>
                    <a:pt x="3568299" y="17314"/>
                  </a:lnTo>
                  <a:lnTo>
                    <a:pt x="3526939" y="4476"/>
                  </a:lnTo>
                  <a:lnTo>
                    <a:pt x="3482532" y="0"/>
                  </a:lnTo>
                  <a:close/>
                </a:path>
              </a:pathLst>
            </a:custGeom>
            <a:solidFill>
              <a:srgbClr val="C7A2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20359" y="3562132"/>
              <a:ext cx="3703320" cy="440690"/>
            </a:xfrm>
            <a:custGeom>
              <a:avLst/>
              <a:gdLst/>
              <a:ahLst/>
              <a:cxnLst/>
              <a:rect l="l" t="t" r="r" b="b"/>
              <a:pathLst>
                <a:path w="3703320" h="440689">
                  <a:moveTo>
                    <a:pt x="3482532" y="440677"/>
                  </a:moveTo>
                  <a:lnTo>
                    <a:pt x="220338" y="440677"/>
                  </a:lnTo>
                  <a:lnTo>
                    <a:pt x="175935" y="436201"/>
                  </a:lnTo>
                  <a:lnTo>
                    <a:pt x="134576" y="423362"/>
                  </a:lnTo>
                  <a:lnTo>
                    <a:pt x="97148" y="403048"/>
                  </a:lnTo>
                  <a:lnTo>
                    <a:pt x="64538" y="376142"/>
                  </a:lnTo>
                  <a:lnTo>
                    <a:pt x="37632" y="343533"/>
                  </a:lnTo>
                  <a:lnTo>
                    <a:pt x="17316" y="306105"/>
                  </a:lnTo>
                  <a:lnTo>
                    <a:pt x="4476" y="264745"/>
                  </a:lnTo>
                  <a:lnTo>
                    <a:pt x="0" y="220338"/>
                  </a:lnTo>
                  <a:lnTo>
                    <a:pt x="4476" y="175932"/>
                  </a:lnTo>
                  <a:lnTo>
                    <a:pt x="17316" y="134571"/>
                  </a:lnTo>
                  <a:lnTo>
                    <a:pt x="37632" y="97144"/>
                  </a:lnTo>
                  <a:lnTo>
                    <a:pt x="64538" y="64534"/>
                  </a:lnTo>
                  <a:lnTo>
                    <a:pt x="97148" y="37629"/>
                  </a:lnTo>
                  <a:lnTo>
                    <a:pt x="134576" y="17314"/>
                  </a:lnTo>
                  <a:lnTo>
                    <a:pt x="175935" y="4476"/>
                  </a:lnTo>
                  <a:lnTo>
                    <a:pt x="220338" y="0"/>
                  </a:lnTo>
                  <a:lnTo>
                    <a:pt x="3482532" y="0"/>
                  </a:lnTo>
                  <a:lnTo>
                    <a:pt x="3526939" y="4476"/>
                  </a:lnTo>
                  <a:lnTo>
                    <a:pt x="3568299" y="17314"/>
                  </a:lnTo>
                  <a:lnTo>
                    <a:pt x="3605727" y="37629"/>
                  </a:lnTo>
                  <a:lnTo>
                    <a:pt x="3638336" y="64534"/>
                  </a:lnTo>
                  <a:lnTo>
                    <a:pt x="3665241" y="97144"/>
                  </a:lnTo>
                  <a:lnTo>
                    <a:pt x="3685556" y="134571"/>
                  </a:lnTo>
                  <a:lnTo>
                    <a:pt x="3698395" y="175932"/>
                  </a:lnTo>
                  <a:lnTo>
                    <a:pt x="3702871" y="220338"/>
                  </a:lnTo>
                  <a:lnTo>
                    <a:pt x="3698395" y="264745"/>
                  </a:lnTo>
                  <a:lnTo>
                    <a:pt x="3685556" y="306105"/>
                  </a:lnTo>
                  <a:lnTo>
                    <a:pt x="3665241" y="343533"/>
                  </a:lnTo>
                  <a:lnTo>
                    <a:pt x="3638336" y="376142"/>
                  </a:lnTo>
                  <a:lnTo>
                    <a:pt x="3605727" y="403048"/>
                  </a:lnTo>
                  <a:lnTo>
                    <a:pt x="3568299" y="423362"/>
                  </a:lnTo>
                  <a:lnTo>
                    <a:pt x="3526939" y="436201"/>
                  </a:lnTo>
                  <a:lnTo>
                    <a:pt x="3482532" y="440677"/>
                  </a:lnTo>
                  <a:close/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271712" y="3608885"/>
            <a:ext cx="2404110" cy="3022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spc="105" dirty="0">
                <a:solidFill>
                  <a:srgbClr val="FFFFFF"/>
                </a:solidFill>
                <a:latin typeface="Microsoft Sans Serif"/>
                <a:cs typeface="Microsoft Sans Serif"/>
              </a:rPr>
              <a:t>сентябрь</a:t>
            </a:r>
            <a:r>
              <a:rPr sz="180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420" dirty="0">
                <a:solidFill>
                  <a:srgbClr val="FFFFFF"/>
                </a:solidFill>
                <a:latin typeface="Microsoft Sans Serif"/>
                <a:cs typeface="Microsoft Sans Serif"/>
              </a:rPr>
              <a:t>—</a:t>
            </a:r>
            <a:r>
              <a:rPr sz="1800" spc="11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октябрь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103582" y="3546257"/>
            <a:ext cx="12731750" cy="472440"/>
            <a:chOff x="6103582" y="3546257"/>
            <a:chExt cx="12731750" cy="472440"/>
          </a:xfrm>
        </p:grpSpPr>
        <p:sp>
          <p:nvSpPr>
            <p:cNvPr id="19" name="object 19"/>
            <p:cNvSpPr/>
            <p:nvPr/>
          </p:nvSpPr>
          <p:spPr>
            <a:xfrm>
              <a:off x="6119457" y="3562132"/>
              <a:ext cx="3703320" cy="440690"/>
            </a:xfrm>
            <a:custGeom>
              <a:avLst/>
              <a:gdLst/>
              <a:ahLst/>
              <a:cxnLst/>
              <a:rect l="l" t="t" r="r" b="b"/>
              <a:pathLst>
                <a:path w="3703320" h="440689">
                  <a:moveTo>
                    <a:pt x="3482532" y="0"/>
                  </a:moveTo>
                  <a:lnTo>
                    <a:pt x="220338" y="0"/>
                  </a:lnTo>
                  <a:lnTo>
                    <a:pt x="175935" y="4476"/>
                  </a:lnTo>
                  <a:lnTo>
                    <a:pt x="134576" y="17314"/>
                  </a:lnTo>
                  <a:lnTo>
                    <a:pt x="97148" y="37629"/>
                  </a:lnTo>
                  <a:lnTo>
                    <a:pt x="64538" y="64534"/>
                  </a:lnTo>
                  <a:lnTo>
                    <a:pt x="37632" y="97144"/>
                  </a:lnTo>
                  <a:lnTo>
                    <a:pt x="17316" y="134571"/>
                  </a:lnTo>
                  <a:lnTo>
                    <a:pt x="4476" y="175932"/>
                  </a:lnTo>
                  <a:lnTo>
                    <a:pt x="0" y="220338"/>
                  </a:lnTo>
                  <a:lnTo>
                    <a:pt x="4476" y="264745"/>
                  </a:lnTo>
                  <a:lnTo>
                    <a:pt x="17316" y="306105"/>
                  </a:lnTo>
                  <a:lnTo>
                    <a:pt x="37632" y="343533"/>
                  </a:lnTo>
                  <a:lnTo>
                    <a:pt x="64538" y="376142"/>
                  </a:lnTo>
                  <a:lnTo>
                    <a:pt x="97148" y="403048"/>
                  </a:lnTo>
                  <a:lnTo>
                    <a:pt x="134576" y="423362"/>
                  </a:lnTo>
                  <a:lnTo>
                    <a:pt x="175935" y="436201"/>
                  </a:lnTo>
                  <a:lnTo>
                    <a:pt x="220338" y="440677"/>
                  </a:lnTo>
                  <a:lnTo>
                    <a:pt x="3482532" y="440677"/>
                  </a:lnTo>
                  <a:lnTo>
                    <a:pt x="3526939" y="436201"/>
                  </a:lnTo>
                  <a:lnTo>
                    <a:pt x="3568299" y="423362"/>
                  </a:lnTo>
                  <a:lnTo>
                    <a:pt x="3605727" y="403048"/>
                  </a:lnTo>
                  <a:lnTo>
                    <a:pt x="3638336" y="376142"/>
                  </a:lnTo>
                  <a:lnTo>
                    <a:pt x="3665241" y="343533"/>
                  </a:lnTo>
                  <a:lnTo>
                    <a:pt x="3685556" y="306105"/>
                  </a:lnTo>
                  <a:lnTo>
                    <a:pt x="3698395" y="264745"/>
                  </a:lnTo>
                  <a:lnTo>
                    <a:pt x="3702871" y="220338"/>
                  </a:lnTo>
                  <a:lnTo>
                    <a:pt x="3698395" y="175932"/>
                  </a:lnTo>
                  <a:lnTo>
                    <a:pt x="3685556" y="134571"/>
                  </a:lnTo>
                  <a:lnTo>
                    <a:pt x="3665241" y="97144"/>
                  </a:lnTo>
                  <a:lnTo>
                    <a:pt x="3638336" y="64534"/>
                  </a:lnTo>
                  <a:lnTo>
                    <a:pt x="3605727" y="37629"/>
                  </a:lnTo>
                  <a:lnTo>
                    <a:pt x="3568299" y="17314"/>
                  </a:lnTo>
                  <a:lnTo>
                    <a:pt x="3526939" y="4476"/>
                  </a:lnTo>
                  <a:lnTo>
                    <a:pt x="3482532" y="0"/>
                  </a:lnTo>
                  <a:close/>
                </a:path>
              </a:pathLst>
            </a:custGeom>
            <a:solidFill>
              <a:srgbClr val="1F3B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119457" y="3562132"/>
              <a:ext cx="3703320" cy="440690"/>
            </a:xfrm>
            <a:custGeom>
              <a:avLst/>
              <a:gdLst/>
              <a:ahLst/>
              <a:cxnLst/>
              <a:rect l="l" t="t" r="r" b="b"/>
              <a:pathLst>
                <a:path w="3703320" h="440689">
                  <a:moveTo>
                    <a:pt x="3482532" y="440677"/>
                  </a:moveTo>
                  <a:lnTo>
                    <a:pt x="220338" y="440677"/>
                  </a:lnTo>
                  <a:lnTo>
                    <a:pt x="175935" y="436201"/>
                  </a:lnTo>
                  <a:lnTo>
                    <a:pt x="134576" y="423362"/>
                  </a:lnTo>
                  <a:lnTo>
                    <a:pt x="97148" y="403048"/>
                  </a:lnTo>
                  <a:lnTo>
                    <a:pt x="64538" y="376142"/>
                  </a:lnTo>
                  <a:lnTo>
                    <a:pt x="37632" y="343533"/>
                  </a:lnTo>
                  <a:lnTo>
                    <a:pt x="17316" y="306105"/>
                  </a:lnTo>
                  <a:lnTo>
                    <a:pt x="4476" y="264745"/>
                  </a:lnTo>
                  <a:lnTo>
                    <a:pt x="0" y="220338"/>
                  </a:lnTo>
                  <a:lnTo>
                    <a:pt x="4476" y="175932"/>
                  </a:lnTo>
                  <a:lnTo>
                    <a:pt x="17316" y="134571"/>
                  </a:lnTo>
                  <a:lnTo>
                    <a:pt x="37632" y="97144"/>
                  </a:lnTo>
                  <a:lnTo>
                    <a:pt x="64538" y="64534"/>
                  </a:lnTo>
                  <a:lnTo>
                    <a:pt x="97148" y="37629"/>
                  </a:lnTo>
                  <a:lnTo>
                    <a:pt x="134576" y="17314"/>
                  </a:lnTo>
                  <a:lnTo>
                    <a:pt x="175935" y="4476"/>
                  </a:lnTo>
                  <a:lnTo>
                    <a:pt x="220338" y="0"/>
                  </a:lnTo>
                  <a:lnTo>
                    <a:pt x="3482532" y="0"/>
                  </a:lnTo>
                  <a:lnTo>
                    <a:pt x="3526939" y="4476"/>
                  </a:lnTo>
                  <a:lnTo>
                    <a:pt x="3568299" y="17314"/>
                  </a:lnTo>
                  <a:lnTo>
                    <a:pt x="3605727" y="37629"/>
                  </a:lnTo>
                  <a:lnTo>
                    <a:pt x="3638336" y="64534"/>
                  </a:lnTo>
                  <a:lnTo>
                    <a:pt x="3665241" y="97144"/>
                  </a:lnTo>
                  <a:lnTo>
                    <a:pt x="3685556" y="134571"/>
                  </a:lnTo>
                  <a:lnTo>
                    <a:pt x="3698395" y="175932"/>
                  </a:lnTo>
                  <a:lnTo>
                    <a:pt x="3702871" y="220338"/>
                  </a:lnTo>
                  <a:lnTo>
                    <a:pt x="3698395" y="264745"/>
                  </a:lnTo>
                  <a:lnTo>
                    <a:pt x="3685556" y="306105"/>
                  </a:lnTo>
                  <a:lnTo>
                    <a:pt x="3665241" y="343533"/>
                  </a:lnTo>
                  <a:lnTo>
                    <a:pt x="3638336" y="376142"/>
                  </a:lnTo>
                  <a:lnTo>
                    <a:pt x="3605727" y="403048"/>
                  </a:lnTo>
                  <a:lnTo>
                    <a:pt x="3568299" y="423362"/>
                  </a:lnTo>
                  <a:lnTo>
                    <a:pt x="3526939" y="436201"/>
                  </a:lnTo>
                  <a:lnTo>
                    <a:pt x="3482532" y="440677"/>
                  </a:lnTo>
                  <a:close/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5116377" y="3562132"/>
              <a:ext cx="3703320" cy="440690"/>
            </a:xfrm>
            <a:custGeom>
              <a:avLst/>
              <a:gdLst/>
              <a:ahLst/>
              <a:cxnLst/>
              <a:rect l="l" t="t" r="r" b="b"/>
              <a:pathLst>
                <a:path w="3703319" h="440689">
                  <a:moveTo>
                    <a:pt x="3482532" y="0"/>
                  </a:moveTo>
                  <a:lnTo>
                    <a:pt x="220338" y="0"/>
                  </a:lnTo>
                  <a:lnTo>
                    <a:pt x="175935" y="4476"/>
                  </a:lnTo>
                  <a:lnTo>
                    <a:pt x="134576" y="17314"/>
                  </a:lnTo>
                  <a:lnTo>
                    <a:pt x="97148" y="37629"/>
                  </a:lnTo>
                  <a:lnTo>
                    <a:pt x="64538" y="64534"/>
                  </a:lnTo>
                  <a:lnTo>
                    <a:pt x="37632" y="97144"/>
                  </a:lnTo>
                  <a:lnTo>
                    <a:pt x="17316" y="134571"/>
                  </a:lnTo>
                  <a:lnTo>
                    <a:pt x="4476" y="175932"/>
                  </a:lnTo>
                  <a:lnTo>
                    <a:pt x="0" y="220338"/>
                  </a:lnTo>
                  <a:lnTo>
                    <a:pt x="4476" y="264745"/>
                  </a:lnTo>
                  <a:lnTo>
                    <a:pt x="17316" y="306105"/>
                  </a:lnTo>
                  <a:lnTo>
                    <a:pt x="37632" y="343533"/>
                  </a:lnTo>
                  <a:lnTo>
                    <a:pt x="64538" y="376142"/>
                  </a:lnTo>
                  <a:lnTo>
                    <a:pt x="97148" y="403048"/>
                  </a:lnTo>
                  <a:lnTo>
                    <a:pt x="134576" y="423362"/>
                  </a:lnTo>
                  <a:lnTo>
                    <a:pt x="175935" y="436201"/>
                  </a:lnTo>
                  <a:lnTo>
                    <a:pt x="220338" y="440677"/>
                  </a:lnTo>
                  <a:lnTo>
                    <a:pt x="3482532" y="440677"/>
                  </a:lnTo>
                  <a:lnTo>
                    <a:pt x="3526939" y="436201"/>
                  </a:lnTo>
                  <a:lnTo>
                    <a:pt x="3568299" y="423362"/>
                  </a:lnTo>
                  <a:lnTo>
                    <a:pt x="3605727" y="403048"/>
                  </a:lnTo>
                  <a:lnTo>
                    <a:pt x="3638336" y="376142"/>
                  </a:lnTo>
                  <a:lnTo>
                    <a:pt x="3665241" y="343533"/>
                  </a:lnTo>
                  <a:lnTo>
                    <a:pt x="3685556" y="306105"/>
                  </a:lnTo>
                  <a:lnTo>
                    <a:pt x="3698395" y="264745"/>
                  </a:lnTo>
                  <a:lnTo>
                    <a:pt x="3702871" y="220338"/>
                  </a:lnTo>
                  <a:lnTo>
                    <a:pt x="3698395" y="175932"/>
                  </a:lnTo>
                  <a:lnTo>
                    <a:pt x="3685556" y="134571"/>
                  </a:lnTo>
                  <a:lnTo>
                    <a:pt x="3665241" y="97144"/>
                  </a:lnTo>
                  <a:lnTo>
                    <a:pt x="3638336" y="64534"/>
                  </a:lnTo>
                  <a:lnTo>
                    <a:pt x="3605727" y="37629"/>
                  </a:lnTo>
                  <a:lnTo>
                    <a:pt x="3568299" y="17314"/>
                  </a:lnTo>
                  <a:lnTo>
                    <a:pt x="3526939" y="4476"/>
                  </a:lnTo>
                  <a:lnTo>
                    <a:pt x="3482532" y="0"/>
                  </a:lnTo>
                  <a:close/>
                </a:path>
              </a:pathLst>
            </a:custGeom>
            <a:solidFill>
              <a:srgbClr val="5E00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116377" y="3562132"/>
              <a:ext cx="3703320" cy="440690"/>
            </a:xfrm>
            <a:custGeom>
              <a:avLst/>
              <a:gdLst/>
              <a:ahLst/>
              <a:cxnLst/>
              <a:rect l="l" t="t" r="r" b="b"/>
              <a:pathLst>
                <a:path w="3703319" h="440689">
                  <a:moveTo>
                    <a:pt x="3482532" y="440677"/>
                  </a:moveTo>
                  <a:lnTo>
                    <a:pt x="220338" y="440677"/>
                  </a:lnTo>
                  <a:lnTo>
                    <a:pt x="175935" y="436201"/>
                  </a:lnTo>
                  <a:lnTo>
                    <a:pt x="134576" y="423362"/>
                  </a:lnTo>
                  <a:lnTo>
                    <a:pt x="97148" y="403048"/>
                  </a:lnTo>
                  <a:lnTo>
                    <a:pt x="64538" y="376142"/>
                  </a:lnTo>
                  <a:lnTo>
                    <a:pt x="37632" y="343533"/>
                  </a:lnTo>
                  <a:lnTo>
                    <a:pt x="17316" y="306105"/>
                  </a:lnTo>
                  <a:lnTo>
                    <a:pt x="4476" y="264745"/>
                  </a:lnTo>
                  <a:lnTo>
                    <a:pt x="0" y="220338"/>
                  </a:lnTo>
                  <a:lnTo>
                    <a:pt x="4476" y="175932"/>
                  </a:lnTo>
                  <a:lnTo>
                    <a:pt x="17316" y="134571"/>
                  </a:lnTo>
                  <a:lnTo>
                    <a:pt x="37632" y="97144"/>
                  </a:lnTo>
                  <a:lnTo>
                    <a:pt x="64538" y="64534"/>
                  </a:lnTo>
                  <a:lnTo>
                    <a:pt x="97148" y="37629"/>
                  </a:lnTo>
                  <a:lnTo>
                    <a:pt x="134576" y="17314"/>
                  </a:lnTo>
                  <a:lnTo>
                    <a:pt x="175935" y="4476"/>
                  </a:lnTo>
                  <a:lnTo>
                    <a:pt x="220338" y="0"/>
                  </a:lnTo>
                  <a:lnTo>
                    <a:pt x="3482532" y="0"/>
                  </a:lnTo>
                  <a:lnTo>
                    <a:pt x="3526939" y="4476"/>
                  </a:lnTo>
                  <a:lnTo>
                    <a:pt x="3568299" y="17314"/>
                  </a:lnTo>
                  <a:lnTo>
                    <a:pt x="3605727" y="37629"/>
                  </a:lnTo>
                  <a:lnTo>
                    <a:pt x="3638336" y="64534"/>
                  </a:lnTo>
                  <a:lnTo>
                    <a:pt x="3665241" y="97144"/>
                  </a:lnTo>
                  <a:lnTo>
                    <a:pt x="3685556" y="134571"/>
                  </a:lnTo>
                  <a:lnTo>
                    <a:pt x="3698395" y="175932"/>
                  </a:lnTo>
                  <a:lnTo>
                    <a:pt x="3702871" y="220338"/>
                  </a:lnTo>
                  <a:lnTo>
                    <a:pt x="3698395" y="264745"/>
                  </a:lnTo>
                  <a:lnTo>
                    <a:pt x="3685556" y="306105"/>
                  </a:lnTo>
                  <a:lnTo>
                    <a:pt x="3665241" y="343533"/>
                  </a:lnTo>
                  <a:lnTo>
                    <a:pt x="3638336" y="376142"/>
                  </a:lnTo>
                  <a:lnTo>
                    <a:pt x="3605727" y="403048"/>
                  </a:lnTo>
                  <a:lnTo>
                    <a:pt x="3568299" y="423362"/>
                  </a:lnTo>
                  <a:lnTo>
                    <a:pt x="3526939" y="436201"/>
                  </a:lnTo>
                  <a:lnTo>
                    <a:pt x="3482532" y="440677"/>
                  </a:lnTo>
                  <a:close/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6106852" y="2189933"/>
            <a:ext cx="3557904" cy="1720850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sz="2300" spc="55" dirty="0">
                <a:solidFill>
                  <a:srgbClr val="143B85"/>
                </a:solidFill>
                <a:latin typeface="Microsoft Sans Serif"/>
                <a:cs typeface="Microsoft Sans Serif"/>
              </a:rPr>
              <a:t>II.</a:t>
            </a:r>
            <a:r>
              <a:rPr sz="2300" spc="14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300" spc="55" dirty="0">
                <a:solidFill>
                  <a:srgbClr val="143B85"/>
                </a:solidFill>
                <a:latin typeface="Microsoft Sans Serif"/>
                <a:cs typeface="Microsoft Sans Serif"/>
              </a:rPr>
              <a:t>ОТБОРОЧНЫЙ</a:t>
            </a:r>
            <a:r>
              <a:rPr sz="2300" spc="14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300" spc="55" dirty="0">
                <a:solidFill>
                  <a:srgbClr val="143B85"/>
                </a:solidFill>
                <a:latin typeface="Microsoft Sans Serif"/>
                <a:cs typeface="Microsoft Sans Serif"/>
              </a:rPr>
              <a:t>ЭТАП</a:t>
            </a:r>
            <a:endParaRPr sz="2300">
              <a:latin typeface="Microsoft Sans Serif"/>
              <a:cs typeface="Microsoft Sans Serif"/>
            </a:endParaRPr>
          </a:p>
          <a:p>
            <a:pPr marL="205740" algn="ctr">
              <a:lnSpc>
                <a:spcPct val="100000"/>
              </a:lnSpc>
              <a:spcBef>
                <a:spcPts val="1505"/>
              </a:spcBef>
            </a:pPr>
            <a:r>
              <a:rPr sz="3950" spc="285" dirty="0">
                <a:solidFill>
                  <a:srgbClr val="FFFFFF"/>
                </a:solidFill>
                <a:latin typeface="Microsoft Sans Serif"/>
                <a:cs typeface="Microsoft Sans Serif"/>
              </a:rPr>
              <a:t>2025</a:t>
            </a:r>
            <a:r>
              <a:rPr sz="395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950" spc="900" dirty="0">
                <a:solidFill>
                  <a:srgbClr val="FFFFFF"/>
                </a:solidFill>
                <a:latin typeface="Microsoft Sans Serif"/>
                <a:cs typeface="Microsoft Sans Serif"/>
              </a:rPr>
              <a:t>—</a:t>
            </a:r>
            <a:r>
              <a:rPr sz="3950" spc="459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950" spc="350" dirty="0">
                <a:solidFill>
                  <a:srgbClr val="FFFFFF"/>
                </a:solidFill>
                <a:latin typeface="Microsoft Sans Serif"/>
                <a:cs typeface="Microsoft Sans Serif"/>
              </a:rPr>
              <a:t>2026</a:t>
            </a:r>
            <a:endParaRPr sz="3950">
              <a:latin typeface="Microsoft Sans Serif"/>
              <a:cs typeface="Microsoft Sans Serif"/>
            </a:endParaRPr>
          </a:p>
          <a:p>
            <a:pPr marL="168275" algn="ctr">
              <a:lnSpc>
                <a:spcPct val="100000"/>
              </a:lnSpc>
              <a:spcBef>
                <a:spcPts val="1300"/>
              </a:spcBef>
            </a:pPr>
            <a:r>
              <a:rPr sz="1800" spc="114" dirty="0">
                <a:solidFill>
                  <a:srgbClr val="FFFFFF"/>
                </a:solidFill>
                <a:latin typeface="Microsoft Sans Serif"/>
                <a:cs typeface="Microsoft Sans Serif"/>
              </a:rPr>
              <a:t>октябрь</a:t>
            </a:r>
            <a:r>
              <a:rPr sz="1800" spc="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420" dirty="0">
                <a:solidFill>
                  <a:srgbClr val="FFFFFF"/>
                </a:solidFill>
                <a:latin typeface="Microsoft Sans Serif"/>
                <a:cs typeface="Microsoft Sans Serif"/>
              </a:rPr>
              <a:t>—</a:t>
            </a:r>
            <a:r>
              <a:rPr sz="180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март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103812" y="2189933"/>
            <a:ext cx="3387090" cy="1720850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sz="2300" spc="75" dirty="0">
                <a:solidFill>
                  <a:srgbClr val="5E0006"/>
                </a:solidFill>
                <a:latin typeface="Microsoft Sans Serif"/>
                <a:cs typeface="Microsoft Sans Serif"/>
              </a:rPr>
              <a:t>IV.</a:t>
            </a:r>
            <a:r>
              <a:rPr sz="2300" spc="135" dirty="0">
                <a:solidFill>
                  <a:srgbClr val="5E0006"/>
                </a:solidFill>
                <a:latin typeface="Microsoft Sans Serif"/>
                <a:cs typeface="Microsoft Sans Serif"/>
              </a:rPr>
              <a:t> </a:t>
            </a:r>
            <a:r>
              <a:rPr sz="2300" spc="35" dirty="0">
                <a:solidFill>
                  <a:srgbClr val="5E0006"/>
                </a:solidFill>
                <a:latin typeface="Microsoft Sans Serif"/>
                <a:cs typeface="Microsoft Sans Serif"/>
              </a:rPr>
              <a:t>СОПРОВОЖДЕНИЕ</a:t>
            </a:r>
            <a:endParaRPr sz="2300">
              <a:latin typeface="Microsoft Sans Serif"/>
              <a:cs typeface="Microsoft Sans Serif"/>
            </a:endParaRPr>
          </a:p>
          <a:p>
            <a:pPr marL="1231265">
              <a:lnSpc>
                <a:spcPct val="100000"/>
              </a:lnSpc>
              <a:spcBef>
                <a:spcPts val="1505"/>
              </a:spcBef>
            </a:pPr>
            <a:r>
              <a:rPr sz="3950" spc="275" dirty="0">
                <a:solidFill>
                  <a:srgbClr val="FFFFFF"/>
                </a:solidFill>
                <a:latin typeface="Microsoft Sans Serif"/>
                <a:cs typeface="Microsoft Sans Serif"/>
              </a:rPr>
              <a:t>2026</a:t>
            </a:r>
            <a:endParaRPr sz="3950">
              <a:latin typeface="Microsoft Sans Serif"/>
              <a:cs typeface="Microsoft Sans Serif"/>
            </a:endParaRPr>
          </a:p>
          <a:p>
            <a:pPr marL="1165860">
              <a:lnSpc>
                <a:spcPct val="100000"/>
              </a:lnSpc>
              <a:spcBef>
                <a:spcPts val="1300"/>
              </a:spcBef>
            </a:pPr>
            <a:r>
              <a:rPr sz="18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май</a:t>
            </a:r>
            <a:r>
              <a:rPr sz="1800" spc="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420" dirty="0">
                <a:solidFill>
                  <a:srgbClr val="FFFFFF"/>
                </a:solidFill>
                <a:latin typeface="Microsoft Sans Serif"/>
                <a:cs typeface="Microsoft Sans Serif"/>
              </a:rPr>
              <a:t>—</a:t>
            </a:r>
            <a:r>
              <a:rPr sz="180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июнь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0599383" y="3546257"/>
            <a:ext cx="3735070" cy="472440"/>
            <a:chOff x="10599383" y="3546257"/>
            <a:chExt cx="3735070" cy="472440"/>
          </a:xfrm>
        </p:grpSpPr>
        <p:sp>
          <p:nvSpPr>
            <p:cNvPr id="26" name="object 26"/>
            <p:cNvSpPr/>
            <p:nvPr/>
          </p:nvSpPr>
          <p:spPr>
            <a:xfrm>
              <a:off x="10615258" y="3562132"/>
              <a:ext cx="3703320" cy="440690"/>
            </a:xfrm>
            <a:custGeom>
              <a:avLst/>
              <a:gdLst/>
              <a:ahLst/>
              <a:cxnLst/>
              <a:rect l="l" t="t" r="r" b="b"/>
              <a:pathLst>
                <a:path w="3703319" h="440689">
                  <a:moveTo>
                    <a:pt x="3482532" y="0"/>
                  </a:moveTo>
                  <a:lnTo>
                    <a:pt x="220338" y="0"/>
                  </a:lnTo>
                  <a:lnTo>
                    <a:pt x="175935" y="4476"/>
                  </a:lnTo>
                  <a:lnTo>
                    <a:pt x="134576" y="17314"/>
                  </a:lnTo>
                  <a:lnTo>
                    <a:pt x="97148" y="37629"/>
                  </a:lnTo>
                  <a:lnTo>
                    <a:pt x="64538" y="64534"/>
                  </a:lnTo>
                  <a:lnTo>
                    <a:pt x="37632" y="97144"/>
                  </a:lnTo>
                  <a:lnTo>
                    <a:pt x="17316" y="134571"/>
                  </a:lnTo>
                  <a:lnTo>
                    <a:pt x="4476" y="175932"/>
                  </a:lnTo>
                  <a:lnTo>
                    <a:pt x="0" y="220338"/>
                  </a:lnTo>
                  <a:lnTo>
                    <a:pt x="4476" y="264745"/>
                  </a:lnTo>
                  <a:lnTo>
                    <a:pt x="17316" y="306105"/>
                  </a:lnTo>
                  <a:lnTo>
                    <a:pt x="37632" y="343533"/>
                  </a:lnTo>
                  <a:lnTo>
                    <a:pt x="64538" y="376142"/>
                  </a:lnTo>
                  <a:lnTo>
                    <a:pt x="97148" y="403048"/>
                  </a:lnTo>
                  <a:lnTo>
                    <a:pt x="134576" y="423362"/>
                  </a:lnTo>
                  <a:lnTo>
                    <a:pt x="175935" y="436201"/>
                  </a:lnTo>
                  <a:lnTo>
                    <a:pt x="220338" y="440677"/>
                  </a:lnTo>
                  <a:lnTo>
                    <a:pt x="3482532" y="440677"/>
                  </a:lnTo>
                  <a:lnTo>
                    <a:pt x="3526939" y="436201"/>
                  </a:lnTo>
                  <a:lnTo>
                    <a:pt x="3568299" y="423362"/>
                  </a:lnTo>
                  <a:lnTo>
                    <a:pt x="3605727" y="403048"/>
                  </a:lnTo>
                  <a:lnTo>
                    <a:pt x="3638336" y="376142"/>
                  </a:lnTo>
                  <a:lnTo>
                    <a:pt x="3665241" y="343533"/>
                  </a:lnTo>
                  <a:lnTo>
                    <a:pt x="3685556" y="306105"/>
                  </a:lnTo>
                  <a:lnTo>
                    <a:pt x="3698395" y="264745"/>
                  </a:lnTo>
                  <a:lnTo>
                    <a:pt x="3702871" y="220338"/>
                  </a:lnTo>
                  <a:lnTo>
                    <a:pt x="3698395" y="175932"/>
                  </a:lnTo>
                  <a:lnTo>
                    <a:pt x="3685556" y="134571"/>
                  </a:lnTo>
                  <a:lnTo>
                    <a:pt x="3665241" y="97144"/>
                  </a:lnTo>
                  <a:lnTo>
                    <a:pt x="3638336" y="64534"/>
                  </a:lnTo>
                  <a:lnTo>
                    <a:pt x="3605727" y="37629"/>
                  </a:lnTo>
                  <a:lnTo>
                    <a:pt x="3568299" y="17314"/>
                  </a:lnTo>
                  <a:lnTo>
                    <a:pt x="3526939" y="4476"/>
                  </a:lnTo>
                  <a:lnTo>
                    <a:pt x="3482532" y="0"/>
                  </a:lnTo>
                  <a:close/>
                </a:path>
              </a:pathLst>
            </a:custGeom>
            <a:solidFill>
              <a:srgbClr val="1457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615258" y="3562132"/>
              <a:ext cx="3703320" cy="440690"/>
            </a:xfrm>
            <a:custGeom>
              <a:avLst/>
              <a:gdLst/>
              <a:ahLst/>
              <a:cxnLst/>
              <a:rect l="l" t="t" r="r" b="b"/>
              <a:pathLst>
                <a:path w="3703319" h="440689">
                  <a:moveTo>
                    <a:pt x="3482532" y="440677"/>
                  </a:moveTo>
                  <a:lnTo>
                    <a:pt x="220338" y="440677"/>
                  </a:lnTo>
                  <a:lnTo>
                    <a:pt x="175935" y="436201"/>
                  </a:lnTo>
                  <a:lnTo>
                    <a:pt x="134576" y="423362"/>
                  </a:lnTo>
                  <a:lnTo>
                    <a:pt x="97148" y="403048"/>
                  </a:lnTo>
                  <a:lnTo>
                    <a:pt x="64538" y="376142"/>
                  </a:lnTo>
                  <a:lnTo>
                    <a:pt x="37632" y="343533"/>
                  </a:lnTo>
                  <a:lnTo>
                    <a:pt x="17316" y="306105"/>
                  </a:lnTo>
                  <a:lnTo>
                    <a:pt x="4476" y="264745"/>
                  </a:lnTo>
                  <a:lnTo>
                    <a:pt x="0" y="220338"/>
                  </a:lnTo>
                  <a:lnTo>
                    <a:pt x="4476" y="175932"/>
                  </a:lnTo>
                  <a:lnTo>
                    <a:pt x="17316" y="134571"/>
                  </a:lnTo>
                  <a:lnTo>
                    <a:pt x="37632" y="97144"/>
                  </a:lnTo>
                  <a:lnTo>
                    <a:pt x="64538" y="64534"/>
                  </a:lnTo>
                  <a:lnTo>
                    <a:pt x="97148" y="37629"/>
                  </a:lnTo>
                  <a:lnTo>
                    <a:pt x="134576" y="17314"/>
                  </a:lnTo>
                  <a:lnTo>
                    <a:pt x="175935" y="4476"/>
                  </a:lnTo>
                  <a:lnTo>
                    <a:pt x="220338" y="0"/>
                  </a:lnTo>
                  <a:lnTo>
                    <a:pt x="3482532" y="0"/>
                  </a:lnTo>
                  <a:lnTo>
                    <a:pt x="3526939" y="4476"/>
                  </a:lnTo>
                  <a:lnTo>
                    <a:pt x="3568299" y="17314"/>
                  </a:lnTo>
                  <a:lnTo>
                    <a:pt x="3605727" y="37629"/>
                  </a:lnTo>
                  <a:lnTo>
                    <a:pt x="3638336" y="64534"/>
                  </a:lnTo>
                  <a:lnTo>
                    <a:pt x="3665241" y="97144"/>
                  </a:lnTo>
                  <a:lnTo>
                    <a:pt x="3685556" y="134571"/>
                  </a:lnTo>
                  <a:lnTo>
                    <a:pt x="3698395" y="175932"/>
                  </a:lnTo>
                  <a:lnTo>
                    <a:pt x="3702871" y="220338"/>
                  </a:lnTo>
                  <a:lnTo>
                    <a:pt x="3698395" y="264745"/>
                  </a:lnTo>
                  <a:lnTo>
                    <a:pt x="3685556" y="306105"/>
                  </a:lnTo>
                  <a:lnTo>
                    <a:pt x="3665241" y="343533"/>
                  </a:lnTo>
                  <a:lnTo>
                    <a:pt x="3638336" y="376142"/>
                  </a:lnTo>
                  <a:lnTo>
                    <a:pt x="3605727" y="403048"/>
                  </a:lnTo>
                  <a:lnTo>
                    <a:pt x="3568299" y="423362"/>
                  </a:lnTo>
                  <a:lnTo>
                    <a:pt x="3526939" y="436201"/>
                  </a:lnTo>
                  <a:lnTo>
                    <a:pt x="3482532" y="440677"/>
                  </a:lnTo>
                  <a:close/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0600495" y="2189933"/>
            <a:ext cx="3456940" cy="1720850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sz="2300" spc="65" dirty="0">
                <a:solidFill>
                  <a:srgbClr val="145708"/>
                </a:solidFill>
                <a:latin typeface="Microsoft Sans Serif"/>
                <a:cs typeface="Microsoft Sans Serif"/>
              </a:rPr>
              <a:t>III.</a:t>
            </a:r>
            <a:r>
              <a:rPr sz="2300" spc="135" dirty="0">
                <a:solidFill>
                  <a:srgbClr val="145708"/>
                </a:solidFill>
                <a:latin typeface="Microsoft Sans Serif"/>
                <a:cs typeface="Microsoft Sans Serif"/>
              </a:rPr>
              <a:t> </a:t>
            </a:r>
            <a:r>
              <a:rPr sz="2300" spc="90" dirty="0">
                <a:solidFill>
                  <a:srgbClr val="145708"/>
                </a:solidFill>
                <a:latin typeface="Microsoft Sans Serif"/>
                <a:cs typeface="Microsoft Sans Serif"/>
              </a:rPr>
              <a:t>ФИНАЛЬНЫЙ</a:t>
            </a:r>
            <a:r>
              <a:rPr sz="2300" spc="135" dirty="0">
                <a:solidFill>
                  <a:srgbClr val="145708"/>
                </a:solidFill>
                <a:latin typeface="Microsoft Sans Serif"/>
                <a:cs typeface="Microsoft Sans Serif"/>
              </a:rPr>
              <a:t> </a:t>
            </a:r>
            <a:r>
              <a:rPr sz="2300" spc="55" dirty="0">
                <a:solidFill>
                  <a:srgbClr val="145708"/>
                </a:solidFill>
                <a:latin typeface="Microsoft Sans Serif"/>
                <a:cs typeface="Microsoft Sans Serif"/>
              </a:rPr>
              <a:t>ЭТАП</a:t>
            </a:r>
            <a:endParaRPr sz="2300">
              <a:latin typeface="Microsoft Sans Serif"/>
              <a:cs typeface="Microsoft Sans Serif"/>
            </a:endParaRPr>
          </a:p>
          <a:p>
            <a:pPr marL="286385" algn="ctr">
              <a:lnSpc>
                <a:spcPct val="100000"/>
              </a:lnSpc>
              <a:spcBef>
                <a:spcPts val="1505"/>
              </a:spcBef>
            </a:pPr>
            <a:r>
              <a:rPr sz="3950" spc="275" dirty="0">
                <a:solidFill>
                  <a:srgbClr val="FFFFFF"/>
                </a:solidFill>
                <a:latin typeface="Microsoft Sans Serif"/>
                <a:cs typeface="Microsoft Sans Serif"/>
              </a:rPr>
              <a:t>2026</a:t>
            </a:r>
            <a:endParaRPr sz="3950">
              <a:latin typeface="Microsoft Sans Serif"/>
              <a:cs typeface="Microsoft Sans Serif"/>
            </a:endParaRPr>
          </a:p>
          <a:p>
            <a:pPr marL="278765" algn="ctr">
              <a:lnSpc>
                <a:spcPct val="100000"/>
              </a:lnSpc>
              <a:spcBef>
                <a:spcPts val="1300"/>
              </a:spcBef>
            </a:pPr>
            <a:r>
              <a:rPr sz="18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апрель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455453" y="4240708"/>
            <a:ext cx="17528540" cy="5832475"/>
            <a:chOff x="1455453" y="4240708"/>
            <a:chExt cx="17528540" cy="5832475"/>
          </a:xfrm>
        </p:grpSpPr>
        <p:pic>
          <p:nvPicPr>
            <p:cNvPr id="30" name="object 3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55453" y="4240708"/>
              <a:ext cx="4031290" cy="5832283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620359" y="4401290"/>
              <a:ext cx="3703320" cy="5513705"/>
            </a:xfrm>
            <a:custGeom>
              <a:avLst/>
              <a:gdLst/>
              <a:ahLst/>
              <a:cxnLst/>
              <a:rect l="l" t="t" r="r" b="b"/>
              <a:pathLst>
                <a:path w="3703320" h="5513705">
                  <a:moveTo>
                    <a:pt x="3524939" y="0"/>
                  </a:moveTo>
                  <a:lnTo>
                    <a:pt x="177931" y="0"/>
                  </a:lnTo>
                  <a:lnTo>
                    <a:pt x="130630" y="6355"/>
                  </a:lnTo>
                  <a:lnTo>
                    <a:pt x="88126" y="24292"/>
                  </a:lnTo>
                  <a:lnTo>
                    <a:pt x="52114" y="52114"/>
                  </a:lnTo>
                  <a:lnTo>
                    <a:pt x="24292" y="88126"/>
                  </a:lnTo>
                  <a:lnTo>
                    <a:pt x="6355" y="130630"/>
                  </a:lnTo>
                  <a:lnTo>
                    <a:pt x="0" y="177931"/>
                  </a:lnTo>
                  <a:lnTo>
                    <a:pt x="0" y="5335491"/>
                  </a:lnTo>
                  <a:lnTo>
                    <a:pt x="6355" y="5382793"/>
                  </a:lnTo>
                  <a:lnTo>
                    <a:pt x="24292" y="5425297"/>
                  </a:lnTo>
                  <a:lnTo>
                    <a:pt x="52114" y="5461308"/>
                  </a:lnTo>
                  <a:lnTo>
                    <a:pt x="88126" y="5489130"/>
                  </a:lnTo>
                  <a:lnTo>
                    <a:pt x="130630" y="5507067"/>
                  </a:lnTo>
                  <a:lnTo>
                    <a:pt x="177931" y="5513423"/>
                  </a:lnTo>
                  <a:lnTo>
                    <a:pt x="3524939" y="5513423"/>
                  </a:lnTo>
                  <a:lnTo>
                    <a:pt x="3572241" y="5507067"/>
                  </a:lnTo>
                  <a:lnTo>
                    <a:pt x="3614745" y="5489130"/>
                  </a:lnTo>
                  <a:lnTo>
                    <a:pt x="3650756" y="5461308"/>
                  </a:lnTo>
                  <a:lnTo>
                    <a:pt x="3678578" y="5425297"/>
                  </a:lnTo>
                  <a:lnTo>
                    <a:pt x="3696515" y="5382793"/>
                  </a:lnTo>
                  <a:lnTo>
                    <a:pt x="3702871" y="5335491"/>
                  </a:lnTo>
                  <a:lnTo>
                    <a:pt x="3702871" y="177931"/>
                  </a:lnTo>
                  <a:lnTo>
                    <a:pt x="3696515" y="130630"/>
                  </a:lnTo>
                  <a:lnTo>
                    <a:pt x="3678578" y="88126"/>
                  </a:lnTo>
                  <a:lnTo>
                    <a:pt x="3650756" y="52114"/>
                  </a:lnTo>
                  <a:lnTo>
                    <a:pt x="3614745" y="24292"/>
                  </a:lnTo>
                  <a:lnTo>
                    <a:pt x="3572241" y="6355"/>
                  </a:lnTo>
                  <a:lnTo>
                    <a:pt x="35249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57933" y="4240708"/>
              <a:ext cx="4031290" cy="583228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6119457" y="4401290"/>
              <a:ext cx="3703320" cy="5513705"/>
            </a:xfrm>
            <a:custGeom>
              <a:avLst/>
              <a:gdLst/>
              <a:ahLst/>
              <a:cxnLst/>
              <a:rect l="l" t="t" r="r" b="b"/>
              <a:pathLst>
                <a:path w="3703320" h="5513705">
                  <a:moveTo>
                    <a:pt x="3524939" y="0"/>
                  </a:moveTo>
                  <a:lnTo>
                    <a:pt x="177931" y="0"/>
                  </a:lnTo>
                  <a:lnTo>
                    <a:pt x="130630" y="6355"/>
                  </a:lnTo>
                  <a:lnTo>
                    <a:pt x="88126" y="24292"/>
                  </a:lnTo>
                  <a:lnTo>
                    <a:pt x="52114" y="52114"/>
                  </a:lnTo>
                  <a:lnTo>
                    <a:pt x="24292" y="88126"/>
                  </a:lnTo>
                  <a:lnTo>
                    <a:pt x="6355" y="130630"/>
                  </a:lnTo>
                  <a:lnTo>
                    <a:pt x="0" y="177931"/>
                  </a:lnTo>
                  <a:lnTo>
                    <a:pt x="0" y="5335491"/>
                  </a:lnTo>
                  <a:lnTo>
                    <a:pt x="6355" y="5382793"/>
                  </a:lnTo>
                  <a:lnTo>
                    <a:pt x="24292" y="5425297"/>
                  </a:lnTo>
                  <a:lnTo>
                    <a:pt x="52114" y="5461308"/>
                  </a:lnTo>
                  <a:lnTo>
                    <a:pt x="88126" y="5489130"/>
                  </a:lnTo>
                  <a:lnTo>
                    <a:pt x="130630" y="5507067"/>
                  </a:lnTo>
                  <a:lnTo>
                    <a:pt x="177931" y="5513423"/>
                  </a:lnTo>
                  <a:lnTo>
                    <a:pt x="3524939" y="5513423"/>
                  </a:lnTo>
                  <a:lnTo>
                    <a:pt x="3572241" y="5507067"/>
                  </a:lnTo>
                  <a:lnTo>
                    <a:pt x="3614745" y="5489130"/>
                  </a:lnTo>
                  <a:lnTo>
                    <a:pt x="3650756" y="5461308"/>
                  </a:lnTo>
                  <a:lnTo>
                    <a:pt x="3678578" y="5425297"/>
                  </a:lnTo>
                  <a:lnTo>
                    <a:pt x="3696515" y="5382793"/>
                  </a:lnTo>
                  <a:lnTo>
                    <a:pt x="3702871" y="5335491"/>
                  </a:lnTo>
                  <a:lnTo>
                    <a:pt x="3702871" y="177931"/>
                  </a:lnTo>
                  <a:lnTo>
                    <a:pt x="3696515" y="130630"/>
                  </a:lnTo>
                  <a:lnTo>
                    <a:pt x="3678578" y="88126"/>
                  </a:lnTo>
                  <a:lnTo>
                    <a:pt x="3650756" y="52114"/>
                  </a:lnTo>
                  <a:lnTo>
                    <a:pt x="3614745" y="24292"/>
                  </a:lnTo>
                  <a:lnTo>
                    <a:pt x="3572241" y="6355"/>
                  </a:lnTo>
                  <a:lnTo>
                    <a:pt x="35249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49943" y="4240708"/>
              <a:ext cx="4031290" cy="5832283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0615258" y="4401290"/>
              <a:ext cx="3703320" cy="5513705"/>
            </a:xfrm>
            <a:custGeom>
              <a:avLst/>
              <a:gdLst/>
              <a:ahLst/>
              <a:cxnLst/>
              <a:rect l="l" t="t" r="r" b="b"/>
              <a:pathLst>
                <a:path w="3703319" h="5513705">
                  <a:moveTo>
                    <a:pt x="3524939" y="0"/>
                  </a:moveTo>
                  <a:lnTo>
                    <a:pt x="177931" y="0"/>
                  </a:lnTo>
                  <a:lnTo>
                    <a:pt x="130630" y="6355"/>
                  </a:lnTo>
                  <a:lnTo>
                    <a:pt x="88126" y="24292"/>
                  </a:lnTo>
                  <a:lnTo>
                    <a:pt x="52114" y="52114"/>
                  </a:lnTo>
                  <a:lnTo>
                    <a:pt x="24292" y="88126"/>
                  </a:lnTo>
                  <a:lnTo>
                    <a:pt x="6355" y="130630"/>
                  </a:lnTo>
                  <a:lnTo>
                    <a:pt x="0" y="177931"/>
                  </a:lnTo>
                  <a:lnTo>
                    <a:pt x="0" y="5335491"/>
                  </a:lnTo>
                  <a:lnTo>
                    <a:pt x="6355" y="5382793"/>
                  </a:lnTo>
                  <a:lnTo>
                    <a:pt x="24292" y="5425297"/>
                  </a:lnTo>
                  <a:lnTo>
                    <a:pt x="52114" y="5461308"/>
                  </a:lnTo>
                  <a:lnTo>
                    <a:pt x="88126" y="5489130"/>
                  </a:lnTo>
                  <a:lnTo>
                    <a:pt x="130630" y="5507067"/>
                  </a:lnTo>
                  <a:lnTo>
                    <a:pt x="177931" y="5513423"/>
                  </a:lnTo>
                  <a:lnTo>
                    <a:pt x="3524939" y="5513423"/>
                  </a:lnTo>
                  <a:lnTo>
                    <a:pt x="3572241" y="5507067"/>
                  </a:lnTo>
                  <a:lnTo>
                    <a:pt x="3614745" y="5489130"/>
                  </a:lnTo>
                  <a:lnTo>
                    <a:pt x="3650756" y="5461308"/>
                  </a:lnTo>
                  <a:lnTo>
                    <a:pt x="3678578" y="5425297"/>
                  </a:lnTo>
                  <a:lnTo>
                    <a:pt x="3696515" y="5382793"/>
                  </a:lnTo>
                  <a:lnTo>
                    <a:pt x="3702871" y="5335491"/>
                  </a:lnTo>
                  <a:lnTo>
                    <a:pt x="3702871" y="177931"/>
                  </a:lnTo>
                  <a:lnTo>
                    <a:pt x="3696515" y="130630"/>
                  </a:lnTo>
                  <a:lnTo>
                    <a:pt x="3678578" y="88126"/>
                  </a:lnTo>
                  <a:lnTo>
                    <a:pt x="3650756" y="52114"/>
                  </a:lnTo>
                  <a:lnTo>
                    <a:pt x="3614745" y="24292"/>
                  </a:lnTo>
                  <a:lnTo>
                    <a:pt x="3572241" y="6355"/>
                  </a:lnTo>
                  <a:lnTo>
                    <a:pt x="35249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952424" y="4240708"/>
              <a:ext cx="4031290" cy="583228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5116377" y="4401290"/>
              <a:ext cx="3703320" cy="5513705"/>
            </a:xfrm>
            <a:custGeom>
              <a:avLst/>
              <a:gdLst/>
              <a:ahLst/>
              <a:cxnLst/>
              <a:rect l="l" t="t" r="r" b="b"/>
              <a:pathLst>
                <a:path w="3703319" h="5513705">
                  <a:moveTo>
                    <a:pt x="3524939" y="0"/>
                  </a:moveTo>
                  <a:lnTo>
                    <a:pt x="177931" y="0"/>
                  </a:lnTo>
                  <a:lnTo>
                    <a:pt x="130630" y="6355"/>
                  </a:lnTo>
                  <a:lnTo>
                    <a:pt x="88126" y="24292"/>
                  </a:lnTo>
                  <a:lnTo>
                    <a:pt x="52114" y="52114"/>
                  </a:lnTo>
                  <a:lnTo>
                    <a:pt x="24292" y="88126"/>
                  </a:lnTo>
                  <a:lnTo>
                    <a:pt x="6355" y="130630"/>
                  </a:lnTo>
                  <a:lnTo>
                    <a:pt x="0" y="177931"/>
                  </a:lnTo>
                  <a:lnTo>
                    <a:pt x="0" y="5335491"/>
                  </a:lnTo>
                  <a:lnTo>
                    <a:pt x="6355" y="5382793"/>
                  </a:lnTo>
                  <a:lnTo>
                    <a:pt x="24292" y="5425297"/>
                  </a:lnTo>
                  <a:lnTo>
                    <a:pt x="52114" y="5461308"/>
                  </a:lnTo>
                  <a:lnTo>
                    <a:pt x="88126" y="5489130"/>
                  </a:lnTo>
                  <a:lnTo>
                    <a:pt x="130630" y="5507067"/>
                  </a:lnTo>
                  <a:lnTo>
                    <a:pt x="177931" y="5513423"/>
                  </a:lnTo>
                  <a:lnTo>
                    <a:pt x="3524939" y="5513423"/>
                  </a:lnTo>
                  <a:lnTo>
                    <a:pt x="3572241" y="5507067"/>
                  </a:lnTo>
                  <a:lnTo>
                    <a:pt x="3614745" y="5489130"/>
                  </a:lnTo>
                  <a:lnTo>
                    <a:pt x="3650756" y="5461308"/>
                  </a:lnTo>
                  <a:lnTo>
                    <a:pt x="3678578" y="5425297"/>
                  </a:lnTo>
                  <a:lnTo>
                    <a:pt x="3696515" y="5382793"/>
                  </a:lnTo>
                  <a:lnTo>
                    <a:pt x="3702871" y="5335491"/>
                  </a:lnTo>
                  <a:lnTo>
                    <a:pt x="3702871" y="177931"/>
                  </a:lnTo>
                  <a:lnTo>
                    <a:pt x="3696515" y="130630"/>
                  </a:lnTo>
                  <a:lnTo>
                    <a:pt x="3678578" y="88126"/>
                  </a:lnTo>
                  <a:lnTo>
                    <a:pt x="3650756" y="52114"/>
                  </a:lnTo>
                  <a:lnTo>
                    <a:pt x="3614745" y="24292"/>
                  </a:lnTo>
                  <a:lnTo>
                    <a:pt x="3572241" y="6355"/>
                  </a:lnTo>
                  <a:lnTo>
                    <a:pt x="35249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842479" y="4528313"/>
            <a:ext cx="3130550" cy="1766570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sz="1450" spc="-10" dirty="0">
                <a:solidFill>
                  <a:srgbClr val="1F3B80"/>
                </a:solidFill>
                <a:latin typeface="Microsoft Sans Serif"/>
                <a:cs typeface="Microsoft Sans Serif"/>
              </a:rPr>
              <a:t>22.10</a:t>
            </a:r>
            <a:endParaRPr sz="1450">
              <a:latin typeface="Microsoft Sans Serif"/>
              <a:cs typeface="Microsoft Sans Serif"/>
            </a:endParaRPr>
          </a:p>
          <a:p>
            <a:pPr marL="12700" marR="5080">
              <a:lnSpc>
                <a:spcPts val="1480"/>
              </a:lnSpc>
              <a:spcBef>
                <a:spcPts val="835"/>
              </a:spcBef>
            </a:pP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Очное</a:t>
            </a:r>
            <a:r>
              <a:rPr sz="1300" spc="9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заседание</a:t>
            </a:r>
            <a:r>
              <a:rPr sz="1300" spc="9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Послов</a:t>
            </a:r>
            <a:r>
              <a:rPr sz="1300" spc="9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Служения: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победителей</a:t>
            </a:r>
            <a:r>
              <a:rPr sz="1300" spc="12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первой</a:t>
            </a:r>
            <a:r>
              <a:rPr sz="1300" spc="12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55" dirty="0">
                <a:solidFill>
                  <a:srgbClr val="143B85"/>
                </a:solidFill>
                <a:latin typeface="Microsoft Sans Serif"/>
                <a:cs typeface="Microsoft Sans Serif"/>
              </a:rPr>
              <a:t>и</a:t>
            </a:r>
            <a:r>
              <a:rPr sz="1300" spc="12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второй</a:t>
            </a:r>
            <a:r>
              <a:rPr sz="1300" spc="12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Премии,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медийных</a:t>
            </a:r>
            <a:r>
              <a:rPr sz="1300" spc="-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лиц </a:t>
            </a:r>
            <a:r>
              <a:rPr sz="1300" spc="235" dirty="0">
                <a:solidFill>
                  <a:srgbClr val="143B85"/>
                </a:solidFill>
                <a:latin typeface="Microsoft Sans Serif"/>
                <a:cs typeface="Microsoft Sans Serif"/>
              </a:rPr>
              <a:t>—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амбассадоров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муниципального</a:t>
            </a:r>
            <a:r>
              <a:rPr sz="1300" spc="28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сообщества</a:t>
            </a:r>
            <a:endParaRPr sz="1300">
              <a:latin typeface="Microsoft Sans Serif"/>
              <a:cs typeface="Microsoft Sans Serif"/>
            </a:endParaRPr>
          </a:p>
          <a:p>
            <a:pPr marL="12700" marR="75565">
              <a:lnSpc>
                <a:spcPts val="1480"/>
              </a:lnSpc>
              <a:spcBef>
                <a:spcPts val="1470"/>
              </a:spcBef>
            </a:pP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Наблюдательный</a:t>
            </a:r>
            <a:r>
              <a:rPr sz="1300" spc="4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совет,</a:t>
            </a:r>
            <a:r>
              <a:rPr sz="1300" spc="4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посвящённый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старту</a:t>
            </a:r>
            <a:r>
              <a:rPr sz="1300" spc="14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Премии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249077" y="4608845"/>
            <a:ext cx="991869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spc="-60" dirty="0">
                <a:solidFill>
                  <a:srgbClr val="1F3B80"/>
                </a:solidFill>
                <a:latin typeface="Microsoft Sans Serif"/>
                <a:cs typeface="Microsoft Sans Serif"/>
              </a:rPr>
              <a:t>22.10</a:t>
            </a:r>
            <a:r>
              <a:rPr sz="1450" spc="-75" dirty="0">
                <a:solidFill>
                  <a:srgbClr val="1F3B80"/>
                </a:solidFill>
                <a:latin typeface="Microsoft Sans Serif"/>
                <a:cs typeface="Microsoft Sans Serif"/>
              </a:rPr>
              <a:t> </a:t>
            </a:r>
            <a:r>
              <a:rPr sz="1450" spc="480" dirty="0">
                <a:solidFill>
                  <a:srgbClr val="1F3B80"/>
                </a:solidFill>
                <a:latin typeface="Microsoft Sans Serif"/>
                <a:cs typeface="Microsoft Sans Serif"/>
              </a:rPr>
              <a:t>–</a:t>
            </a:r>
            <a:r>
              <a:rPr sz="1450" spc="-75" dirty="0">
                <a:solidFill>
                  <a:srgbClr val="1F3B80"/>
                </a:solidFill>
                <a:latin typeface="Microsoft Sans Serif"/>
                <a:cs typeface="Microsoft Sans Serif"/>
              </a:rPr>
              <a:t> </a:t>
            </a:r>
            <a:r>
              <a:rPr sz="1450" spc="-180" dirty="0">
                <a:solidFill>
                  <a:srgbClr val="1F3B80"/>
                </a:solidFill>
                <a:latin typeface="Microsoft Sans Serif"/>
                <a:cs typeface="Microsoft Sans Serif"/>
              </a:rPr>
              <a:t>21.11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515070" y="4610311"/>
            <a:ext cx="1737995" cy="39433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>
              <a:lnSpc>
                <a:spcPts val="1320"/>
              </a:lnSpc>
              <a:spcBef>
                <a:spcPts val="360"/>
              </a:spcBef>
            </a:pP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Сбор</a:t>
            </a:r>
            <a:r>
              <a:rPr sz="1300" spc="4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заявок</a:t>
            </a:r>
            <a:r>
              <a:rPr sz="1300" spc="4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на</a:t>
            </a:r>
            <a:r>
              <a:rPr sz="1300" spc="4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сайте Премияслужение.рф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255109" y="5381187"/>
            <a:ext cx="1005205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spc="-114" dirty="0">
                <a:solidFill>
                  <a:srgbClr val="1F3B80"/>
                </a:solidFill>
                <a:latin typeface="Microsoft Sans Serif"/>
                <a:cs typeface="Microsoft Sans Serif"/>
              </a:rPr>
              <a:t>24.11</a:t>
            </a:r>
            <a:r>
              <a:rPr sz="1450" spc="-75" dirty="0">
                <a:solidFill>
                  <a:srgbClr val="1F3B80"/>
                </a:solidFill>
                <a:latin typeface="Microsoft Sans Serif"/>
                <a:cs typeface="Microsoft Sans Serif"/>
              </a:rPr>
              <a:t> </a:t>
            </a:r>
            <a:r>
              <a:rPr sz="1450" spc="480" dirty="0">
                <a:solidFill>
                  <a:srgbClr val="1F3B80"/>
                </a:solidFill>
                <a:latin typeface="Microsoft Sans Serif"/>
                <a:cs typeface="Microsoft Sans Serif"/>
              </a:rPr>
              <a:t>–</a:t>
            </a:r>
            <a:r>
              <a:rPr sz="1450" spc="-75" dirty="0">
                <a:solidFill>
                  <a:srgbClr val="1F3B80"/>
                </a:solidFill>
                <a:latin typeface="Microsoft Sans Serif"/>
                <a:cs typeface="Microsoft Sans Serif"/>
              </a:rPr>
              <a:t> </a:t>
            </a:r>
            <a:r>
              <a:rPr sz="1450" spc="-105" dirty="0">
                <a:solidFill>
                  <a:srgbClr val="1F3B80"/>
                </a:solidFill>
                <a:latin typeface="Microsoft Sans Serif"/>
                <a:cs typeface="Microsoft Sans Serif"/>
              </a:rPr>
              <a:t>19.12</a:t>
            </a:r>
            <a:endParaRPr sz="1450" dirty="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521489" y="5382664"/>
            <a:ext cx="2192655" cy="39433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>
              <a:lnSpc>
                <a:spcPts val="1320"/>
              </a:lnSpc>
              <a:spcBef>
                <a:spcPts val="360"/>
              </a:spcBef>
            </a:pP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Техническая</a:t>
            </a:r>
            <a:r>
              <a:rPr sz="1300" spc="6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экспертиза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(Первичный</a:t>
            </a:r>
            <a:r>
              <a:rPr sz="1300" spc="4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анализ</a:t>
            </a:r>
            <a:r>
              <a:rPr sz="1300" spc="5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заявок)</a:t>
            </a:r>
            <a:endParaRPr sz="1300" dirty="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269443" y="6929549"/>
            <a:ext cx="1059180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spc="-114" dirty="0">
                <a:solidFill>
                  <a:srgbClr val="1F3B80"/>
                </a:solidFill>
                <a:latin typeface="Microsoft Sans Serif"/>
                <a:cs typeface="Microsoft Sans Serif"/>
              </a:rPr>
              <a:t>21.01</a:t>
            </a:r>
            <a:r>
              <a:rPr sz="1450" spc="-70" dirty="0">
                <a:solidFill>
                  <a:srgbClr val="1F3B80"/>
                </a:solidFill>
                <a:latin typeface="Microsoft Sans Serif"/>
                <a:cs typeface="Microsoft Sans Serif"/>
              </a:rPr>
              <a:t> </a:t>
            </a:r>
            <a:r>
              <a:rPr sz="1450" spc="480" dirty="0">
                <a:solidFill>
                  <a:srgbClr val="1F3B80"/>
                </a:solidFill>
                <a:latin typeface="Microsoft Sans Serif"/>
                <a:cs typeface="Microsoft Sans Serif"/>
              </a:rPr>
              <a:t>–</a:t>
            </a:r>
            <a:r>
              <a:rPr sz="1450" spc="-65" dirty="0">
                <a:solidFill>
                  <a:srgbClr val="1F3B80"/>
                </a:solidFill>
                <a:latin typeface="Microsoft Sans Serif"/>
                <a:cs typeface="Microsoft Sans Serif"/>
              </a:rPr>
              <a:t> </a:t>
            </a:r>
            <a:r>
              <a:rPr sz="1450" spc="-25" dirty="0">
                <a:solidFill>
                  <a:srgbClr val="1F3B80"/>
                </a:solidFill>
                <a:latin typeface="Microsoft Sans Serif"/>
                <a:cs typeface="Microsoft Sans Serif"/>
              </a:rPr>
              <a:t>18.02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533740" y="6929549"/>
            <a:ext cx="1812925" cy="39433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>
              <a:lnSpc>
                <a:spcPts val="1320"/>
              </a:lnSpc>
              <a:spcBef>
                <a:spcPts val="360"/>
              </a:spcBef>
            </a:pP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Экспертный</a:t>
            </a:r>
            <a:r>
              <a:rPr sz="1300" spc="6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совет,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определение</a:t>
            </a:r>
            <a:r>
              <a:rPr lang="ru-RU" sz="1300" spc="18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ТОП-</a:t>
            </a:r>
            <a:r>
              <a:rPr sz="130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1</a:t>
            </a:r>
            <a:r>
              <a:rPr lang="ru-RU" sz="130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1</a:t>
            </a:r>
            <a:r>
              <a:rPr sz="130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0</a:t>
            </a:r>
            <a:endParaRPr sz="1300" dirty="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269443" y="7691327"/>
            <a:ext cx="1131570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spc="-45" dirty="0">
                <a:solidFill>
                  <a:srgbClr val="1F3B80"/>
                </a:solidFill>
                <a:latin typeface="Microsoft Sans Serif"/>
                <a:cs typeface="Microsoft Sans Serif"/>
              </a:rPr>
              <a:t>18.02</a:t>
            </a:r>
            <a:r>
              <a:rPr sz="1450" spc="-75" dirty="0">
                <a:solidFill>
                  <a:srgbClr val="1F3B80"/>
                </a:solidFill>
                <a:latin typeface="Microsoft Sans Serif"/>
                <a:cs typeface="Microsoft Sans Serif"/>
              </a:rPr>
              <a:t> </a:t>
            </a:r>
            <a:r>
              <a:rPr sz="1450" spc="480" dirty="0">
                <a:solidFill>
                  <a:srgbClr val="1F3B80"/>
                </a:solidFill>
                <a:latin typeface="Microsoft Sans Serif"/>
                <a:cs typeface="Microsoft Sans Serif"/>
              </a:rPr>
              <a:t>–</a:t>
            </a:r>
            <a:r>
              <a:rPr sz="1450" spc="-75" dirty="0">
                <a:solidFill>
                  <a:srgbClr val="1F3B80"/>
                </a:solidFill>
                <a:latin typeface="Microsoft Sans Serif"/>
                <a:cs typeface="Microsoft Sans Serif"/>
              </a:rPr>
              <a:t> </a:t>
            </a:r>
            <a:r>
              <a:rPr sz="1450" spc="-20" dirty="0">
                <a:solidFill>
                  <a:srgbClr val="1F3B80"/>
                </a:solidFill>
                <a:latin typeface="Microsoft Sans Serif"/>
                <a:cs typeface="Microsoft Sans Serif"/>
              </a:rPr>
              <a:t>25.02</a:t>
            </a:r>
            <a:endParaRPr sz="1450" dirty="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533740" y="7695871"/>
            <a:ext cx="1426210" cy="56197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>
              <a:lnSpc>
                <a:spcPts val="1320"/>
              </a:lnSpc>
              <a:spcBef>
                <a:spcPts val="360"/>
              </a:spcBef>
            </a:pP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Утверждение</a:t>
            </a:r>
            <a:r>
              <a:rPr lang="ru-RU"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Наблюдательным</a:t>
            </a:r>
            <a:r>
              <a:rPr lang="ru-RU"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советом</a:t>
            </a:r>
            <a:r>
              <a:rPr lang="ru-RU" sz="1300" spc="17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ТОП-</a:t>
            </a:r>
            <a:r>
              <a:rPr sz="130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1</a:t>
            </a:r>
            <a:r>
              <a:rPr lang="ru-RU" sz="130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1</a:t>
            </a:r>
            <a:r>
              <a:rPr sz="130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0</a:t>
            </a:r>
            <a:endParaRPr sz="1300" dirty="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269443" y="8719756"/>
            <a:ext cx="3143885" cy="5829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1605"/>
              </a:lnSpc>
              <a:spcBef>
                <a:spcPts val="135"/>
              </a:spcBef>
            </a:pPr>
            <a:r>
              <a:rPr sz="2175" baseline="-5747" dirty="0">
                <a:solidFill>
                  <a:srgbClr val="1F3B80"/>
                </a:solidFill>
                <a:latin typeface="Microsoft Sans Serif"/>
                <a:cs typeface="Microsoft Sans Serif"/>
              </a:rPr>
              <a:t>02.03</a:t>
            </a:r>
            <a:r>
              <a:rPr sz="2175" spc="-97" baseline="-5747" dirty="0">
                <a:solidFill>
                  <a:srgbClr val="1F3B80"/>
                </a:solidFill>
                <a:latin typeface="Microsoft Sans Serif"/>
                <a:cs typeface="Microsoft Sans Serif"/>
              </a:rPr>
              <a:t> </a:t>
            </a:r>
            <a:r>
              <a:rPr sz="2175" spc="719" baseline="-5747" dirty="0">
                <a:solidFill>
                  <a:srgbClr val="1F3B80"/>
                </a:solidFill>
                <a:latin typeface="Microsoft Sans Serif"/>
                <a:cs typeface="Microsoft Sans Serif"/>
              </a:rPr>
              <a:t>–</a:t>
            </a:r>
            <a:r>
              <a:rPr sz="2175" spc="-165" baseline="-5747" dirty="0">
                <a:solidFill>
                  <a:srgbClr val="1F3B80"/>
                </a:solidFill>
                <a:latin typeface="Microsoft Sans Serif"/>
                <a:cs typeface="Microsoft Sans Serif"/>
              </a:rPr>
              <a:t> </a:t>
            </a:r>
            <a:r>
              <a:rPr sz="2175" spc="97" baseline="-5747" dirty="0">
                <a:solidFill>
                  <a:srgbClr val="1F3B80"/>
                </a:solidFill>
                <a:latin typeface="Microsoft Sans Serif"/>
                <a:cs typeface="Microsoft Sans Serif"/>
              </a:rPr>
              <a:t>06.04</a:t>
            </a:r>
            <a:r>
              <a:rPr sz="2175" spc="622" baseline="-5747" dirty="0">
                <a:solidFill>
                  <a:srgbClr val="1F3B80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Народное</a:t>
            </a:r>
            <a:r>
              <a:rPr sz="1300" spc="6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голосование</a:t>
            </a:r>
            <a:endParaRPr sz="1300" dirty="0">
              <a:latin typeface="Microsoft Sans Serif"/>
              <a:cs typeface="Microsoft Sans Serif"/>
            </a:endParaRPr>
          </a:p>
          <a:p>
            <a:pPr marL="1276985" marR="168910">
              <a:lnSpc>
                <a:spcPts val="1320"/>
              </a:lnSpc>
              <a:spcBef>
                <a:spcPts val="105"/>
              </a:spcBef>
            </a:pP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на</a:t>
            </a: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 Госуслугах,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определение</a:t>
            </a:r>
            <a:r>
              <a:rPr sz="1300" spc="18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ТОП-</a:t>
            </a:r>
            <a:r>
              <a:rPr sz="130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37</a:t>
            </a:r>
            <a:endParaRPr sz="1300" dirty="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790101" y="4619357"/>
            <a:ext cx="3060065" cy="39433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>
              <a:lnSpc>
                <a:spcPts val="1320"/>
              </a:lnSpc>
              <a:spcBef>
                <a:spcPts val="360"/>
              </a:spcBef>
            </a:pP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Наблюдательный</a:t>
            </a:r>
            <a:r>
              <a:rPr sz="1300" spc="4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совет,</a:t>
            </a:r>
            <a:r>
              <a:rPr sz="1300" spc="4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посвящённый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итогам</a:t>
            </a:r>
            <a:r>
              <a:rPr sz="1300" spc="114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Премии</a:t>
            </a:r>
            <a:endParaRPr sz="1300" dirty="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0785913" y="5193664"/>
            <a:ext cx="2402205" cy="7607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Церемония</a:t>
            </a:r>
            <a:r>
              <a:rPr sz="1300" spc="6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награждения</a:t>
            </a:r>
            <a:endParaRPr sz="1300" dirty="0">
              <a:latin typeface="Microsoft Sans Serif"/>
              <a:cs typeface="Microsoft Sans Serif"/>
            </a:endParaRPr>
          </a:p>
          <a:p>
            <a:pPr marL="12700" marR="5080">
              <a:lnSpc>
                <a:spcPts val="1400"/>
              </a:lnSpc>
              <a:spcBef>
                <a:spcPts val="1420"/>
              </a:spcBef>
            </a:pP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Публикация</a:t>
            </a:r>
            <a:r>
              <a:rPr sz="1300" spc="8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лучших</a:t>
            </a:r>
            <a:r>
              <a:rPr sz="1300" spc="9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проектов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на</a:t>
            </a:r>
            <a:r>
              <a:rPr sz="1300" spc="4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сайте</a:t>
            </a:r>
            <a:r>
              <a:rPr sz="1300" spc="4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Премияслужение.рф</a:t>
            </a:r>
            <a:endParaRPr sz="1300" dirty="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5317043" y="4619357"/>
            <a:ext cx="3262629" cy="39433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>
              <a:lnSpc>
                <a:spcPts val="1320"/>
              </a:lnSpc>
              <a:spcBef>
                <a:spcPts val="360"/>
              </a:spcBef>
            </a:pP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Поздравление</a:t>
            </a:r>
            <a:r>
              <a:rPr sz="1300" spc="8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лауреатов</a:t>
            </a:r>
            <a:r>
              <a:rPr sz="1300" spc="9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55" dirty="0">
                <a:solidFill>
                  <a:srgbClr val="143B85"/>
                </a:solidFill>
                <a:latin typeface="Microsoft Sans Serif"/>
                <a:cs typeface="Microsoft Sans Serif"/>
              </a:rPr>
              <a:t>и</a:t>
            </a:r>
            <a:r>
              <a:rPr sz="1300" spc="8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победителей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на</a:t>
            </a:r>
            <a:r>
              <a:rPr sz="1300" spc="12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региональном</a:t>
            </a:r>
            <a:r>
              <a:rPr sz="1300" spc="12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уровне</a:t>
            </a:r>
            <a:endParaRPr sz="1300" dirty="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5378688" y="5193664"/>
            <a:ext cx="3313429" cy="59182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PR-</a:t>
            </a:r>
            <a:r>
              <a:rPr sz="1300" dirty="0" err="1">
                <a:solidFill>
                  <a:srgbClr val="143B85"/>
                </a:solidFill>
                <a:latin typeface="Microsoft Sans Serif"/>
                <a:cs typeface="Microsoft Sans Serif"/>
              </a:rPr>
              <a:t>сопровождение</a:t>
            </a:r>
            <a:r>
              <a:rPr sz="1300" spc="19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ТОП-1</a:t>
            </a:r>
            <a:r>
              <a:rPr lang="ru-RU"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1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0</a:t>
            </a:r>
            <a:r>
              <a:rPr sz="1300" spc="20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финалистов</a:t>
            </a:r>
            <a:endParaRPr sz="13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PR-сопровождение</a:t>
            </a:r>
            <a:r>
              <a:rPr sz="1300" spc="17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60" dirty="0">
                <a:solidFill>
                  <a:srgbClr val="143B85"/>
                </a:solidFill>
                <a:latin typeface="Microsoft Sans Serif"/>
                <a:cs typeface="Microsoft Sans Serif"/>
              </a:rPr>
              <a:t>ТОП-2000</a:t>
            </a:r>
            <a:r>
              <a:rPr sz="1300" spc="17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проектов</a:t>
            </a:r>
            <a:endParaRPr sz="1300" dirty="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5317043" y="6089805"/>
            <a:ext cx="2921000" cy="56197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>
              <a:lnSpc>
                <a:spcPts val="1320"/>
              </a:lnSpc>
              <a:spcBef>
                <a:spcPts val="360"/>
              </a:spcBef>
            </a:pP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Проведение</a:t>
            </a:r>
            <a:r>
              <a:rPr sz="1300" spc="15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опроса</a:t>
            </a:r>
            <a:r>
              <a:rPr sz="1300" spc="16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по</a:t>
            </a:r>
            <a:r>
              <a:rPr sz="1300" spc="15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итогам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проведения</a:t>
            </a:r>
            <a:r>
              <a:rPr sz="1300" spc="11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Премии,</a:t>
            </a:r>
            <a:r>
              <a:rPr sz="1300" spc="114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формирование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отчёта</a:t>
            </a:r>
            <a:r>
              <a:rPr sz="1300" spc="6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по</a:t>
            </a:r>
            <a:r>
              <a:rPr sz="1300" spc="6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итогам</a:t>
            </a:r>
            <a:r>
              <a:rPr sz="1300" spc="6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опроса</a:t>
            </a:r>
            <a:endParaRPr sz="1300" dirty="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255109" y="6149457"/>
            <a:ext cx="1035050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spc="-90" dirty="0">
                <a:solidFill>
                  <a:srgbClr val="1F3B80"/>
                </a:solidFill>
                <a:latin typeface="Microsoft Sans Serif"/>
                <a:cs typeface="Microsoft Sans Serif"/>
              </a:rPr>
              <a:t>22.12</a:t>
            </a:r>
            <a:r>
              <a:rPr sz="1450" spc="-75" dirty="0">
                <a:solidFill>
                  <a:srgbClr val="1F3B80"/>
                </a:solidFill>
                <a:latin typeface="Microsoft Sans Serif"/>
                <a:cs typeface="Microsoft Sans Serif"/>
              </a:rPr>
              <a:t> </a:t>
            </a:r>
            <a:r>
              <a:rPr sz="1450" spc="480" dirty="0">
                <a:solidFill>
                  <a:srgbClr val="1F3B80"/>
                </a:solidFill>
                <a:latin typeface="Microsoft Sans Serif"/>
                <a:cs typeface="Microsoft Sans Serif"/>
              </a:rPr>
              <a:t>–</a:t>
            </a:r>
            <a:r>
              <a:rPr sz="1450" spc="-70" dirty="0">
                <a:solidFill>
                  <a:srgbClr val="1F3B80"/>
                </a:solidFill>
                <a:latin typeface="Microsoft Sans Serif"/>
                <a:cs typeface="Microsoft Sans Serif"/>
              </a:rPr>
              <a:t> </a:t>
            </a:r>
            <a:r>
              <a:rPr sz="1450" spc="-85" dirty="0">
                <a:solidFill>
                  <a:srgbClr val="1F3B80"/>
                </a:solidFill>
                <a:latin typeface="Microsoft Sans Serif"/>
                <a:cs typeface="Microsoft Sans Serif"/>
              </a:rPr>
              <a:t>18.01</a:t>
            </a:r>
            <a:endParaRPr sz="1450" dirty="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508788" y="6152662"/>
            <a:ext cx="2099310" cy="39433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>
              <a:lnSpc>
                <a:spcPts val="1320"/>
              </a:lnSpc>
              <a:spcBef>
                <a:spcPts val="360"/>
              </a:spcBef>
            </a:pP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Перекрёстная</a:t>
            </a:r>
            <a:r>
              <a:rPr sz="1300" spc="15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экспертиза </a:t>
            </a:r>
            <a:r>
              <a:rPr sz="1300" dirty="0">
                <a:solidFill>
                  <a:srgbClr val="143B85"/>
                </a:solidFill>
                <a:latin typeface="Microsoft Sans Serif"/>
                <a:cs typeface="Microsoft Sans Serif"/>
              </a:rPr>
              <a:t>среди</a:t>
            </a:r>
            <a:r>
              <a:rPr sz="1300" spc="17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30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участников</a:t>
            </a:r>
            <a:endParaRPr sz="1300" dirty="0">
              <a:latin typeface="Microsoft Sans Serif"/>
              <a:cs typeface="Microsoft Sans Serif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7525508" y="5065824"/>
            <a:ext cx="71120" cy="3582035"/>
            <a:chOff x="7525508" y="5065824"/>
            <a:chExt cx="71120" cy="3582035"/>
          </a:xfrm>
        </p:grpSpPr>
        <p:sp>
          <p:nvSpPr>
            <p:cNvPr id="56" name="object 56"/>
            <p:cNvSpPr/>
            <p:nvPr/>
          </p:nvSpPr>
          <p:spPr>
            <a:xfrm>
              <a:off x="7561015" y="5065824"/>
              <a:ext cx="0" cy="260350"/>
            </a:xfrm>
            <a:custGeom>
              <a:avLst/>
              <a:gdLst/>
              <a:ahLst/>
              <a:cxnLst/>
              <a:rect l="l" t="t" r="r" b="b"/>
              <a:pathLst>
                <a:path h="260350">
                  <a:moveTo>
                    <a:pt x="0" y="0"/>
                  </a:moveTo>
                  <a:lnTo>
                    <a:pt x="0" y="260086"/>
                  </a:lnTo>
                </a:path>
              </a:pathLst>
            </a:custGeom>
            <a:ln w="20941">
              <a:solidFill>
                <a:srgbClr val="1F3B8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7" name="object 5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25508" y="5284205"/>
              <a:ext cx="71003" cy="65652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7561015" y="5849497"/>
              <a:ext cx="0" cy="260350"/>
            </a:xfrm>
            <a:custGeom>
              <a:avLst/>
              <a:gdLst/>
              <a:ahLst/>
              <a:cxnLst/>
              <a:rect l="l" t="t" r="r" b="b"/>
              <a:pathLst>
                <a:path h="260350">
                  <a:moveTo>
                    <a:pt x="0" y="0"/>
                  </a:moveTo>
                  <a:lnTo>
                    <a:pt x="0" y="260086"/>
                  </a:lnTo>
                </a:path>
              </a:pathLst>
            </a:custGeom>
            <a:ln w="20941">
              <a:solidFill>
                <a:srgbClr val="1F3B8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9" name="object 5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25508" y="6067878"/>
              <a:ext cx="71003" cy="65652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7561015" y="6622688"/>
              <a:ext cx="0" cy="260350"/>
            </a:xfrm>
            <a:custGeom>
              <a:avLst/>
              <a:gdLst/>
              <a:ahLst/>
              <a:cxnLst/>
              <a:rect l="l" t="t" r="r" b="b"/>
              <a:pathLst>
                <a:path h="260350">
                  <a:moveTo>
                    <a:pt x="0" y="0"/>
                  </a:moveTo>
                  <a:lnTo>
                    <a:pt x="0" y="260086"/>
                  </a:lnTo>
                </a:path>
              </a:pathLst>
            </a:custGeom>
            <a:ln w="20941">
              <a:solidFill>
                <a:srgbClr val="1F3B8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1" name="object 6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25508" y="6841069"/>
              <a:ext cx="71003" cy="65652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7561015" y="7387157"/>
              <a:ext cx="0" cy="260350"/>
            </a:xfrm>
            <a:custGeom>
              <a:avLst/>
              <a:gdLst/>
              <a:ahLst/>
              <a:cxnLst/>
              <a:rect l="l" t="t" r="r" b="b"/>
              <a:pathLst>
                <a:path h="260350">
                  <a:moveTo>
                    <a:pt x="0" y="0"/>
                  </a:moveTo>
                  <a:lnTo>
                    <a:pt x="0" y="260086"/>
                  </a:lnTo>
                </a:path>
              </a:pathLst>
            </a:custGeom>
            <a:ln w="20941">
              <a:solidFill>
                <a:srgbClr val="1F3B8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3" name="object 6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25508" y="7605527"/>
              <a:ext cx="71003" cy="65652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7561015" y="8363766"/>
              <a:ext cx="0" cy="260350"/>
            </a:xfrm>
            <a:custGeom>
              <a:avLst/>
              <a:gdLst/>
              <a:ahLst/>
              <a:cxnLst/>
              <a:rect l="l" t="t" r="r" b="b"/>
              <a:pathLst>
                <a:path h="260350">
                  <a:moveTo>
                    <a:pt x="0" y="0"/>
                  </a:moveTo>
                  <a:lnTo>
                    <a:pt x="0" y="260096"/>
                  </a:lnTo>
                </a:path>
              </a:pathLst>
            </a:custGeom>
            <a:ln w="20941">
              <a:solidFill>
                <a:srgbClr val="1F3B8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5" name="object 6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25508" y="8582147"/>
              <a:ext cx="71003" cy="65652"/>
            </a:xfrm>
            <a:prstGeom prst="rect">
              <a:avLst/>
            </a:prstGeom>
          </p:spPr>
        </p:pic>
      </p:grpSp>
      <p:grpSp>
        <p:nvGrpSpPr>
          <p:cNvPr id="66" name="object 66"/>
          <p:cNvGrpSpPr/>
          <p:nvPr/>
        </p:nvGrpSpPr>
        <p:grpSpPr>
          <a:xfrm>
            <a:off x="15379469" y="335078"/>
            <a:ext cx="1371600" cy="1372235"/>
            <a:chOff x="15379469" y="335078"/>
            <a:chExt cx="1371600" cy="1372235"/>
          </a:xfrm>
        </p:grpSpPr>
        <p:pic>
          <p:nvPicPr>
            <p:cNvPr id="67" name="object 6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071029" y="751704"/>
              <a:ext cx="389516" cy="644409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682665" y="631394"/>
              <a:ext cx="388363" cy="575300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379469" y="335078"/>
              <a:ext cx="1371361" cy="1371685"/>
            </a:xfrm>
            <a:prstGeom prst="rect">
              <a:avLst/>
            </a:prstGeom>
          </p:spPr>
        </p:pic>
      </p:grpSp>
      <p:grpSp>
        <p:nvGrpSpPr>
          <p:cNvPr id="70" name="object 70"/>
          <p:cNvGrpSpPr/>
          <p:nvPr/>
        </p:nvGrpSpPr>
        <p:grpSpPr>
          <a:xfrm>
            <a:off x="17382174" y="335154"/>
            <a:ext cx="1911350" cy="1371600"/>
            <a:chOff x="17382174" y="335154"/>
            <a:chExt cx="1911350" cy="1371600"/>
          </a:xfrm>
        </p:grpSpPr>
        <p:sp>
          <p:nvSpPr>
            <p:cNvPr id="71" name="object 71"/>
            <p:cNvSpPr/>
            <p:nvPr/>
          </p:nvSpPr>
          <p:spPr>
            <a:xfrm>
              <a:off x="17382174" y="335154"/>
              <a:ext cx="1911350" cy="1371600"/>
            </a:xfrm>
            <a:custGeom>
              <a:avLst/>
              <a:gdLst/>
              <a:ahLst/>
              <a:cxnLst/>
              <a:rect l="l" t="t" r="r" b="b"/>
              <a:pathLst>
                <a:path w="1911350" h="1371600">
                  <a:moveTo>
                    <a:pt x="1625005" y="0"/>
                  </a:moveTo>
                  <a:lnTo>
                    <a:pt x="1601248" y="50800"/>
                  </a:lnTo>
                  <a:lnTo>
                    <a:pt x="1576027" y="101600"/>
                  </a:lnTo>
                  <a:lnTo>
                    <a:pt x="1548940" y="139700"/>
                  </a:lnTo>
                  <a:lnTo>
                    <a:pt x="1519586" y="177800"/>
                  </a:lnTo>
                  <a:lnTo>
                    <a:pt x="1487562" y="203200"/>
                  </a:lnTo>
                  <a:lnTo>
                    <a:pt x="1452467" y="241300"/>
                  </a:lnTo>
                  <a:lnTo>
                    <a:pt x="1413900" y="266700"/>
                  </a:lnTo>
                  <a:lnTo>
                    <a:pt x="1371457" y="292100"/>
                  </a:lnTo>
                  <a:lnTo>
                    <a:pt x="1324737" y="317500"/>
                  </a:lnTo>
                  <a:lnTo>
                    <a:pt x="1273339" y="330200"/>
                  </a:lnTo>
                  <a:lnTo>
                    <a:pt x="1216861" y="355600"/>
                  </a:lnTo>
                  <a:lnTo>
                    <a:pt x="1166968" y="368300"/>
                  </a:lnTo>
                  <a:lnTo>
                    <a:pt x="1116754" y="393700"/>
                  </a:lnTo>
                  <a:lnTo>
                    <a:pt x="1066269" y="393700"/>
                  </a:lnTo>
                  <a:lnTo>
                    <a:pt x="964692" y="419100"/>
                  </a:lnTo>
                  <a:lnTo>
                    <a:pt x="913702" y="419100"/>
                  </a:lnTo>
                  <a:lnTo>
                    <a:pt x="862646" y="431800"/>
                  </a:lnTo>
                  <a:lnTo>
                    <a:pt x="811575" y="431800"/>
                  </a:lnTo>
                  <a:lnTo>
                    <a:pt x="709858" y="457200"/>
                  </a:lnTo>
                  <a:lnTo>
                    <a:pt x="659213" y="457200"/>
                  </a:lnTo>
                  <a:lnTo>
                    <a:pt x="458843" y="508000"/>
                  </a:lnTo>
                  <a:lnTo>
                    <a:pt x="409472" y="533400"/>
                  </a:lnTo>
                  <a:lnTo>
                    <a:pt x="360456" y="546100"/>
                  </a:lnTo>
                  <a:lnTo>
                    <a:pt x="311831" y="571500"/>
                  </a:lnTo>
                  <a:lnTo>
                    <a:pt x="247395" y="596900"/>
                  </a:lnTo>
                  <a:lnTo>
                    <a:pt x="216325" y="622300"/>
                  </a:lnTo>
                  <a:lnTo>
                    <a:pt x="157722" y="660400"/>
                  </a:lnTo>
                  <a:lnTo>
                    <a:pt x="105490" y="711200"/>
                  </a:lnTo>
                  <a:lnTo>
                    <a:pt x="82384" y="749300"/>
                  </a:lnTo>
                  <a:lnTo>
                    <a:pt x="61616" y="774700"/>
                  </a:lnTo>
                  <a:lnTo>
                    <a:pt x="43433" y="812800"/>
                  </a:lnTo>
                  <a:lnTo>
                    <a:pt x="28085" y="838200"/>
                  </a:lnTo>
                  <a:lnTo>
                    <a:pt x="15819" y="876300"/>
                  </a:lnTo>
                  <a:lnTo>
                    <a:pt x="6884" y="914400"/>
                  </a:lnTo>
                  <a:lnTo>
                    <a:pt x="1528" y="952500"/>
                  </a:lnTo>
                  <a:lnTo>
                    <a:pt x="0" y="990600"/>
                  </a:lnTo>
                  <a:lnTo>
                    <a:pt x="2547" y="1028700"/>
                  </a:lnTo>
                  <a:lnTo>
                    <a:pt x="9418" y="1066800"/>
                  </a:lnTo>
                  <a:lnTo>
                    <a:pt x="20861" y="1104900"/>
                  </a:lnTo>
                  <a:lnTo>
                    <a:pt x="37125" y="1143000"/>
                  </a:lnTo>
                  <a:lnTo>
                    <a:pt x="58457" y="1181100"/>
                  </a:lnTo>
                  <a:lnTo>
                    <a:pt x="85107" y="1219200"/>
                  </a:lnTo>
                  <a:lnTo>
                    <a:pt x="117322" y="1257300"/>
                  </a:lnTo>
                  <a:lnTo>
                    <a:pt x="155351" y="1295400"/>
                  </a:lnTo>
                  <a:lnTo>
                    <a:pt x="199442" y="1333500"/>
                  </a:lnTo>
                  <a:lnTo>
                    <a:pt x="249843" y="1371600"/>
                  </a:lnTo>
                  <a:lnTo>
                    <a:pt x="236424" y="1358900"/>
                  </a:lnTo>
                  <a:lnTo>
                    <a:pt x="222569" y="1346200"/>
                  </a:lnTo>
                  <a:lnTo>
                    <a:pt x="179976" y="1308100"/>
                  </a:lnTo>
                  <a:lnTo>
                    <a:pt x="165968" y="1282700"/>
                  </a:lnTo>
                  <a:lnTo>
                    <a:pt x="139195" y="1244600"/>
                  </a:lnTo>
                  <a:lnTo>
                    <a:pt x="115143" y="1193800"/>
                  </a:lnTo>
                  <a:lnTo>
                    <a:pt x="95088" y="1143000"/>
                  </a:lnTo>
                  <a:lnTo>
                    <a:pt x="80307" y="1092200"/>
                  </a:lnTo>
                  <a:lnTo>
                    <a:pt x="72077" y="1028700"/>
                  </a:lnTo>
                  <a:lnTo>
                    <a:pt x="70818" y="1003300"/>
                  </a:lnTo>
                  <a:lnTo>
                    <a:pt x="71675" y="977900"/>
                  </a:lnTo>
                  <a:lnTo>
                    <a:pt x="80377" y="914400"/>
                  </a:lnTo>
                  <a:lnTo>
                    <a:pt x="99460" y="863600"/>
                  </a:lnTo>
                  <a:lnTo>
                    <a:pt x="130201" y="812800"/>
                  </a:lnTo>
                  <a:lnTo>
                    <a:pt x="150342" y="774700"/>
                  </a:lnTo>
                  <a:lnTo>
                    <a:pt x="173876" y="749300"/>
                  </a:lnTo>
                  <a:lnTo>
                    <a:pt x="200963" y="723900"/>
                  </a:lnTo>
                  <a:lnTo>
                    <a:pt x="231763" y="711200"/>
                  </a:lnTo>
                  <a:lnTo>
                    <a:pt x="266434" y="685800"/>
                  </a:lnTo>
                  <a:lnTo>
                    <a:pt x="305138" y="660400"/>
                  </a:lnTo>
                  <a:lnTo>
                    <a:pt x="348032" y="635000"/>
                  </a:lnTo>
                  <a:lnTo>
                    <a:pt x="395277" y="622300"/>
                  </a:lnTo>
                  <a:lnTo>
                    <a:pt x="447033" y="596900"/>
                  </a:lnTo>
                  <a:lnTo>
                    <a:pt x="503458" y="584200"/>
                  </a:lnTo>
                  <a:lnTo>
                    <a:pt x="564713" y="571500"/>
                  </a:lnTo>
                  <a:lnTo>
                    <a:pt x="630958" y="558800"/>
                  </a:lnTo>
                  <a:lnTo>
                    <a:pt x="702351" y="546100"/>
                  </a:lnTo>
                  <a:lnTo>
                    <a:pt x="779052" y="533400"/>
                  </a:lnTo>
                  <a:lnTo>
                    <a:pt x="828960" y="533400"/>
                  </a:lnTo>
                  <a:lnTo>
                    <a:pt x="928783" y="508000"/>
                  </a:lnTo>
                  <a:lnTo>
                    <a:pt x="978556" y="508000"/>
                  </a:lnTo>
                  <a:lnTo>
                    <a:pt x="1175092" y="457200"/>
                  </a:lnTo>
                  <a:lnTo>
                    <a:pt x="1217954" y="431800"/>
                  </a:lnTo>
                  <a:lnTo>
                    <a:pt x="1259977" y="419100"/>
                  </a:lnTo>
                  <a:lnTo>
                    <a:pt x="1301046" y="393700"/>
                  </a:lnTo>
                  <a:lnTo>
                    <a:pt x="1341042" y="368300"/>
                  </a:lnTo>
                  <a:lnTo>
                    <a:pt x="1379848" y="342900"/>
                  </a:lnTo>
                  <a:lnTo>
                    <a:pt x="1417348" y="317500"/>
                  </a:lnTo>
                  <a:lnTo>
                    <a:pt x="1453423" y="279400"/>
                  </a:lnTo>
                  <a:lnTo>
                    <a:pt x="1487956" y="241300"/>
                  </a:lnTo>
                  <a:lnTo>
                    <a:pt x="1520831" y="203200"/>
                  </a:lnTo>
                  <a:lnTo>
                    <a:pt x="1547193" y="177800"/>
                  </a:lnTo>
                  <a:lnTo>
                    <a:pt x="1571170" y="139700"/>
                  </a:lnTo>
                  <a:lnTo>
                    <a:pt x="1592383" y="88900"/>
                  </a:lnTo>
                  <a:lnTo>
                    <a:pt x="1610454" y="50800"/>
                  </a:lnTo>
                  <a:lnTo>
                    <a:pt x="1625005" y="0"/>
                  </a:lnTo>
                  <a:close/>
                </a:path>
                <a:path w="1911350" h="1371600">
                  <a:moveTo>
                    <a:pt x="349034" y="1168400"/>
                  </a:moveTo>
                  <a:lnTo>
                    <a:pt x="309055" y="1181100"/>
                  </a:lnTo>
                  <a:lnTo>
                    <a:pt x="275587" y="1206500"/>
                  </a:lnTo>
                  <a:lnTo>
                    <a:pt x="252597" y="1231900"/>
                  </a:lnTo>
                  <a:lnTo>
                    <a:pt x="244053" y="1270000"/>
                  </a:lnTo>
                  <a:lnTo>
                    <a:pt x="252116" y="1308100"/>
                  </a:lnTo>
                  <a:lnTo>
                    <a:pt x="274282" y="1346200"/>
                  </a:lnTo>
                  <a:lnTo>
                    <a:pt x="307513" y="1371600"/>
                  </a:lnTo>
                  <a:lnTo>
                    <a:pt x="393008" y="1371600"/>
                  </a:lnTo>
                  <a:lnTo>
                    <a:pt x="412125" y="1358900"/>
                  </a:lnTo>
                  <a:lnTo>
                    <a:pt x="428424" y="1346200"/>
                  </a:lnTo>
                  <a:lnTo>
                    <a:pt x="319813" y="1346200"/>
                  </a:lnTo>
                  <a:lnTo>
                    <a:pt x="295242" y="1333500"/>
                  </a:lnTo>
                  <a:lnTo>
                    <a:pt x="278308" y="1308100"/>
                  </a:lnTo>
                  <a:lnTo>
                    <a:pt x="271999" y="1282700"/>
                  </a:lnTo>
                  <a:lnTo>
                    <a:pt x="277899" y="1244600"/>
                  </a:lnTo>
                  <a:lnTo>
                    <a:pt x="294130" y="1219200"/>
                  </a:lnTo>
                  <a:lnTo>
                    <a:pt x="318488" y="1206500"/>
                  </a:lnTo>
                  <a:lnTo>
                    <a:pt x="423984" y="1206500"/>
                  </a:lnTo>
                  <a:lnTo>
                    <a:pt x="408342" y="1193800"/>
                  </a:lnTo>
                  <a:lnTo>
                    <a:pt x="390326" y="1181100"/>
                  </a:lnTo>
                  <a:lnTo>
                    <a:pt x="370401" y="1181100"/>
                  </a:lnTo>
                  <a:lnTo>
                    <a:pt x="349034" y="1168400"/>
                  </a:lnTo>
                  <a:close/>
                </a:path>
                <a:path w="1911350" h="1371600">
                  <a:moveTo>
                    <a:pt x="533656" y="1206500"/>
                  </a:moveTo>
                  <a:lnTo>
                    <a:pt x="506244" y="1206500"/>
                  </a:lnTo>
                  <a:lnTo>
                    <a:pt x="502604" y="1231900"/>
                  </a:lnTo>
                  <a:lnTo>
                    <a:pt x="497103" y="1270000"/>
                  </a:lnTo>
                  <a:lnTo>
                    <a:pt x="488468" y="1295400"/>
                  </a:lnTo>
                  <a:lnTo>
                    <a:pt x="475428" y="1320800"/>
                  </a:lnTo>
                  <a:lnTo>
                    <a:pt x="465312" y="1333500"/>
                  </a:lnTo>
                  <a:lnTo>
                    <a:pt x="456397" y="1346200"/>
                  </a:lnTo>
                  <a:lnTo>
                    <a:pt x="436256" y="1346200"/>
                  </a:lnTo>
                  <a:lnTo>
                    <a:pt x="436256" y="1371600"/>
                  </a:lnTo>
                  <a:lnTo>
                    <a:pt x="462174" y="1371600"/>
                  </a:lnTo>
                  <a:lnTo>
                    <a:pt x="474238" y="1358900"/>
                  </a:lnTo>
                  <a:lnTo>
                    <a:pt x="485616" y="1358900"/>
                  </a:lnTo>
                  <a:lnTo>
                    <a:pt x="505641" y="1320800"/>
                  </a:lnTo>
                  <a:lnTo>
                    <a:pt x="519523" y="1282700"/>
                  </a:lnTo>
                  <a:lnTo>
                    <a:pt x="528462" y="1244600"/>
                  </a:lnTo>
                  <a:lnTo>
                    <a:pt x="533656" y="1206500"/>
                  </a:lnTo>
                  <a:close/>
                </a:path>
                <a:path w="1911350" h="1371600">
                  <a:moveTo>
                    <a:pt x="618272" y="1181100"/>
                  </a:moveTo>
                  <a:lnTo>
                    <a:pt x="471512" y="1181100"/>
                  </a:lnTo>
                  <a:lnTo>
                    <a:pt x="483784" y="1206500"/>
                  </a:lnTo>
                  <a:lnTo>
                    <a:pt x="589801" y="1206500"/>
                  </a:lnTo>
                  <a:lnTo>
                    <a:pt x="589801" y="1371600"/>
                  </a:lnTo>
                  <a:lnTo>
                    <a:pt x="618272" y="1371600"/>
                  </a:lnTo>
                  <a:lnTo>
                    <a:pt x="618272" y="1181100"/>
                  </a:lnTo>
                  <a:close/>
                </a:path>
                <a:path w="1911350" h="1371600">
                  <a:moveTo>
                    <a:pt x="680678" y="1333500"/>
                  </a:moveTo>
                  <a:lnTo>
                    <a:pt x="669705" y="1358900"/>
                  </a:lnTo>
                  <a:lnTo>
                    <a:pt x="677089" y="1371600"/>
                  </a:lnTo>
                  <a:lnTo>
                    <a:pt x="736332" y="1371600"/>
                  </a:lnTo>
                  <a:lnTo>
                    <a:pt x="748845" y="1358900"/>
                  </a:lnTo>
                  <a:lnTo>
                    <a:pt x="760843" y="1346200"/>
                  </a:lnTo>
                  <a:lnTo>
                    <a:pt x="686785" y="1346200"/>
                  </a:lnTo>
                  <a:lnTo>
                    <a:pt x="680678" y="1333500"/>
                  </a:lnTo>
                  <a:close/>
                </a:path>
                <a:path w="1911350" h="1371600">
                  <a:moveTo>
                    <a:pt x="881750" y="1181100"/>
                  </a:moveTo>
                  <a:lnTo>
                    <a:pt x="847542" y="1181100"/>
                  </a:lnTo>
                  <a:lnTo>
                    <a:pt x="911519" y="1270000"/>
                  </a:lnTo>
                  <a:lnTo>
                    <a:pt x="876526" y="1320800"/>
                  </a:lnTo>
                  <a:lnTo>
                    <a:pt x="867101" y="1333500"/>
                  </a:lnTo>
                  <a:lnTo>
                    <a:pt x="858705" y="1346200"/>
                  </a:lnTo>
                  <a:lnTo>
                    <a:pt x="838139" y="1346200"/>
                  </a:lnTo>
                  <a:lnTo>
                    <a:pt x="837877" y="1371600"/>
                  </a:lnTo>
                  <a:lnTo>
                    <a:pt x="868170" y="1371600"/>
                  </a:lnTo>
                  <a:lnTo>
                    <a:pt x="882973" y="1358900"/>
                  </a:lnTo>
                  <a:lnTo>
                    <a:pt x="898462" y="1346200"/>
                  </a:lnTo>
                  <a:lnTo>
                    <a:pt x="936063" y="1282700"/>
                  </a:lnTo>
                  <a:lnTo>
                    <a:pt x="1051363" y="1282700"/>
                  </a:lnTo>
                  <a:lnTo>
                    <a:pt x="1042615" y="1270000"/>
                  </a:lnTo>
                  <a:lnTo>
                    <a:pt x="1051754" y="1257300"/>
                  </a:lnTo>
                  <a:lnTo>
                    <a:pt x="930848" y="1257300"/>
                  </a:lnTo>
                  <a:lnTo>
                    <a:pt x="881750" y="1181100"/>
                  </a:lnTo>
                  <a:close/>
                </a:path>
                <a:path w="1911350" h="1371600">
                  <a:moveTo>
                    <a:pt x="991171" y="1282700"/>
                  </a:moveTo>
                  <a:lnTo>
                    <a:pt x="962701" y="1282700"/>
                  </a:lnTo>
                  <a:lnTo>
                    <a:pt x="962701" y="1371600"/>
                  </a:lnTo>
                  <a:lnTo>
                    <a:pt x="991171" y="1371600"/>
                  </a:lnTo>
                  <a:lnTo>
                    <a:pt x="991171" y="1282700"/>
                  </a:lnTo>
                  <a:close/>
                </a:path>
                <a:path w="1911350" h="1371600">
                  <a:moveTo>
                    <a:pt x="1051363" y="1282700"/>
                  </a:moveTo>
                  <a:lnTo>
                    <a:pt x="1018071" y="1282700"/>
                  </a:lnTo>
                  <a:lnTo>
                    <a:pt x="1055410" y="1346200"/>
                  </a:lnTo>
                  <a:lnTo>
                    <a:pt x="1070756" y="1358900"/>
                  </a:lnTo>
                  <a:lnTo>
                    <a:pt x="1085342" y="1371600"/>
                  </a:lnTo>
                  <a:lnTo>
                    <a:pt x="1116256" y="1371600"/>
                  </a:lnTo>
                  <a:lnTo>
                    <a:pt x="1115995" y="1346200"/>
                  </a:lnTo>
                  <a:lnTo>
                    <a:pt x="1095232" y="1346200"/>
                  </a:lnTo>
                  <a:lnTo>
                    <a:pt x="1086886" y="1333500"/>
                  </a:lnTo>
                  <a:lnTo>
                    <a:pt x="1077608" y="1320800"/>
                  </a:lnTo>
                  <a:lnTo>
                    <a:pt x="1051363" y="1282700"/>
                  </a:lnTo>
                  <a:close/>
                </a:path>
                <a:path w="1911350" h="1371600">
                  <a:moveTo>
                    <a:pt x="1287298" y="1181100"/>
                  </a:moveTo>
                  <a:lnTo>
                    <a:pt x="1150203" y="1181100"/>
                  </a:lnTo>
                  <a:lnTo>
                    <a:pt x="1150203" y="1371600"/>
                  </a:lnTo>
                  <a:lnTo>
                    <a:pt x="1298785" y="1371600"/>
                  </a:lnTo>
                  <a:lnTo>
                    <a:pt x="1298785" y="1346200"/>
                  </a:lnTo>
                  <a:lnTo>
                    <a:pt x="1178663" y="1346200"/>
                  </a:lnTo>
                  <a:lnTo>
                    <a:pt x="1178663" y="1295400"/>
                  </a:lnTo>
                  <a:lnTo>
                    <a:pt x="1196778" y="1295400"/>
                  </a:lnTo>
                  <a:lnTo>
                    <a:pt x="1206095" y="1282700"/>
                  </a:lnTo>
                  <a:lnTo>
                    <a:pt x="1258043" y="1282700"/>
                  </a:lnTo>
                  <a:lnTo>
                    <a:pt x="1258043" y="1270000"/>
                  </a:lnTo>
                  <a:lnTo>
                    <a:pt x="1178663" y="1270000"/>
                  </a:lnTo>
                  <a:lnTo>
                    <a:pt x="1178663" y="1206500"/>
                  </a:lnTo>
                  <a:lnTo>
                    <a:pt x="1287298" y="1206500"/>
                  </a:lnTo>
                  <a:lnTo>
                    <a:pt x="1287298" y="1181100"/>
                  </a:lnTo>
                  <a:close/>
                </a:path>
                <a:path w="1911350" h="1371600">
                  <a:moveTo>
                    <a:pt x="1359631" y="1181100"/>
                  </a:moveTo>
                  <a:lnTo>
                    <a:pt x="1331423" y="1181100"/>
                  </a:lnTo>
                  <a:lnTo>
                    <a:pt x="1331423" y="1371600"/>
                  </a:lnTo>
                  <a:lnTo>
                    <a:pt x="1359631" y="1371600"/>
                  </a:lnTo>
                  <a:lnTo>
                    <a:pt x="1359631" y="1282700"/>
                  </a:lnTo>
                  <a:lnTo>
                    <a:pt x="1502737" y="1282700"/>
                  </a:lnTo>
                  <a:lnTo>
                    <a:pt x="1502737" y="1257300"/>
                  </a:lnTo>
                  <a:lnTo>
                    <a:pt x="1359631" y="1257300"/>
                  </a:lnTo>
                  <a:lnTo>
                    <a:pt x="1359631" y="1181100"/>
                  </a:lnTo>
                  <a:close/>
                </a:path>
                <a:path w="1911350" h="1371600">
                  <a:moveTo>
                    <a:pt x="1502737" y="1282700"/>
                  </a:moveTo>
                  <a:lnTo>
                    <a:pt x="1474266" y="1282700"/>
                  </a:lnTo>
                  <a:lnTo>
                    <a:pt x="1474266" y="1371600"/>
                  </a:lnTo>
                  <a:lnTo>
                    <a:pt x="1502737" y="1371600"/>
                  </a:lnTo>
                  <a:lnTo>
                    <a:pt x="1502737" y="1282700"/>
                  </a:lnTo>
                  <a:close/>
                </a:path>
                <a:path w="1911350" h="1371600">
                  <a:moveTo>
                    <a:pt x="1575331" y="1181100"/>
                  </a:moveTo>
                  <a:lnTo>
                    <a:pt x="1547123" y="1181100"/>
                  </a:lnTo>
                  <a:lnTo>
                    <a:pt x="1547123" y="1371600"/>
                  </a:lnTo>
                  <a:lnTo>
                    <a:pt x="1575331" y="1371600"/>
                  </a:lnTo>
                  <a:lnTo>
                    <a:pt x="1603990" y="1333500"/>
                  </a:lnTo>
                  <a:lnTo>
                    <a:pt x="1575331" y="1333500"/>
                  </a:lnTo>
                  <a:lnTo>
                    <a:pt x="1575331" y="1181100"/>
                  </a:lnTo>
                  <a:close/>
                </a:path>
                <a:path w="1911350" h="1371600">
                  <a:moveTo>
                    <a:pt x="1718175" y="1219200"/>
                  </a:moveTo>
                  <a:lnTo>
                    <a:pt x="1689967" y="1219200"/>
                  </a:lnTo>
                  <a:lnTo>
                    <a:pt x="1689967" y="1371600"/>
                  </a:lnTo>
                  <a:lnTo>
                    <a:pt x="1718175" y="1371600"/>
                  </a:lnTo>
                  <a:lnTo>
                    <a:pt x="1718175" y="1219200"/>
                  </a:lnTo>
                  <a:close/>
                </a:path>
                <a:path w="1911350" h="1371600">
                  <a:moveTo>
                    <a:pt x="410927" y="1320800"/>
                  </a:moveTo>
                  <a:lnTo>
                    <a:pt x="398868" y="1333500"/>
                  </a:lnTo>
                  <a:lnTo>
                    <a:pt x="384190" y="1346200"/>
                  </a:lnTo>
                  <a:lnTo>
                    <a:pt x="428424" y="1346200"/>
                  </a:lnTo>
                  <a:lnTo>
                    <a:pt x="410927" y="1320800"/>
                  </a:lnTo>
                  <a:close/>
                </a:path>
                <a:path w="1911350" h="1371600">
                  <a:moveTo>
                    <a:pt x="675453" y="1181100"/>
                  </a:moveTo>
                  <a:lnTo>
                    <a:pt x="644376" y="1181100"/>
                  </a:lnTo>
                  <a:lnTo>
                    <a:pt x="659452" y="1231900"/>
                  </a:lnTo>
                  <a:lnTo>
                    <a:pt x="679401" y="1270000"/>
                  </a:lnTo>
                  <a:lnTo>
                    <a:pt x="703315" y="1308100"/>
                  </a:lnTo>
                  <a:lnTo>
                    <a:pt x="730289" y="1333500"/>
                  </a:lnTo>
                  <a:lnTo>
                    <a:pt x="726111" y="1346200"/>
                  </a:lnTo>
                  <a:lnTo>
                    <a:pt x="760843" y="1346200"/>
                  </a:lnTo>
                  <a:lnTo>
                    <a:pt x="776621" y="1320800"/>
                  </a:lnTo>
                  <a:lnTo>
                    <a:pt x="747001" y="1320800"/>
                  </a:lnTo>
                  <a:lnTo>
                    <a:pt x="725870" y="1295400"/>
                  </a:lnTo>
                  <a:lnTo>
                    <a:pt x="706232" y="1257300"/>
                  </a:lnTo>
                  <a:lnTo>
                    <a:pt x="689091" y="1219200"/>
                  </a:lnTo>
                  <a:lnTo>
                    <a:pt x="675453" y="1181100"/>
                  </a:lnTo>
                  <a:close/>
                </a:path>
                <a:path w="1911350" h="1371600">
                  <a:moveTo>
                    <a:pt x="1718175" y="1181100"/>
                  </a:moveTo>
                  <a:lnTo>
                    <a:pt x="1689967" y="1181100"/>
                  </a:lnTo>
                  <a:lnTo>
                    <a:pt x="1575331" y="1333500"/>
                  </a:lnTo>
                  <a:lnTo>
                    <a:pt x="1603990" y="1333500"/>
                  </a:lnTo>
                  <a:lnTo>
                    <a:pt x="1689967" y="1219200"/>
                  </a:lnTo>
                  <a:lnTo>
                    <a:pt x="1718175" y="1219200"/>
                  </a:lnTo>
                  <a:lnTo>
                    <a:pt x="1718175" y="1181100"/>
                  </a:lnTo>
                  <a:close/>
                </a:path>
                <a:path w="1911350" h="1371600">
                  <a:moveTo>
                    <a:pt x="832401" y="1181100"/>
                  </a:moveTo>
                  <a:lnTo>
                    <a:pt x="799753" y="1181100"/>
                  </a:lnTo>
                  <a:lnTo>
                    <a:pt x="789823" y="1219200"/>
                  </a:lnTo>
                  <a:lnTo>
                    <a:pt x="777296" y="1244600"/>
                  </a:lnTo>
                  <a:lnTo>
                    <a:pt x="762809" y="1282700"/>
                  </a:lnTo>
                  <a:lnTo>
                    <a:pt x="747001" y="1320800"/>
                  </a:lnTo>
                  <a:lnTo>
                    <a:pt x="776621" y="1320800"/>
                  </a:lnTo>
                  <a:lnTo>
                    <a:pt x="784509" y="1308100"/>
                  </a:lnTo>
                  <a:lnTo>
                    <a:pt x="803867" y="1270000"/>
                  </a:lnTo>
                  <a:lnTo>
                    <a:pt x="819602" y="1219200"/>
                  </a:lnTo>
                  <a:lnTo>
                    <a:pt x="832401" y="1181100"/>
                  </a:lnTo>
                  <a:close/>
                </a:path>
                <a:path w="1911350" h="1371600">
                  <a:moveTo>
                    <a:pt x="1258043" y="1257300"/>
                  </a:moveTo>
                  <a:lnTo>
                    <a:pt x="1187572" y="1257300"/>
                  </a:lnTo>
                  <a:lnTo>
                    <a:pt x="1178663" y="1270000"/>
                  </a:lnTo>
                  <a:lnTo>
                    <a:pt x="1258043" y="1270000"/>
                  </a:lnTo>
                  <a:lnTo>
                    <a:pt x="1258043" y="1257300"/>
                  </a:lnTo>
                  <a:close/>
                </a:path>
                <a:path w="1911350" h="1371600">
                  <a:moveTo>
                    <a:pt x="991171" y="1181100"/>
                  </a:moveTo>
                  <a:lnTo>
                    <a:pt x="962701" y="1181100"/>
                  </a:lnTo>
                  <a:lnTo>
                    <a:pt x="962701" y="1257300"/>
                  </a:lnTo>
                  <a:lnTo>
                    <a:pt x="991171" y="1257300"/>
                  </a:lnTo>
                  <a:lnTo>
                    <a:pt x="991171" y="1181100"/>
                  </a:lnTo>
                  <a:close/>
                </a:path>
                <a:path w="1911350" h="1371600">
                  <a:moveTo>
                    <a:pt x="1106592" y="1181100"/>
                  </a:moveTo>
                  <a:lnTo>
                    <a:pt x="1072383" y="1181100"/>
                  </a:lnTo>
                  <a:lnTo>
                    <a:pt x="1023024" y="1257300"/>
                  </a:lnTo>
                  <a:lnTo>
                    <a:pt x="1051754" y="1257300"/>
                  </a:lnTo>
                  <a:lnTo>
                    <a:pt x="1106592" y="1181100"/>
                  </a:lnTo>
                  <a:close/>
                </a:path>
                <a:path w="1911350" h="1371600">
                  <a:moveTo>
                    <a:pt x="1502737" y="1181100"/>
                  </a:moveTo>
                  <a:lnTo>
                    <a:pt x="1474266" y="1181100"/>
                  </a:lnTo>
                  <a:lnTo>
                    <a:pt x="1474266" y="1257300"/>
                  </a:lnTo>
                  <a:lnTo>
                    <a:pt x="1502737" y="1257300"/>
                  </a:lnTo>
                  <a:lnTo>
                    <a:pt x="1502737" y="1181100"/>
                  </a:lnTo>
                  <a:close/>
                </a:path>
                <a:path w="1911350" h="1371600">
                  <a:moveTo>
                    <a:pt x="423984" y="1206500"/>
                  </a:moveTo>
                  <a:lnTo>
                    <a:pt x="380272" y="1206500"/>
                  </a:lnTo>
                  <a:lnTo>
                    <a:pt x="393978" y="1219200"/>
                  </a:lnTo>
                  <a:lnTo>
                    <a:pt x="405702" y="1219200"/>
                  </a:lnTo>
                  <a:lnTo>
                    <a:pt x="423984" y="1206500"/>
                  </a:lnTo>
                  <a:close/>
                </a:path>
                <a:path w="1911350" h="1371600">
                  <a:moveTo>
                    <a:pt x="1899657" y="1172349"/>
                  </a:moveTo>
                  <a:lnTo>
                    <a:pt x="1762561" y="1172349"/>
                  </a:lnTo>
                  <a:lnTo>
                    <a:pt x="1762561" y="1367160"/>
                  </a:lnTo>
                  <a:lnTo>
                    <a:pt x="1911154" y="1367160"/>
                  </a:lnTo>
                  <a:lnTo>
                    <a:pt x="1911154" y="1338690"/>
                  </a:lnTo>
                  <a:lnTo>
                    <a:pt x="1791032" y="1338690"/>
                  </a:lnTo>
                  <a:lnTo>
                    <a:pt x="1791032" y="1289078"/>
                  </a:lnTo>
                  <a:lnTo>
                    <a:pt x="1799978" y="1285250"/>
                  </a:lnTo>
                  <a:lnTo>
                    <a:pt x="1809145" y="1282941"/>
                  </a:lnTo>
                  <a:lnTo>
                    <a:pt x="1818459" y="1281809"/>
                  </a:lnTo>
                  <a:lnTo>
                    <a:pt x="1827847" y="1281508"/>
                  </a:lnTo>
                  <a:lnTo>
                    <a:pt x="1870411" y="1281508"/>
                  </a:lnTo>
                  <a:lnTo>
                    <a:pt x="1870411" y="1260095"/>
                  </a:lnTo>
                  <a:lnTo>
                    <a:pt x="1791032" y="1260095"/>
                  </a:lnTo>
                  <a:lnTo>
                    <a:pt x="1791032" y="1201071"/>
                  </a:lnTo>
                  <a:lnTo>
                    <a:pt x="1899657" y="1201071"/>
                  </a:lnTo>
                  <a:lnTo>
                    <a:pt x="1899657" y="1172349"/>
                  </a:lnTo>
                  <a:close/>
                </a:path>
                <a:path w="1911350" h="1371600">
                  <a:moveTo>
                    <a:pt x="1870411" y="1252514"/>
                  </a:moveTo>
                  <a:lnTo>
                    <a:pt x="1827847" y="1252514"/>
                  </a:lnTo>
                  <a:lnTo>
                    <a:pt x="1818349" y="1252743"/>
                  </a:lnTo>
                  <a:lnTo>
                    <a:pt x="1809047" y="1253756"/>
                  </a:lnTo>
                  <a:lnTo>
                    <a:pt x="1799941" y="1256044"/>
                  </a:lnTo>
                  <a:lnTo>
                    <a:pt x="1791032" y="1260095"/>
                  </a:lnTo>
                  <a:lnTo>
                    <a:pt x="1870411" y="1260095"/>
                  </a:lnTo>
                  <a:lnTo>
                    <a:pt x="1870411" y="1252514"/>
                  </a:lnTo>
                  <a:close/>
                </a:path>
              </a:pathLst>
            </a:custGeom>
            <a:solidFill>
              <a:srgbClr val="CFA05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2" name="object 72"/>
            <p:cNvSpPr/>
            <p:nvPr/>
          </p:nvSpPr>
          <p:spPr>
            <a:xfrm>
              <a:off x="17622793" y="606431"/>
              <a:ext cx="1666239" cy="546100"/>
            </a:xfrm>
            <a:custGeom>
              <a:avLst/>
              <a:gdLst/>
              <a:ahLst/>
              <a:cxnLst/>
              <a:rect l="l" t="t" r="r" b="b"/>
              <a:pathLst>
                <a:path w="1666240" h="546100">
                  <a:moveTo>
                    <a:pt x="1665938" y="0"/>
                  </a:moveTo>
                  <a:lnTo>
                    <a:pt x="1636802" y="37887"/>
                  </a:lnTo>
                  <a:lnTo>
                    <a:pt x="1605925" y="72750"/>
                  </a:lnTo>
                  <a:lnTo>
                    <a:pt x="1572579" y="104832"/>
                  </a:lnTo>
                  <a:lnTo>
                    <a:pt x="1536040" y="134375"/>
                  </a:lnTo>
                  <a:lnTo>
                    <a:pt x="1495582" y="161624"/>
                  </a:lnTo>
                  <a:lnTo>
                    <a:pt x="1450479" y="186823"/>
                  </a:lnTo>
                  <a:lnTo>
                    <a:pt x="1400006" y="210216"/>
                  </a:lnTo>
                  <a:lnTo>
                    <a:pt x="1343435" y="232045"/>
                  </a:lnTo>
                  <a:lnTo>
                    <a:pt x="1283262" y="250522"/>
                  </a:lnTo>
                  <a:lnTo>
                    <a:pt x="1229058" y="266512"/>
                  </a:lnTo>
                  <a:lnTo>
                    <a:pt x="1180146" y="280211"/>
                  </a:lnTo>
                  <a:lnTo>
                    <a:pt x="1135851" y="291817"/>
                  </a:lnTo>
                  <a:lnTo>
                    <a:pt x="1095498" y="301524"/>
                  </a:lnTo>
                  <a:lnTo>
                    <a:pt x="1023919" y="316030"/>
                  </a:lnTo>
                  <a:lnTo>
                    <a:pt x="960004" y="325298"/>
                  </a:lnTo>
                  <a:lnTo>
                    <a:pt x="898352" y="330897"/>
                  </a:lnTo>
                  <a:lnTo>
                    <a:pt x="833561" y="334398"/>
                  </a:lnTo>
                  <a:lnTo>
                    <a:pt x="718671" y="339147"/>
                  </a:lnTo>
                  <a:lnTo>
                    <a:pt x="672953" y="341381"/>
                  </a:lnTo>
                  <a:lnTo>
                    <a:pt x="622398" y="344268"/>
                  </a:lnTo>
                  <a:lnTo>
                    <a:pt x="566331" y="348004"/>
                  </a:lnTo>
                  <a:lnTo>
                    <a:pt x="504076" y="352784"/>
                  </a:lnTo>
                  <a:lnTo>
                    <a:pt x="434960" y="358805"/>
                  </a:lnTo>
                  <a:lnTo>
                    <a:pt x="388507" y="365730"/>
                  </a:lnTo>
                  <a:lnTo>
                    <a:pt x="342285" y="374779"/>
                  </a:lnTo>
                  <a:lnTo>
                    <a:pt x="296478" y="386088"/>
                  </a:lnTo>
                  <a:lnTo>
                    <a:pt x="251272" y="399798"/>
                  </a:lnTo>
                  <a:lnTo>
                    <a:pt x="206852" y="416045"/>
                  </a:lnTo>
                  <a:lnTo>
                    <a:pt x="163405" y="434969"/>
                  </a:lnTo>
                  <a:lnTo>
                    <a:pt x="121113" y="456707"/>
                  </a:lnTo>
                  <a:lnTo>
                    <a:pt x="80165" y="481398"/>
                  </a:lnTo>
                  <a:lnTo>
                    <a:pt x="41696" y="510795"/>
                  </a:lnTo>
                  <a:lnTo>
                    <a:pt x="21765" y="527811"/>
                  </a:lnTo>
                  <a:lnTo>
                    <a:pt x="0" y="546035"/>
                  </a:lnTo>
                  <a:lnTo>
                    <a:pt x="47926" y="515601"/>
                  </a:lnTo>
                  <a:lnTo>
                    <a:pt x="96477" y="490252"/>
                  </a:lnTo>
                  <a:lnTo>
                    <a:pt x="145498" y="469515"/>
                  </a:lnTo>
                  <a:lnTo>
                    <a:pt x="194833" y="452915"/>
                  </a:lnTo>
                  <a:lnTo>
                    <a:pt x="244327" y="439980"/>
                  </a:lnTo>
                  <a:lnTo>
                    <a:pt x="293823" y="430236"/>
                  </a:lnTo>
                  <a:lnTo>
                    <a:pt x="343166" y="423209"/>
                  </a:lnTo>
                  <a:lnTo>
                    <a:pt x="392201" y="418426"/>
                  </a:lnTo>
                  <a:lnTo>
                    <a:pt x="440772" y="415413"/>
                  </a:lnTo>
                  <a:lnTo>
                    <a:pt x="488724" y="413697"/>
                  </a:lnTo>
                  <a:lnTo>
                    <a:pt x="535899" y="412804"/>
                  </a:lnTo>
                  <a:lnTo>
                    <a:pt x="641887" y="412737"/>
                  </a:lnTo>
                  <a:lnTo>
                    <a:pt x="693306" y="412402"/>
                  </a:lnTo>
                  <a:lnTo>
                    <a:pt x="743772" y="411643"/>
                  </a:lnTo>
                  <a:lnTo>
                    <a:pt x="793359" y="410292"/>
                  </a:lnTo>
                  <a:lnTo>
                    <a:pt x="842137" y="408183"/>
                  </a:lnTo>
                  <a:lnTo>
                    <a:pt x="890181" y="405148"/>
                  </a:lnTo>
                  <a:lnTo>
                    <a:pt x="937562" y="401020"/>
                  </a:lnTo>
                  <a:lnTo>
                    <a:pt x="984353" y="395631"/>
                  </a:lnTo>
                  <a:lnTo>
                    <a:pt x="1030627" y="388814"/>
                  </a:lnTo>
                  <a:lnTo>
                    <a:pt x="1076456" y="380402"/>
                  </a:lnTo>
                  <a:lnTo>
                    <a:pt x="1121913" y="370227"/>
                  </a:lnTo>
                  <a:lnTo>
                    <a:pt x="1167070" y="358122"/>
                  </a:lnTo>
                  <a:lnTo>
                    <a:pt x="1212001" y="343920"/>
                  </a:lnTo>
                  <a:lnTo>
                    <a:pt x="1256777" y="327454"/>
                  </a:lnTo>
                  <a:lnTo>
                    <a:pt x="1301471" y="308555"/>
                  </a:lnTo>
                  <a:lnTo>
                    <a:pt x="1346156" y="287057"/>
                  </a:lnTo>
                  <a:lnTo>
                    <a:pt x="1390904" y="262793"/>
                  </a:lnTo>
                  <a:lnTo>
                    <a:pt x="1435788" y="235594"/>
                  </a:lnTo>
                  <a:lnTo>
                    <a:pt x="1475922" y="210649"/>
                  </a:lnTo>
                  <a:lnTo>
                    <a:pt x="1512859" y="182971"/>
                  </a:lnTo>
                  <a:lnTo>
                    <a:pt x="1547068" y="152458"/>
                  </a:lnTo>
                  <a:lnTo>
                    <a:pt x="1579014" y="119007"/>
                  </a:lnTo>
                  <a:lnTo>
                    <a:pt x="1609164" y="82516"/>
                  </a:lnTo>
                  <a:lnTo>
                    <a:pt x="1637983" y="42881"/>
                  </a:lnTo>
                  <a:lnTo>
                    <a:pt x="16659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3" name="object 73"/>
            <p:cNvSpPr/>
            <p:nvPr/>
          </p:nvSpPr>
          <p:spPr>
            <a:xfrm>
              <a:off x="17624049" y="607573"/>
              <a:ext cx="1663700" cy="543560"/>
            </a:xfrm>
            <a:custGeom>
              <a:avLst/>
              <a:gdLst/>
              <a:ahLst/>
              <a:cxnLst/>
              <a:rect l="l" t="t" r="r" b="b"/>
              <a:pathLst>
                <a:path w="1663700" h="543560">
                  <a:moveTo>
                    <a:pt x="1341131" y="230883"/>
                  </a:moveTo>
                  <a:lnTo>
                    <a:pt x="1281062" y="249267"/>
                  </a:lnTo>
                  <a:lnTo>
                    <a:pt x="1226951" y="265177"/>
                  </a:lnTo>
                  <a:lnTo>
                    <a:pt x="1178123" y="278809"/>
                  </a:lnTo>
                  <a:lnTo>
                    <a:pt x="1133904" y="290356"/>
                  </a:lnTo>
                  <a:lnTo>
                    <a:pt x="1093621" y="300015"/>
                  </a:lnTo>
                  <a:lnTo>
                    <a:pt x="1022163" y="314449"/>
                  </a:lnTo>
                  <a:lnTo>
                    <a:pt x="958358" y="323670"/>
                  </a:lnTo>
                  <a:lnTo>
                    <a:pt x="896811" y="329242"/>
                  </a:lnTo>
                  <a:lnTo>
                    <a:pt x="832130" y="332726"/>
                  </a:lnTo>
                  <a:lnTo>
                    <a:pt x="758922" y="335683"/>
                  </a:lnTo>
                  <a:lnTo>
                    <a:pt x="717435" y="337453"/>
                  </a:lnTo>
                  <a:lnTo>
                    <a:pt x="671794" y="339676"/>
                  </a:lnTo>
                  <a:lnTo>
                    <a:pt x="621324" y="342549"/>
                  </a:lnTo>
                  <a:lnTo>
                    <a:pt x="565353" y="346266"/>
                  </a:lnTo>
                  <a:lnTo>
                    <a:pt x="503205" y="351023"/>
                  </a:lnTo>
                  <a:lnTo>
                    <a:pt x="434206" y="357015"/>
                  </a:lnTo>
                  <a:lnTo>
                    <a:pt x="387835" y="363904"/>
                  </a:lnTo>
                  <a:lnTo>
                    <a:pt x="341693" y="372906"/>
                  </a:lnTo>
                  <a:lnTo>
                    <a:pt x="295966" y="384159"/>
                  </a:lnTo>
                  <a:lnTo>
                    <a:pt x="250839" y="397800"/>
                  </a:lnTo>
                  <a:lnTo>
                    <a:pt x="206496" y="413967"/>
                  </a:lnTo>
                  <a:lnTo>
                    <a:pt x="163123" y="432795"/>
                  </a:lnTo>
                  <a:lnTo>
                    <a:pt x="120906" y="454424"/>
                  </a:lnTo>
                  <a:lnTo>
                    <a:pt x="80028" y="478990"/>
                  </a:lnTo>
                  <a:lnTo>
                    <a:pt x="41624" y="508242"/>
                  </a:lnTo>
                  <a:lnTo>
                    <a:pt x="21728" y="525174"/>
                  </a:lnTo>
                  <a:lnTo>
                    <a:pt x="0" y="543313"/>
                  </a:lnTo>
                  <a:lnTo>
                    <a:pt x="47842" y="513028"/>
                  </a:lnTo>
                  <a:lnTo>
                    <a:pt x="96310" y="487804"/>
                  </a:lnTo>
                  <a:lnTo>
                    <a:pt x="145246" y="467169"/>
                  </a:lnTo>
                  <a:lnTo>
                    <a:pt x="194496" y="450652"/>
                  </a:lnTo>
                  <a:lnTo>
                    <a:pt x="243905" y="437781"/>
                  </a:lnTo>
                  <a:lnTo>
                    <a:pt x="293316" y="428086"/>
                  </a:lnTo>
                  <a:lnTo>
                    <a:pt x="342575" y="421094"/>
                  </a:lnTo>
                  <a:lnTo>
                    <a:pt x="391526" y="416335"/>
                  </a:lnTo>
                  <a:lnTo>
                    <a:pt x="440014" y="413338"/>
                  </a:lnTo>
                  <a:lnTo>
                    <a:pt x="487883" y="411630"/>
                  </a:lnTo>
                  <a:lnTo>
                    <a:pt x="534978" y="410741"/>
                  </a:lnTo>
                  <a:lnTo>
                    <a:pt x="588429" y="410752"/>
                  </a:lnTo>
                  <a:lnTo>
                    <a:pt x="640784" y="410674"/>
                  </a:lnTo>
                  <a:lnTo>
                    <a:pt x="692115" y="410341"/>
                  </a:lnTo>
                  <a:lnTo>
                    <a:pt x="742496" y="409586"/>
                  </a:lnTo>
                  <a:lnTo>
                    <a:pt x="791997" y="408242"/>
                  </a:lnTo>
                  <a:lnTo>
                    <a:pt x="840693" y="406144"/>
                  </a:lnTo>
                  <a:lnTo>
                    <a:pt x="888654" y="403124"/>
                  </a:lnTo>
                  <a:lnTo>
                    <a:pt x="935955" y="399017"/>
                  </a:lnTo>
                  <a:lnTo>
                    <a:pt x="982666" y="393654"/>
                  </a:lnTo>
                  <a:lnTo>
                    <a:pt x="1028861" y="386871"/>
                  </a:lnTo>
                  <a:lnTo>
                    <a:pt x="1074612" y="378501"/>
                  </a:lnTo>
                  <a:lnTo>
                    <a:pt x="1119991" y="368377"/>
                  </a:lnTo>
                  <a:lnTo>
                    <a:pt x="1165071" y="356332"/>
                  </a:lnTo>
                  <a:lnTo>
                    <a:pt x="1209925" y="342200"/>
                  </a:lnTo>
                  <a:lnTo>
                    <a:pt x="1254624" y="325815"/>
                  </a:lnTo>
                  <a:lnTo>
                    <a:pt x="1299242" y="307011"/>
                  </a:lnTo>
                  <a:lnTo>
                    <a:pt x="1343850" y="285619"/>
                  </a:lnTo>
                  <a:lnTo>
                    <a:pt x="1388521" y="261475"/>
                  </a:lnTo>
                  <a:lnTo>
                    <a:pt x="1433328" y="234411"/>
                  </a:lnTo>
                  <a:lnTo>
                    <a:pt x="1473392" y="209590"/>
                  </a:lnTo>
                  <a:lnTo>
                    <a:pt x="1510267" y="182050"/>
                  </a:lnTo>
                  <a:lnTo>
                    <a:pt x="1544418" y="151690"/>
                  </a:lnTo>
                  <a:lnTo>
                    <a:pt x="1576310" y="118408"/>
                  </a:lnTo>
                  <a:lnTo>
                    <a:pt x="1606409" y="82100"/>
                  </a:lnTo>
                  <a:lnTo>
                    <a:pt x="1635180" y="42665"/>
                  </a:lnTo>
                  <a:lnTo>
                    <a:pt x="1663090" y="0"/>
                  </a:lnTo>
                  <a:lnTo>
                    <a:pt x="1634003" y="37696"/>
                  </a:lnTo>
                  <a:lnTo>
                    <a:pt x="1603176" y="72383"/>
                  </a:lnTo>
                  <a:lnTo>
                    <a:pt x="1569887" y="104304"/>
                  </a:lnTo>
                  <a:lnTo>
                    <a:pt x="1533410" y="133700"/>
                  </a:lnTo>
                  <a:lnTo>
                    <a:pt x="1493020" y="160813"/>
                  </a:lnTo>
                  <a:lnTo>
                    <a:pt x="1447994" y="185887"/>
                  </a:lnTo>
                  <a:lnTo>
                    <a:pt x="1397606" y="209163"/>
                  </a:lnTo>
                  <a:lnTo>
                    <a:pt x="1341131" y="230883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4" name="object 74"/>
            <p:cNvSpPr/>
            <p:nvPr/>
          </p:nvSpPr>
          <p:spPr>
            <a:xfrm>
              <a:off x="17702916" y="1034450"/>
              <a:ext cx="1233170" cy="165100"/>
            </a:xfrm>
            <a:custGeom>
              <a:avLst/>
              <a:gdLst/>
              <a:ahLst/>
              <a:cxnLst/>
              <a:rect l="l" t="t" r="r" b="b"/>
              <a:pathLst>
                <a:path w="1233169" h="165100">
                  <a:moveTo>
                    <a:pt x="1233009" y="0"/>
                  </a:moveTo>
                  <a:lnTo>
                    <a:pt x="1190382" y="20978"/>
                  </a:lnTo>
                  <a:lnTo>
                    <a:pt x="1149265" y="39585"/>
                  </a:lnTo>
                  <a:lnTo>
                    <a:pt x="1109013" y="55814"/>
                  </a:lnTo>
                  <a:lnTo>
                    <a:pt x="1068983" y="69657"/>
                  </a:lnTo>
                  <a:lnTo>
                    <a:pt x="1028531" y="81106"/>
                  </a:lnTo>
                  <a:lnTo>
                    <a:pt x="987014" y="90156"/>
                  </a:lnTo>
                  <a:lnTo>
                    <a:pt x="943786" y="96798"/>
                  </a:lnTo>
                  <a:lnTo>
                    <a:pt x="898205" y="101024"/>
                  </a:lnTo>
                  <a:lnTo>
                    <a:pt x="849627" y="102829"/>
                  </a:lnTo>
                  <a:lnTo>
                    <a:pt x="797407" y="102204"/>
                  </a:lnTo>
                  <a:lnTo>
                    <a:pt x="740903" y="99143"/>
                  </a:lnTo>
                  <a:lnTo>
                    <a:pt x="679469" y="93637"/>
                  </a:lnTo>
                  <a:lnTo>
                    <a:pt x="612463" y="85680"/>
                  </a:lnTo>
                  <a:lnTo>
                    <a:pt x="539240" y="75264"/>
                  </a:lnTo>
                  <a:lnTo>
                    <a:pt x="462628" y="67234"/>
                  </a:lnTo>
                  <a:lnTo>
                    <a:pt x="391440" y="63607"/>
                  </a:lnTo>
                  <a:lnTo>
                    <a:pt x="325709" y="63856"/>
                  </a:lnTo>
                  <a:lnTo>
                    <a:pt x="265464" y="67449"/>
                  </a:lnTo>
                  <a:lnTo>
                    <a:pt x="210738" y="73858"/>
                  </a:lnTo>
                  <a:lnTo>
                    <a:pt x="161560" y="82553"/>
                  </a:lnTo>
                  <a:lnTo>
                    <a:pt x="117963" y="93004"/>
                  </a:lnTo>
                  <a:lnTo>
                    <a:pt x="79977" y="104683"/>
                  </a:lnTo>
                  <a:lnTo>
                    <a:pt x="20964" y="129603"/>
                  </a:lnTo>
                  <a:lnTo>
                    <a:pt x="0" y="141786"/>
                  </a:lnTo>
                  <a:lnTo>
                    <a:pt x="47296" y="124277"/>
                  </a:lnTo>
                  <a:lnTo>
                    <a:pt x="93561" y="111517"/>
                  </a:lnTo>
                  <a:lnTo>
                    <a:pt x="139031" y="103029"/>
                  </a:lnTo>
                  <a:lnTo>
                    <a:pt x="183942" y="98336"/>
                  </a:lnTo>
                  <a:lnTo>
                    <a:pt x="228530" y="96961"/>
                  </a:lnTo>
                  <a:lnTo>
                    <a:pt x="273030" y="98428"/>
                  </a:lnTo>
                  <a:lnTo>
                    <a:pt x="317679" y="102261"/>
                  </a:lnTo>
                  <a:lnTo>
                    <a:pt x="362712" y="107982"/>
                  </a:lnTo>
                  <a:lnTo>
                    <a:pt x="408366" y="115115"/>
                  </a:lnTo>
                  <a:lnTo>
                    <a:pt x="454877" y="123184"/>
                  </a:lnTo>
                  <a:lnTo>
                    <a:pt x="502480" y="131713"/>
                  </a:lnTo>
                  <a:lnTo>
                    <a:pt x="551411" y="140223"/>
                  </a:lnTo>
                  <a:lnTo>
                    <a:pt x="601906" y="148240"/>
                  </a:lnTo>
                  <a:lnTo>
                    <a:pt x="654202" y="155286"/>
                  </a:lnTo>
                  <a:lnTo>
                    <a:pt x="708534" y="160885"/>
                  </a:lnTo>
                  <a:lnTo>
                    <a:pt x="765139" y="164560"/>
                  </a:lnTo>
                  <a:lnTo>
                    <a:pt x="830813" y="162745"/>
                  </a:lnTo>
                  <a:lnTo>
                    <a:pt x="890989" y="157374"/>
                  </a:lnTo>
                  <a:lnTo>
                    <a:pt x="946154" y="148561"/>
                  </a:lnTo>
                  <a:lnTo>
                    <a:pt x="996797" y="136420"/>
                  </a:lnTo>
                  <a:lnTo>
                    <a:pt x="1043405" y="121063"/>
                  </a:lnTo>
                  <a:lnTo>
                    <a:pt x="1086467" y="102603"/>
                  </a:lnTo>
                  <a:lnTo>
                    <a:pt x="1126470" y="81153"/>
                  </a:lnTo>
                  <a:lnTo>
                    <a:pt x="1163903" y="56827"/>
                  </a:lnTo>
                  <a:lnTo>
                    <a:pt x="1199253" y="29738"/>
                  </a:lnTo>
                  <a:lnTo>
                    <a:pt x="1233009" y="0"/>
                  </a:lnTo>
                  <a:close/>
                </a:path>
              </a:pathLst>
            </a:custGeom>
            <a:solidFill>
              <a:srgbClr val="133C8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5" name="object 75"/>
            <p:cNvSpPr/>
            <p:nvPr/>
          </p:nvSpPr>
          <p:spPr>
            <a:xfrm>
              <a:off x="17709042" y="1185431"/>
              <a:ext cx="1353185" cy="227329"/>
            </a:xfrm>
            <a:custGeom>
              <a:avLst/>
              <a:gdLst/>
              <a:ahLst/>
              <a:cxnLst/>
              <a:rect l="l" t="t" r="r" b="b"/>
              <a:pathLst>
                <a:path w="1353184" h="227330">
                  <a:moveTo>
                    <a:pt x="270398" y="0"/>
                  </a:moveTo>
                  <a:lnTo>
                    <a:pt x="224912" y="2039"/>
                  </a:lnTo>
                  <a:lnTo>
                    <a:pt x="180651" y="6835"/>
                  </a:lnTo>
                  <a:lnTo>
                    <a:pt x="136820" y="14025"/>
                  </a:lnTo>
                  <a:lnTo>
                    <a:pt x="92630" y="23243"/>
                  </a:lnTo>
                  <a:lnTo>
                    <a:pt x="47287" y="34126"/>
                  </a:lnTo>
                  <a:lnTo>
                    <a:pt x="0" y="46310"/>
                  </a:lnTo>
                  <a:lnTo>
                    <a:pt x="61739" y="38765"/>
                  </a:lnTo>
                  <a:lnTo>
                    <a:pt x="117248" y="33612"/>
                  </a:lnTo>
                  <a:lnTo>
                    <a:pt x="167345" y="30750"/>
                  </a:lnTo>
                  <a:lnTo>
                    <a:pt x="212846" y="30076"/>
                  </a:lnTo>
                  <a:lnTo>
                    <a:pt x="254569" y="31487"/>
                  </a:lnTo>
                  <a:lnTo>
                    <a:pt x="293331" y="34881"/>
                  </a:lnTo>
                  <a:lnTo>
                    <a:pt x="365244" y="47207"/>
                  </a:lnTo>
                  <a:lnTo>
                    <a:pt x="435123" y="66234"/>
                  </a:lnTo>
                  <a:lnTo>
                    <a:pt x="509509" y="91142"/>
                  </a:lnTo>
                  <a:lnTo>
                    <a:pt x="594940" y="121110"/>
                  </a:lnTo>
                  <a:lnTo>
                    <a:pt x="643841" y="137735"/>
                  </a:lnTo>
                  <a:lnTo>
                    <a:pt x="697955" y="155317"/>
                  </a:lnTo>
                  <a:lnTo>
                    <a:pt x="758101" y="173755"/>
                  </a:lnTo>
                  <a:lnTo>
                    <a:pt x="825095" y="192944"/>
                  </a:lnTo>
                  <a:lnTo>
                    <a:pt x="887786" y="205821"/>
                  </a:lnTo>
                  <a:lnTo>
                    <a:pt x="943760" y="215660"/>
                  </a:lnTo>
                  <a:lnTo>
                    <a:pt x="994276" y="222444"/>
                  </a:lnTo>
                  <a:lnTo>
                    <a:pt x="1040591" y="226156"/>
                  </a:lnTo>
                  <a:lnTo>
                    <a:pt x="1083964" y="226779"/>
                  </a:lnTo>
                  <a:lnTo>
                    <a:pt x="1125652" y="224296"/>
                  </a:lnTo>
                  <a:lnTo>
                    <a:pt x="1166915" y="218690"/>
                  </a:lnTo>
                  <a:lnTo>
                    <a:pt x="1209009" y="209943"/>
                  </a:lnTo>
                  <a:lnTo>
                    <a:pt x="1253195" y="198040"/>
                  </a:lnTo>
                  <a:lnTo>
                    <a:pt x="1300729" y="182963"/>
                  </a:lnTo>
                  <a:lnTo>
                    <a:pt x="1352869" y="164694"/>
                  </a:lnTo>
                  <a:lnTo>
                    <a:pt x="1286943" y="172224"/>
                  </a:lnTo>
                  <a:lnTo>
                    <a:pt x="1223398" y="176212"/>
                  </a:lnTo>
                  <a:lnTo>
                    <a:pt x="1162217" y="177002"/>
                  </a:lnTo>
                  <a:lnTo>
                    <a:pt x="1103382" y="174935"/>
                  </a:lnTo>
                  <a:lnTo>
                    <a:pt x="1046876" y="170354"/>
                  </a:lnTo>
                  <a:lnTo>
                    <a:pt x="992679" y="163601"/>
                  </a:lnTo>
                  <a:lnTo>
                    <a:pt x="940776" y="155018"/>
                  </a:lnTo>
                  <a:lnTo>
                    <a:pt x="891147" y="144949"/>
                  </a:lnTo>
                  <a:lnTo>
                    <a:pt x="843775" y="133734"/>
                  </a:lnTo>
                  <a:lnTo>
                    <a:pt x="798642" y="121717"/>
                  </a:lnTo>
                  <a:lnTo>
                    <a:pt x="755731" y="109241"/>
                  </a:lnTo>
                  <a:lnTo>
                    <a:pt x="715022" y="96646"/>
                  </a:lnTo>
                  <a:lnTo>
                    <a:pt x="605940" y="61580"/>
                  </a:lnTo>
                  <a:lnTo>
                    <a:pt x="573868" y="51939"/>
                  </a:lnTo>
                  <a:lnTo>
                    <a:pt x="543910" y="43891"/>
                  </a:lnTo>
                  <a:lnTo>
                    <a:pt x="480422" y="26688"/>
                  </a:lnTo>
                  <a:lnTo>
                    <a:pt x="422120" y="14061"/>
                  </a:lnTo>
                  <a:lnTo>
                    <a:pt x="368210" y="5647"/>
                  </a:lnTo>
                  <a:lnTo>
                    <a:pt x="317900" y="1081"/>
                  </a:lnTo>
                  <a:lnTo>
                    <a:pt x="270398" y="0"/>
                  </a:lnTo>
                  <a:close/>
                </a:path>
              </a:pathLst>
            </a:custGeom>
            <a:solidFill>
              <a:srgbClr val="E0231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19108287" y="10605310"/>
            <a:ext cx="499109" cy="465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325"/>
              </a:lnSpc>
            </a:pPr>
            <a:fld id="{81D60167-4931-47E6-BA6A-407CBD079E47}" type="slidenum">
              <a:rPr sz="3300" spc="-204" dirty="0">
                <a:solidFill>
                  <a:srgbClr val="CCCCCC"/>
                </a:solidFill>
                <a:latin typeface="Lucida Sans Unicode"/>
                <a:cs typeface="Lucida Sans Unicode"/>
              </a:rPr>
              <a:t>5</a:t>
            </a:fld>
            <a:endParaRPr sz="33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061" y="21988"/>
            <a:ext cx="20068540" cy="11287125"/>
            <a:chOff x="36061" y="21988"/>
            <a:chExt cx="20068540" cy="112871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061" y="21988"/>
              <a:ext cx="20068079" cy="112865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1220" y="1766721"/>
              <a:ext cx="5669915" cy="2495550"/>
            </a:xfrm>
            <a:custGeom>
              <a:avLst/>
              <a:gdLst/>
              <a:ahLst/>
              <a:cxnLst/>
              <a:rect l="l" t="t" r="r" b="b"/>
              <a:pathLst>
                <a:path w="5669915" h="2495550">
                  <a:moveTo>
                    <a:pt x="5669356" y="0"/>
                  </a:moveTo>
                  <a:lnTo>
                    <a:pt x="0" y="0"/>
                  </a:lnTo>
                  <a:lnTo>
                    <a:pt x="0" y="2495421"/>
                  </a:lnTo>
                  <a:lnTo>
                    <a:pt x="5669356" y="2495421"/>
                  </a:lnTo>
                  <a:lnTo>
                    <a:pt x="5669356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1456751" y="2050168"/>
              <a:ext cx="4953000" cy="1778635"/>
            </a:xfrm>
            <a:custGeom>
              <a:avLst/>
              <a:gdLst/>
              <a:ahLst/>
              <a:cxnLst/>
              <a:rect l="l" t="t" r="r" b="b"/>
              <a:pathLst>
                <a:path w="4953000" h="1778635">
                  <a:moveTo>
                    <a:pt x="4743311" y="0"/>
                  </a:moveTo>
                  <a:lnTo>
                    <a:pt x="209417" y="0"/>
                  </a:lnTo>
                  <a:lnTo>
                    <a:pt x="161399" y="5530"/>
                  </a:lnTo>
                  <a:lnTo>
                    <a:pt x="117319" y="21284"/>
                  </a:lnTo>
                  <a:lnTo>
                    <a:pt x="78436" y="46005"/>
                  </a:lnTo>
                  <a:lnTo>
                    <a:pt x="46005" y="78436"/>
                  </a:lnTo>
                  <a:lnTo>
                    <a:pt x="21284" y="117319"/>
                  </a:lnTo>
                  <a:lnTo>
                    <a:pt x="5530" y="161399"/>
                  </a:lnTo>
                  <a:lnTo>
                    <a:pt x="0" y="209417"/>
                  </a:lnTo>
                  <a:lnTo>
                    <a:pt x="0" y="1569051"/>
                  </a:lnTo>
                  <a:lnTo>
                    <a:pt x="5530" y="1617070"/>
                  </a:lnTo>
                  <a:lnTo>
                    <a:pt x="21284" y="1661149"/>
                  </a:lnTo>
                  <a:lnTo>
                    <a:pt x="46005" y="1700033"/>
                  </a:lnTo>
                  <a:lnTo>
                    <a:pt x="78436" y="1732463"/>
                  </a:lnTo>
                  <a:lnTo>
                    <a:pt x="117319" y="1757184"/>
                  </a:lnTo>
                  <a:lnTo>
                    <a:pt x="161399" y="1772938"/>
                  </a:lnTo>
                  <a:lnTo>
                    <a:pt x="209417" y="1778469"/>
                  </a:lnTo>
                  <a:lnTo>
                    <a:pt x="4743311" y="1778469"/>
                  </a:lnTo>
                  <a:lnTo>
                    <a:pt x="4791329" y="1772938"/>
                  </a:lnTo>
                  <a:lnTo>
                    <a:pt x="4835409" y="1757184"/>
                  </a:lnTo>
                  <a:lnTo>
                    <a:pt x="4874292" y="1732463"/>
                  </a:lnTo>
                  <a:lnTo>
                    <a:pt x="4906723" y="1700033"/>
                  </a:lnTo>
                  <a:lnTo>
                    <a:pt x="4931443" y="1661149"/>
                  </a:lnTo>
                  <a:lnTo>
                    <a:pt x="4947198" y="1617070"/>
                  </a:lnTo>
                  <a:lnTo>
                    <a:pt x="4952728" y="1569051"/>
                  </a:lnTo>
                  <a:lnTo>
                    <a:pt x="4952728" y="209417"/>
                  </a:lnTo>
                  <a:lnTo>
                    <a:pt x="4947198" y="161399"/>
                  </a:lnTo>
                  <a:lnTo>
                    <a:pt x="4931443" y="117319"/>
                  </a:lnTo>
                  <a:lnTo>
                    <a:pt x="4906723" y="78436"/>
                  </a:lnTo>
                  <a:lnTo>
                    <a:pt x="4874292" y="46005"/>
                  </a:lnTo>
                  <a:lnTo>
                    <a:pt x="4835409" y="21284"/>
                  </a:lnTo>
                  <a:lnTo>
                    <a:pt x="4791329" y="5530"/>
                  </a:lnTo>
                  <a:lnTo>
                    <a:pt x="47433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1456751" y="2050168"/>
              <a:ext cx="4953000" cy="1778635"/>
            </a:xfrm>
            <a:custGeom>
              <a:avLst/>
              <a:gdLst/>
              <a:ahLst/>
              <a:cxnLst/>
              <a:rect l="l" t="t" r="r" b="b"/>
              <a:pathLst>
                <a:path w="4953000" h="1778635">
                  <a:moveTo>
                    <a:pt x="209417" y="0"/>
                  </a:moveTo>
                  <a:lnTo>
                    <a:pt x="161399" y="5530"/>
                  </a:lnTo>
                  <a:lnTo>
                    <a:pt x="117319" y="21284"/>
                  </a:lnTo>
                  <a:lnTo>
                    <a:pt x="78436" y="46005"/>
                  </a:lnTo>
                  <a:lnTo>
                    <a:pt x="46005" y="78436"/>
                  </a:lnTo>
                  <a:lnTo>
                    <a:pt x="21284" y="117319"/>
                  </a:lnTo>
                  <a:lnTo>
                    <a:pt x="5530" y="161399"/>
                  </a:lnTo>
                  <a:lnTo>
                    <a:pt x="0" y="209417"/>
                  </a:lnTo>
                  <a:lnTo>
                    <a:pt x="0" y="1569051"/>
                  </a:lnTo>
                  <a:lnTo>
                    <a:pt x="5530" y="1617070"/>
                  </a:lnTo>
                  <a:lnTo>
                    <a:pt x="21284" y="1661149"/>
                  </a:lnTo>
                  <a:lnTo>
                    <a:pt x="46005" y="1700033"/>
                  </a:lnTo>
                  <a:lnTo>
                    <a:pt x="78436" y="1732463"/>
                  </a:lnTo>
                  <a:lnTo>
                    <a:pt x="117319" y="1757184"/>
                  </a:lnTo>
                  <a:lnTo>
                    <a:pt x="161399" y="1772938"/>
                  </a:lnTo>
                  <a:lnTo>
                    <a:pt x="209417" y="1778469"/>
                  </a:lnTo>
                  <a:lnTo>
                    <a:pt x="4743311" y="1778469"/>
                  </a:lnTo>
                  <a:lnTo>
                    <a:pt x="4791329" y="1772938"/>
                  </a:lnTo>
                  <a:lnTo>
                    <a:pt x="4835409" y="1757184"/>
                  </a:lnTo>
                  <a:lnTo>
                    <a:pt x="4874292" y="1732463"/>
                  </a:lnTo>
                  <a:lnTo>
                    <a:pt x="4906723" y="1700033"/>
                  </a:lnTo>
                  <a:lnTo>
                    <a:pt x="4931443" y="1661149"/>
                  </a:lnTo>
                  <a:lnTo>
                    <a:pt x="4947198" y="1617070"/>
                  </a:lnTo>
                  <a:lnTo>
                    <a:pt x="4952728" y="1569051"/>
                  </a:lnTo>
                  <a:lnTo>
                    <a:pt x="4952728" y="209417"/>
                  </a:lnTo>
                  <a:lnTo>
                    <a:pt x="4947198" y="161399"/>
                  </a:lnTo>
                  <a:lnTo>
                    <a:pt x="4931443" y="117319"/>
                  </a:lnTo>
                  <a:lnTo>
                    <a:pt x="4906723" y="78436"/>
                  </a:lnTo>
                  <a:lnTo>
                    <a:pt x="4874292" y="46005"/>
                  </a:lnTo>
                  <a:lnTo>
                    <a:pt x="4835409" y="21284"/>
                  </a:lnTo>
                  <a:lnTo>
                    <a:pt x="4791329" y="5530"/>
                  </a:lnTo>
                  <a:lnTo>
                    <a:pt x="4743311" y="0"/>
                  </a:lnTo>
                  <a:lnTo>
                    <a:pt x="209417" y="0"/>
                  </a:lnTo>
                  <a:close/>
                </a:path>
              </a:pathLst>
            </a:custGeom>
            <a:ln w="10470">
              <a:solidFill>
                <a:srgbClr val="133C86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6343838" y="1771851"/>
              <a:ext cx="12643485" cy="2487930"/>
            </a:xfrm>
            <a:custGeom>
              <a:avLst/>
              <a:gdLst/>
              <a:ahLst/>
              <a:cxnLst/>
              <a:rect l="l" t="t" r="r" b="b"/>
              <a:pathLst>
                <a:path w="12643485" h="2487929">
                  <a:moveTo>
                    <a:pt x="12642965" y="0"/>
                  </a:moveTo>
                  <a:lnTo>
                    <a:pt x="0" y="0"/>
                  </a:lnTo>
                  <a:lnTo>
                    <a:pt x="0" y="2487882"/>
                  </a:lnTo>
                  <a:lnTo>
                    <a:pt x="12642965" y="2487882"/>
                  </a:lnTo>
                  <a:lnTo>
                    <a:pt x="12642965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6624133" y="2050063"/>
              <a:ext cx="11937365" cy="1784350"/>
            </a:xfrm>
            <a:custGeom>
              <a:avLst/>
              <a:gdLst/>
              <a:ahLst/>
              <a:cxnLst/>
              <a:rect l="l" t="t" r="r" b="b"/>
              <a:pathLst>
                <a:path w="11937365" h="1784350">
                  <a:moveTo>
                    <a:pt x="11727391" y="0"/>
                  </a:moveTo>
                  <a:lnTo>
                    <a:pt x="209417" y="0"/>
                  </a:lnTo>
                  <a:lnTo>
                    <a:pt x="161399" y="5530"/>
                  </a:lnTo>
                  <a:lnTo>
                    <a:pt x="117319" y="21284"/>
                  </a:lnTo>
                  <a:lnTo>
                    <a:pt x="78436" y="46005"/>
                  </a:lnTo>
                  <a:lnTo>
                    <a:pt x="46005" y="78436"/>
                  </a:lnTo>
                  <a:lnTo>
                    <a:pt x="21284" y="117319"/>
                  </a:lnTo>
                  <a:lnTo>
                    <a:pt x="5530" y="161399"/>
                  </a:lnTo>
                  <a:lnTo>
                    <a:pt x="0" y="209417"/>
                  </a:lnTo>
                  <a:lnTo>
                    <a:pt x="0" y="1574391"/>
                  </a:lnTo>
                  <a:lnTo>
                    <a:pt x="5530" y="1622410"/>
                  </a:lnTo>
                  <a:lnTo>
                    <a:pt x="21284" y="1666489"/>
                  </a:lnTo>
                  <a:lnTo>
                    <a:pt x="46005" y="1705373"/>
                  </a:lnTo>
                  <a:lnTo>
                    <a:pt x="78436" y="1737803"/>
                  </a:lnTo>
                  <a:lnTo>
                    <a:pt x="117319" y="1762524"/>
                  </a:lnTo>
                  <a:lnTo>
                    <a:pt x="161399" y="1778278"/>
                  </a:lnTo>
                  <a:lnTo>
                    <a:pt x="209417" y="1783809"/>
                  </a:lnTo>
                  <a:lnTo>
                    <a:pt x="11727391" y="1783809"/>
                  </a:lnTo>
                  <a:lnTo>
                    <a:pt x="11775423" y="1778278"/>
                  </a:lnTo>
                  <a:lnTo>
                    <a:pt x="11819507" y="1762524"/>
                  </a:lnTo>
                  <a:lnTo>
                    <a:pt x="11858390" y="1737803"/>
                  </a:lnTo>
                  <a:lnTo>
                    <a:pt x="11890816" y="1705373"/>
                  </a:lnTo>
                  <a:lnTo>
                    <a:pt x="11915531" y="1666489"/>
                  </a:lnTo>
                  <a:lnTo>
                    <a:pt x="11931280" y="1622410"/>
                  </a:lnTo>
                  <a:lnTo>
                    <a:pt x="11936809" y="1574391"/>
                  </a:lnTo>
                  <a:lnTo>
                    <a:pt x="11936809" y="209417"/>
                  </a:lnTo>
                  <a:lnTo>
                    <a:pt x="11931280" y="161399"/>
                  </a:lnTo>
                  <a:lnTo>
                    <a:pt x="11915531" y="117319"/>
                  </a:lnTo>
                  <a:lnTo>
                    <a:pt x="11890816" y="78436"/>
                  </a:lnTo>
                  <a:lnTo>
                    <a:pt x="11858390" y="46005"/>
                  </a:lnTo>
                  <a:lnTo>
                    <a:pt x="11819507" y="21284"/>
                  </a:lnTo>
                  <a:lnTo>
                    <a:pt x="11775423" y="5530"/>
                  </a:lnTo>
                  <a:lnTo>
                    <a:pt x="117273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032436" y="2427938"/>
            <a:ext cx="11324590" cy="9683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За</a:t>
            </a:r>
            <a:r>
              <a:rPr sz="2050" spc="-13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55" dirty="0">
                <a:solidFill>
                  <a:srgbClr val="143B87"/>
                </a:solidFill>
                <a:latin typeface="Microsoft Sans Serif"/>
                <a:cs typeface="Microsoft Sans Serif"/>
              </a:rPr>
              <a:t>проекты,</a:t>
            </a:r>
            <a:r>
              <a:rPr sz="2050" spc="-21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0" dirty="0">
                <a:solidFill>
                  <a:srgbClr val="143B87"/>
                </a:solidFill>
                <a:latin typeface="Microsoft Sans Serif"/>
                <a:cs typeface="Microsoft Sans Serif"/>
              </a:rPr>
              <a:t>управленческие</a:t>
            </a:r>
            <a:r>
              <a:rPr sz="2050" spc="-13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5" dirty="0">
                <a:solidFill>
                  <a:srgbClr val="143B87"/>
                </a:solidFill>
                <a:latin typeface="Microsoft Sans Serif"/>
                <a:cs typeface="Microsoft Sans Serif"/>
              </a:rPr>
              <a:t>решения</a:t>
            </a:r>
            <a:r>
              <a:rPr sz="2050" spc="-12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65" dirty="0">
                <a:solidFill>
                  <a:srgbClr val="143B87"/>
                </a:solidFill>
                <a:latin typeface="Microsoft Sans Serif"/>
                <a:cs typeface="Microsoft Sans Serif"/>
              </a:rPr>
              <a:t>и</a:t>
            </a:r>
            <a:r>
              <a:rPr sz="2050" spc="-13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30" dirty="0">
                <a:solidFill>
                  <a:srgbClr val="143B87"/>
                </a:solidFill>
                <a:latin typeface="Microsoft Sans Serif"/>
                <a:cs typeface="Microsoft Sans Serif"/>
              </a:rPr>
              <a:t>инициативы,</a:t>
            </a:r>
            <a:r>
              <a:rPr sz="2050" spc="29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30" dirty="0">
                <a:solidFill>
                  <a:srgbClr val="143B87"/>
                </a:solidFill>
                <a:latin typeface="Microsoft Sans Serif"/>
                <a:cs typeface="Microsoft Sans Serif"/>
              </a:rPr>
              <a:t>способствующие</a:t>
            </a:r>
            <a:r>
              <a:rPr sz="2050" spc="-13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50" dirty="0">
                <a:solidFill>
                  <a:srgbClr val="143B87"/>
                </a:solidFill>
                <a:latin typeface="Microsoft Sans Serif"/>
                <a:cs typeface="Microsoft Sans Serif"/>
              </a:rPr>
              <a:t>комплексному</a:t>
            </a:r>
            <a:r>
              <a:rPr sz="2050" spc="-13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развитию </a:t>
            </a:r>
            <a:r>
              <a:rPr sz="2050" spc="-20" dirty="0">
                <a:solidFill>
                  <a:srgbClr val="143B87"/>
                </a:solidFill>
                <a:latin typeface="Microsoft Sans Serif"/>
                <a:cs typeface="Microsoft Sans Serif"/>
              </a:rPr>
              <a:t>территории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65" dirty="0">
                <a:solidFill>
                  <a:srgbClr val="143B87"/>
                </a:solidFill>
                <a:latin typeface="Microsoft Sans Serif"/>
                <a:cs typeface="Microsoft Sans Serif"/>
              </a:rPr>
              <a:t>и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50" dirty="0">
                <a:solidFill>
                  <a:srgbClr val="143B87"/>
                </a:solidFill>
                <a:latin typeface="Microsoft Sans Serif"/>
                <a:cs typeface="Microsoft Sans Serif"/>
              </a:rPr>
              <a:t>формированию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55" dirty="0">
                <a:solidFill>
                  <a:srgbClr val="143B87"/>
                </a:solidFill>
                <a:latin typeface="Microsoft Sans Serif"/>
                <a:cs typeface="Microsoft Sans Serif"/>
              </a:rPr>
              <a:t>привлекательной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65" dirty="0">
                <a:solidFill>
                  <a:srgbClr val="143B87"/>
                </a:solidFill>
                <a:latin typeface="Microsoft Sans Serif"/>
                <a:cs typeface="Microsoft Sans Serif"/>
              </a:rPr>
              <a:t>и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комфортной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0" dirty="0">
                <a:solidFill>
                  <a:srgbClr val="143B87"/>
                </a:solidFill>
                <a:latin typeface="Microsoft Sans Serif"/>
                <a:cs typeface="Microsoft Sans Serif"/>
              </a:rPr>
              <a:t>среды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70" dirty="0">
                <a:solidFill>
                  <a:srgbClr val="143B87"/>
                </a:solidFill>
                <a:latin typeface="Microsoft Sans Serif"/>
                <a:cs typeface="Microsoft Sans Serif"/>
              </a:rPr>
              <a:t>для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жизни,</a:t>
            </a:r>
            <a:endParaRPr sz="205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50" spc="-55" dirty="0">
                <a:solidFill>
                  <a:srgbClr val="143B87"/>
                </a:solidFill>
                <a:latin typeface="Microsoft Sans Serif"/>
                <a:cs typeface="Microsoft Sans Serif"/>
              </a:rPr>
              <a:t>работы</a:t>
            </a:r>
            <a:r>
              <a:rPr sz="2050" spc="-13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65" dirty="0">
                <a:solidFill>
                  <a:srgbClr val="143B87"/>
                </a:solidFill>
                <a:latin typeface="Microsoft Sans Serif"/>
                <a:cs typeface="Microsoft Sans Serif"/>
              </a:rPr>
              <a:t>и</a:t>
            </a:r>
            <a:r>
              <a:rPr sz="2050" spc="-12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отдыха</a:t>
            </a:r>
            <a:endParaRPr sz="2050" dirty="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71036" y="2687070"/>
            <a:ext cx="13970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-530" dirty="0">
                <a:solidFill>
                  <a:srgbClr val="143B87"/>
                </a:solidFill>
                <a:latin typeface="Microsoft Sans Serif"/>
                <a:cs typeface="Microsoft Sans Serif"/>
              </a:rPr>
              <a:t>1</a:t>
            </a:r>
            <a:endParaRPr sz="2450" dirty="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11808" y="2600319"/>
            <a:ext cx="3281679" cy="62230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230"/>
              </a:lnSpc>
              <a:spcBef>
                <a:spcPts val="375"/>
              </a:spcBef>
            </a:pPr>
            <a:r>
              <a:rPr sz="2050" spc="-130" dirty="0">
                <a:solidFill>
                  <a:srgbClr val="143B87"/>
                </a:solidFill>
                <a:latin typeface="Microsoft Sans Serif"/>
                <a:cs typeface="Microsoft Sans Serif"/>
              </a:rPr>
              <a:t>РАЗВИТИЕ</a:t>
            </a:r>
            <a:r>
              <a:rPr sz="2050" spc="-6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40" dirty="0">
                <a:solidFill>
                  <a:srgbClr val="143B87"/>
                </a:solidFill>
                <a:latin typeface="Microsoft Sans Serif"/>
                <a:cs typeface="Microsoft Sans Serif"/>
              </a:rPr>
              <a:t>ТЕРРИТОРИИ</a:t>
            </a:r>
            <a:r>
              <a:rPr sz="2050" spc="-7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310" dirty="0">
                <a:solidFill>
                  <a:srgbClr val="143B87"/>
                </a:solidFill>
                <a:latin typeface="Microsoft Sans Serif"/>
                <a:cs typeface="Microsoft Sans Serif"/>
              </a:rPr>
              <a:t>— </a:t>
            </a:r>
            <a:r>
              <a:rPr sz="2050" spc="-110" dirty="0">
                <a:solidFill>
                  <a:srgbClr val="143B87"/>
                </a:solidFill>
                <a:latin typeface="Microsoft Sans Serif"/>
                <a:cs typeface="Microsoft Sans Serif"/>
              </a:rPr>
              <a:t>БЛАГОПОЛУЧИЕ</a:t>
            </a:r>
            <a:r>
              <a:rPr sz="2050" spc="-7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14" dirty="0">
                <a:solidFill>
                  <a:srgbClr val="143B87"/>
                </a:solidFill>
                <a:latin typeface="Microsoft Sans Serif"/>
                <a:cs typeface="Microsoft Sans Serif"/>
              </a:rPr>
              <a:t>ЖИТЕЛЕЙ</a:t>
            </a:r>
            <a:endParaRPr sz="2050" dirty="0">
              <a:latin typeface="Microsoft Sans Serif"/>
              <a:cs typeface="Microsoft Sans Serif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171220" y="3680715"/>
            <a:ext cx="17809845" cy="1986914"/>
            <a:chOff x="1171220" y="3680715"/>
            <a:chExt cx="17809845" cy="1986914"/>
          </a:xfrm>
        </p:grpSpPr>
        <p:sp>
          <p:nvSpPr>
            <p:cNvPr id="13" name="object 13"/>
            <p:cNvSpPr/>
            <p:nvPr/>
          </p:nvSpPr>
          <p:spPr>
            <a:xfrm>
              <a:off x="1171220" y="3680715"/>
              <a:ext cx="5669915" cy="1986914"/>
            </a:xfrm>
            <a:custGeom>
              <a:avLst/>
              <a:gdLst/>
              <a:ahLst/>
              <a:cxnLst/>
              <a:rect l="l" t="t" r="r" b="b"/>
              <a:pathLst>
                <a:path w="5669915" h="1986914">
                  <a:moveTo>
                    <a:pt x="5669356" y="0"/>
                  </a:moveTo>
                  <a:lnTo>
                    <a:pt x="0" y="0"/>
                  </a:lnTo>
                  <a:lnTo>
                    <a:pt x="0" y="1986536"/>
                  </a:lnTo>
                  <a:lnTo>
                    <a:pt x="5669356" y="1986536"/>
                  </a:lnTo>
                  <a:lnTo>
                    <a:pt x="5669356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4"/>
            <p:cNvSpPr/>
            <p:nvPr/>
          </p:nvSpPr>
          <p:spPr>
            <a:xfrm>
              <a:off x="1456751" y="3964151"/>
              <a:ext cx="4953000" cy="1270000"/>
            </a:xfrm>
            <a:custGeom>
              <a:avLst/>
              <a:gdLst/>
              <a:ahLst/>
              <a:cxnLst/>
              <a:rect l="l" t="t" r="r" b="b"/>
              <a:pathLst>
                <a:path w="4953000" h="1270000">
                  <a:moveTo>
                    <a:pt x="4743311" y="0"/>
                  </a:moveTo>
                  <a:lnTo>
                    <a:pt x="209417" y="0"/>
                  </a:lnTo>
                  <a:lnTo>
                    <a:pt x="161399" y="5530"/>
                  </a:lnTo>
                  <a:lnTo>
                    <a:pt x="117319" y="21284"/>
                  </a:lnTo>
                  <a:lnTo>
                    <a:pt x="78436" y="46005"/>
                  </a:lnTo>
                  <a:lnTo>
                    <a:pt x="46005" y="78436"/>
                  </a:lnTo>
                  <a:lnTo>
                    <a:pt x="21284" y="117319"/>
                  </a:lnTo>
                  <a:lnTo>
                    <a:pt x="5530" y="161399"/>
                  </a:lnTo>
                  <a:lnTo>
                    <a:pt x="0" y="209417"/>
                  </a:lnTo>
                  <a:lnTo>
                    <a:pt x="0" y="1060522"/>
                  </a:lnTo>
                  <a:lnTo>
                    <a:pt x="5530" y="1108541"/>
                  </a:lnTo>
                  <a:lnTo>
                    <a:pt x="21284" y="1152620"/>
                  </a:lnTo>
                  <a:lnTo>
                    <a:pt x="46005" y="1191504"/>
                  </a:lnTo>
                  <a:lnTo>
                    <a:pt x="78436" y="1223934"/>
                  </a:lnTo>
                  <a:lnTo>
                    <a:pt x="117319" y="1248655"/>
                  </a:lnTo>
                  <a:lnTo>
                    <a:pt x="161399" y="1264409"/>
                  </a:lnTo>
                  <a:lnTo>
                    <a:pt x="209417" y="1269940"/>
                  </a:lnTo>
                  <a:lnTo>
                    <a:pt x="4743311" y="1269940"/>
                  </a:lnTo>
                  <a:lnTo>
                    <a:pt x="4791329" y="1264409"/>
                  </a:lnTo>
                  <a:lnTo>
                    <a:pt x="4835409" y="1248655"/>
                  </a:lnTo>
                  <a:lnTo>
                    <a:pt x="4874292" y="1223934"/>
                  </a:lnTo>
                  <a:lnTo>
                    <a:pt x="4906723" y="1191504"/>
                  </a:lnTo>
                  <a:lnTo>
                    <a:pt x="4931443" y="1152620"/>
                  </a:lnTo>
                  <a:lnTo>
                    <a:pt x="4947198" y="1108541"/>
                  </a:lnTo>
                  <a:lnTo>
                    <a:pt x="4952728" y="1060522"/>
                  </a:lnTo>
                  <a:lnTo>
                    <a:pt x="4952728" y="209417"/>
                  </a:lnTo>
                  <a:lnTo>
                    <a:pt x="4947198" y="161399"/>
                  </a:lnTo>
                  <a:lnTo>
                    <a:pt x="4931443" y="117319"/>
                  </a:lnTo>
                  <a:lnTo>
                    <a:pt x="4906723" y="78436"/>
                  </a:lnTo>
                  <a:lnTo>
                    <a:pt x="4874292" y="46005"/>
                  </a:lnTo>
                  <a:lnTo>
                    <a:pt x="4835409" y="21284"/>
                  </a:lnTo>
                  <a:lnTo>
                    <a:pt x="4791329" y="5530"/>
                  </a:lnTo>
                  <a:lnTo>
                    <a:pt x="47433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15"/>
            <p:cNvSpPr/>
            <p:nvPr/>
          </p:nvSpPr>
          <p:spPr>
            <a:xfrm>
              <a:off x="1456751" y="3964151"/>
              <a:ext cx="4953000" cy="1270000"/>
            </a:xfrm>
            <a:custGeom>
              <a:avLst/>
              <a:gdLst/>
              <a:ahLst/>
              <a:cxnLst/>
              <a:rect l="l" t="t" r="r" b="b"/>
              <a:pathLst>
                <a:path w="4953000" h="1270000">
                  <a:moveTo>
                    <a:pt x="209417" y="0"/>
                  </a:moveTo>
                  <a:lnTo>
                    <a:pt x="161399" y="5530"/>
                  </a:lnTo>
                  <a:lnTo>
                    <a:pt x="117319" y="21284"/>
                  </a:lnTo>
                  <a:lnTo>
                    <a:pt x="78436" y="46005"/>
                  </a:lnTo>
                  <a:lnTo>
                    <a:pt x="46005" y="78436"/>
                  </a:lnTo>
                  <a:lnTo>
                    <a:pt x="21284" y="117319"/>
                  </a:lnTo>
                  <a:lnTo>
                    <a:pt x="5530" y="161399"/>
                  </a:lnTo>
                  <a:lnTo>
                    <a:pt x="0" y="209417"/>
                  </a:lnTo>
                  <a:lnTo>
                    <a:pt x="0" y="1060522"/>
                  </a:lnTo>
                  <a:lnTo>
                    <a:pt x="5530" y="1108541"/>
                  </a:lnTo>
                  <a:lnTo>
                    <a:pt x="21284" y="1152620"/>
                  </a:lnTo>
                  <a:lnTo>
                    <a:pt x="46005" y="1191504"/>
                  </a:lnTo>
                  <a:lnTo>
                    <a:pt x="78436" y="1223934"/>
                  </a:lnTo>
                  <a:lnTo>
                    <a:pt x="117319" y="1248655"/>
                  </a:lnTo>
                  <a:lnTo>
                    <a:pt x="161399" y="1264409"/>
                  </a:lnTo>
                  <a:lnTo>
                    <a:pt x="209417" y="1269940"/>
                  </a:lnTo>
                  <a:lnTo>
                    <a:pt x="4743311" y="1269940"/>
                  </a:lnTo>
                  <a:lnTo>
                    <a:pt x="4791329" y="1264409"/>
                  </a:lnTo>
                  <a:lnTo>
                    <a:pt x="4835409" y="1248655"/>
                  </a:lnTo>
                  <a:lnTo>
                    <a:pt x="4874292" y="1223934"/>
                  </a:lnTo>
                  <a:lnTo>
                    <a:pt x="4906723" y="1191504"/>
                  </a:lnTo>
                  <a:lnTo>
                    <a:pt x="4931443" y="1152620"/>
                  </a:lnTo>
                  <a:lnTo>
                    <a:pt x="4947198" y="1108541"/>
                  </a:lnTo>
                  <a:lnTo>
                    <a:pt x="4952728" y="1060522"/>
                  </a:lnTo>
                  <a:lnTo>
                    <a:pt x="4952728" y="209417"/>
                  </a:lnTo>
                  <a:lnTo>
                    <a:pt x="4947198" y="161399"/>
                  </a:lnTo>
                  <a:lnTo>
                    <a:pt x="4931443" y="117319"/>
                  </a:lnTo>
                  <a:lnTo>
                    <a:pt x="4906723" y="78436"/>
                  </a:lnTo>
                  <a:lnTo>
                    <a:pt x="4874292" y="46005"/>
                  </a:lnTo>
                  <a:lnTo>
                    <a:pt x="4835409" y="21284"/>
                  </a:lnTo>
                  <a:lnTo>
                    <a:pt x="4791329" y="5530"/>
                  </a:lnTo>
                  <a:lnTo>
                    <a:pt x="4743311" y="0"/>
                  </a:lnTo>
                  <a:lnTo>
                    <a:pt x="209417" y="0"/>
                  </a:lnTo>
                  <a:close/>
                </a:path>
              </a:pathLst>
            </a:custGeom>
            <a:ln w="10470">
              <a:solidFill>
                <a:srgbClr val="133C86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6348905" y="3686275"/>
              <a:ext cx="12632055" cy="1975485"/>
            </a:xfrm>
            <a:custGeom>
              <a:avLst/>
              <a:gdLst/>
              <a:ahLst/>
              <a:cxnLst/>
              <a:rect l="l" t="t" r="r" b="b"/>
              <a:pathLst>
                <a:path w="12632055" h="1975485">
                  <a:moveTo>
                    <a:pt x="12631657" y="0"/>
                  </a:moveTo>
                  <a:lnTo>
                    <a:pt x="0" y="0"/>
                  </a:lnTo>
                  <a:lnTo>
                    <a:pt x="0" y="1975227"/>
                  </a:lnTo>
                  <a:lnTo>
                    <a:pt x="12631657" y="1975227"/>
                  </a:lnTo>
                  <a:lnTo>
                    <a:pt x="12631657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object 17"/>
            <p:cNvSpPr/>
            <p:nvPr/>
          </p:nvSpPr>
          <p:spPr>
            <a:xfrm>
              <a:off x="6629201" y="3964486"/>
              <a:ext cx="11923395" cy="1269365"/>
            </a:xfrm>
            <a:custGeom>
              <a:avLst/>
              <a:gdLst/>
              <a:ahLst/>
              <a:cxnLst/>
              <a:rect l="l" t="t" r="r" b="b"/>
              <a:pathLst>
                <a:path w="11923394" h="1269364">
                  <a:moveTo>
                    <a:pt x="11713674" y="0"/>
                  </a:moveTo>
                  <a:lnTo>
                    <a:pt x="209417" y="0"/>
                  </a:lnTo>
                  <a:lnTo>
                    <a:pt x="161399" y="5530"/>
                  </a:lnTo>
                  <a:lnTo>
                    <a:pt x="117319" y="21284"/>
                  </a:lnTo>
                  <a:lnTo>
                    <a:pt x="78436" y="46005"/>
                  </a:lnTo>
                  <a:lnTo>
                    <a:pt x="46005" y="78436"/>
                  </a:lnTo>
                  <a:lnTo>
                    <a:pt x="21284" y="117319"/>
                  </a:lnTo>
                  <a:lnTo>
                    <a:pt x="5530" y="161399"/>
                  </a:lnTo>
                  <a:lnTo>
                    <a:pt x="0" y="209417"/>
                  </a:lnTo>
                  <a:lnTo>
                    <a:pt x="0" y="1059863"/>
                  </a:lnTo>
                  <a:lnTo>
                    <a:pt x="5530" y="1107881"/>
                  </a:lnTo>
                  <a:lnTo>
                    <a:pt x="21284" y="1151961"/>
                  </a:lnTo>
                  <a:lnTo>
                    <a:pt x="46005" y="1190844"/>
                  </a:lnTo>
                  <a:lnTo>
                    <a:pt x="78436" y="1223275"/>
                  </a:lnTo>
                  <a:lnTo>
                    <a:pt x="117319" y="1247995"/>
                  </a:lnTo>
                  <a:lnTo>
                    <a:pt x="161399" y="1263750"/>
                  </a:lnTo>
                  <a:lnTo>
                    <a:pt x="209417" y="1269280"/>
                  </a:lnTo>
                  <a:lnTo>
                    <a:pt x="11713674" y="1269280"/>
                  </a:lnTo>
                  <a:lnTo>
                    <a:pt x="11761673" y="1263750"/>
                  </a:lnTo>
                  <a:lnTo>
                    <a:pt x="11805745" y="1247995"/>
                  </a:lnTo>
                  <a:lnTo>
                    <a:pt x="11844629" y="1223275"/>
                  </a:lnTo>
                  <a:lnTo>
                    <a:pt x="11877066" y="1190844"/>
                  </a:lnTo>
                  <a:lnTo>
                    <a:pt x="11901796" y="1151961"/>
                  </a:lnTo>
                  <a:lnTo>
                    <a:pt x="11917558" y="1107881"/>
                  </a:lnTo>
                  <a:lnTo>
                    <a:pt x="11923092" y="1059863"/>
                  </a:lnTo>
                  <a:lnTo>
                    <a:pt x="11923092" y="209417"/>
                  </a:lnTo>
                  <a:lnTo>
                    <a:pt x="11917558" y="161399"/>
                  </a:lnTo>
                  <a:lnTo>
                    <a:pt x="11901796" y="117319"/>
                  </a:lnTo>
                  <a:lnTo>
                    <a:pt x="11877066" y="78436"/>
                  </a:lnTo>
                  <a:lnTo>
                    <a:pt x="11844629" y="46005"/>
                  </a:lnTo>
                  <a:lnTo>
                    <a:pt x="11805745" y="21284"/>
                  </a:lnTo>
                  <a:lnTo>
                    <a:pt x="11761673" y="5530"/>
                  </a:lnTo>
                  <a:lnTo>
                    <a:pt x="117136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749570" y="4354496"/>
            <a:ext cx="20320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-50" dirty="0">
                <a:solidFill>
                  <a:srgbClr val="143B87"/>
                </a:solidFill>
                <a:latin typeface="Microsoft Sans Serif"/>
                <a:cs typeface="Microsoft Sans Serif"/>
              </a:rPr>
              <a:t>2</a:t>
            </a:r>
            <a:endParaRPr sz="2450" dirty="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032436" y="4237547"/>
            <a:ext cx="10028555" cy="65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За</a:t>
            </a: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проекты,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0" dirty="0">
                <a:solidFill>
                  <a:srgbClr val="143B87"/>
                </a:solidFill>
                <a:latin typeface="Microsoft Sans Serif"/>
                <a:cs typeface="Microsoft Sans Serif"/>
              </a:rPr>
              <a:t>управленческие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5" dirty="0">
                <a:solidFill>
                  <a:srgbClr val="143B87"/>
                </a:solidFill>
                <a:latin typeface="Microsoft Sans Serif"/>
                <a:cs typeface="Microsoft Sans Serif"/>
              </a:rPr>
              <a:t>решения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65" dirty="0">
                <a:solidFill>
                  <a:srgbClr val="143B87"/>
                </a:solidFill>
                <a:latin typeface="Microsoft Sans Serif"/>
                <a:cs typeface="Microsoft Sans Serif"/>
              </a:rPr>
              <a:t>и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5" dirty="0">
                <a:solidFill>
                  <a:srgbClr val="143B87"/>
                </a:solidFill>
                <a:latin typeface="Microsoft Sans Serif"/>
                <a:cs typeface="Microsoft Sans Serif"/>
              </a:rPr>
              <a:t>инициативы,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направленные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0" dirty="0">
                <a:solidFill>
                  <a:srgbClr val="143B87"/>
                </a:solidFill>
                <a:latin typeface="Microsoft Sans Serif"/>
                <a:cs typeface="Microsoft Sans Serif"/>
              </a:rPr>
              <a:t>на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выстраивание </a:t>
            </a:r>
            <a:r>
              <a:rPr sz="2050" spc="-75" dirty="0">
                <a:solidFill>
                  <a:srgbClr val="143B87"/>
                </a:solidFill>
                <a:latin typeface="Microsoft Sans Serif"/>
                <a:cs typeface="Microsoft Sans Serif"/>
              </a:rPr>
              <a:t>эффективной</a:t>
            </a:r>
            <a:r>
              <a:rPr sz="2050" spc="-11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50" dirty="0">
                <a:solidFill>
                  <a:srgbClr val="143B87"/>
                </a:solidFill>
                <a:latin typeface="Microsoft Sans Serif"/>
                <a:cs typeface="Microsoft Sans Serif"/>
              </a:rPr>
              <a:t>коммуникации</a:t>
            </a: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65" dirty="0">
                <a:solidFill>
                  <a:srgbClr val="143B87"/>
                </a:solidFill>
                <a:latin typeface="Microsoft Sans Serif"/>
                <a:cs typeface="Microsoft Sans Serif"/>
              </a:rPr>
              <a:t>и</a:t>
            </a: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35" dirty="0">
                <a:solidFill>
                  <a:srgbClr val="143B87"/>
                </a:solidFill>
                <a:latin typeface="Microsoft Sans Serif"/>
                <a:cs typeface="Microsoft Sans Serif"/>
              </a:rPr>
              <a:t>обратной</a:t>
            </a: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30" dirty="0">
                <a:solidFill>
                  <a:srgbClr val="143B87"/>
                </a:solidFill>
                <a:latin typeface="Microsoft Sans Serif"/>
                <a:cs typeface="Microsoft Sans Serif"/>
              </a:rPr>
              <a:t>связи</a:t>
            </a: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110" dirty="0">
                <a:solidFill>
                  <a:srgbClr val="143B87"/>
                </a:solidFill>
                <a:latin typeface="Microsoft Sans Serif"/>
                <a:cs typeface="Microsoft Sans Serif"/>
              </a:rPr>
              <a:t>с</a:t>
            </a: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населением</a:t>
            </a:r>
            <a:endParaRPr sz="2050" dirty="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11640" y="4279431"/>
            <a:ext cx="3319779" cy="65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ДИАЛОГ</a:t>
            </a:r>
            <a:r>
              <a:rPr sz="2050" spc="-11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20" dirty="0">
                <a:solidFill>
                  <a:srgbClr val="143B87"/>
                </a:solidFill>
                <a:latin typeface="Microsoft Sans Serif"/>
                <a:cs typeface="Microsoft Sans Serif"/>
              </a:rPr>
              <a:t>С</a:t>
            </a: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14" dirty="0">
                <a:solidFill>
                  <a:srgbClr val="143B87"/>
                </a:solidFill>
                <a:latin typeface="Microsoft Sans Serif"/>
                <a:cs typeface="Microsoft Sans Serif"/>
              </a:rPr>
              <a:t>НАСЕЛЕНИЕМ</a:t>
            </a: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310" dirty="0">
                <a:solidFill>
                  <a:srgbClr val="143B87"/>
                </a:solidFill>
                <a:latin typeface="Microsoft Sans Serif"/>
                <a:cs typeface="Microsoft Sans Serif"/>
              </a:rPr>
              <a:t>— </a:t>
            </a:r>
            <a:r>
              <a:rPr sz="2050" spc="-140" dirty="0">
                <a:solidFill>
                  <a:srgbClr val="143B87"/>
                </a:solidFill>
                <a:latin typeface="Microsoft Sans Serif"/>
                <a:cs typeface="Microsoft Sans Serif"/>
              </a:rPr>
              <a:t>ОТКРЫТОСТЬ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ВЛАСТИ</a:t>
            </a:r>
            <a:endParaRPr sz="2050" dirty="0">
              <a:latin typeface="Microsoft Sans Serif"/>
              <a:cs typeface="Microsoft Sans Serif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171220" y="5086180"/>
            <a:ext cx="17814925" cy="2141220"/>
            <a:chOff x="1171220" y="5086180"/>
            <a:chExt cx="17814925" cy="2141220"/>
          </a:xfrm>
        </p:grpSpPr>
        <p:sp>
          <p:nvSpPr>
            <p:cNvPr id="22" name="object 22"/>
            <p:cNvSpPr/>
            <p:nvPr/>
          </p:nvSpPr>
          <p:spPr>
            <a:xfrm>
              <a:off x="1171220" y="5086180"/>
              <a:ext cx="5669915" cy="2141220"/>
            </a:xfrm>
            <a:custGeom>
              <a:avLst/>
              <a:gdLst/>
              <a:ahLst/>
              <a:cxnLst/>
              <a:rect l="l" t="t" r="r" b="b"/>
              <a:pathLst>
                <a:path w="5669915" h="2141220">
                  <a:moveTo>
                    <a:pt x="5669356" y="0"/>
                  </a:moveTo>
                  <a:lnTo>
                    <a:pt x="0" y="0"/>
                  </a:lnTo>
                  <a:lnTo>
                    <a:pt x="0" y="2141086"/>
                  </a:lnTo>
                  <a:lnTo>
                    <a:pt x="5669356" y="2141086"/>
                  </a:lnTo>
                  <a:lnTo>
                    <a:pt x="5669356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23"/>
            <p:cNvSpPr/>
            <p:nvPr/>
          </p:nvSpPr>
          <p:spPr>
            <a:xfrm>
              <a:off x="1456751" y="5369616"/>
              <a:ext cx="4953000" cy="1426845"/>
            </a:xfrm>
            <a:custGeom>
              <a:avLst/>
              <a:gdLst/>
              <a:ahLst/>
              <a:cxnLst/>
              <a:rect l="l" t="t" r="r" b="b"/>
              <a:pathLst>
                <a:path w="4953000" h="1426845">
                  <a:moveTo>
                    <a:pt x="4743311" y="0"/>
                  </a:moveTo>
                  <a:lnTo>
                    <a:pt x="209417" y="0"/>
                  </a:lnTo>
                  <a:lnTo>
                    <a:pt x="161399" y="5530"/>
                  </a:lnTo>
                  <a:lnTo>
                    <a:pt x="117319" y="21284"/>
                  </a:lnTo>
                  <a:lnTo>
                    <a:pt x="78436" y="46005"/>
                  </a:lnTo>
                  <a:lnTo>
                    <a:pt x="46005" y="78436"/>
                  </a:lnTo>
                  <a:lnTo>
                    <a:pt x="21284" y="117319"/>
                  </a:lnTo>
                  <a:lnTo>
                    <a:pt x="5530" y="161399"/>
                  </a:lnTo>
                  <a:lnTo>
                    <a:pt x="0" y="209417"/>
                  </a:lnTo>
                  <a:lnTo>
                    <a:pt x="0" y="1217387"/>
                  </a:lnTo>
                  <a:lnTo>
                    <a:pt x="5530" y="1265405"/>
                  </a:lnTo>
                  <a:lnTo>
                    <a:pt x="21284" y="1309485"/>
                  </a:lnTo>
                  <a:lnTo>
                    <a:pt x="46005" y="1348368"/>
                  </a:lnTo>
                  <a:lnTo>
                    <a:pt x="78436" y="1380799"/>
                  </a:lnTo>
                  <a:lnTo>
                    <a:pt x="117319" y="1405519"/>
                  </a:lnTo>
                  <a:lnTo>
                    <a:pt x="161399" y="1421274"/>
                  </a:lnTo>
                  <a:lnTo>
                    <a:pt x="209417" y="1426804"/>
                  </a:lnTo>
                  <a:lnTo>
                    <a:pt x="4743311" y="1426804"/>
                  </a:lnTo>
                  <a:lnTo>
                    <a:pt x="4791329" y="1421274"/>
                  </a:lnTo>
                  <a:lnTo>
                    <a:pt x="4835409" y="1405519"/>
                  </a:lnTo>
                  <a:lnTo>
                    <a:pt x="4874292" y="1380799"/>
                  </a:lnTo>
                  <a:lnTo>
                    <a:pt x="4906723" y="1348368"/>
                  </a:lnTo>
                  <a:lnTo>
                    <a:pt x="4931443" y="1309485"/>
                  </a:lnTo>
                  <a:lnTo>
                    <a:pt x="4947198" y="1265405"/>
                  </a:lnTo>
                  <a:lnTo>
                    <a:pt x="4952728" y="1217387"/>
                  </a:lnTo>
                  <a:lnTo>
                    <a:pt x="4952728" y="209417"/>
                  </a:lnTo>
                  <a:lnTo>
                    <a:pt x="4947198" y="161399"/>
                  </a:lnTo>
                  <a:lnTo>
                    <a:pt x="4931443" y="117319"/>
                  </a:lnTo>
                  <a:lnTo>
                    <a:pt x="4906723" y="78436"/>
                  </a:lnTo>
                  <a:lnTo>
                    <a:pt x="4874292" y="46005"/>
                  </a:lnTo>
                  <a:lnTo>
                    <a:pt x="4835409" y="21284"/>
                  </a:lnTo>
                  <a:lnTo>
                    <a:pt x="4791329" y="5530"/>
                  </a:lnTo>
                  <a:lnTo>
                    <a:pt x="47433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object 24"/>
            <p:cNvSpPr/>
            <p:nvPr/>
          </p:nvSpPr>
          <p:spPr>
            <a:xfrm>
              <a:off x="1456751" y="5369616"/>
              <a:ext cx="4953000" cy="1426845"/>
            </a:xfrm>
            <a:custGeom>
              <a:avLst/>
              <a:gdLst/>
              <a:ahLst/>
              <a:cxnLst/>
              <a:rect l="l" t="t" r="r" b="b"/>
              <a:pathLst>
                <a:path w="4953000" h="1426845">
                  <a:moveTo>
                    <a:pt x="209417" y="0"/>
                  </a:moveTo>
                  <a:lnTo>
                    <a:pt x="161399" y="5530"/>
                  </a:lnTo>
                  <a:lnTo>
                    <a:pt x="117319" y="21284"/>
                  </a:lnTo>
                  <a:lnTo>
                    <a:pt x="78436" y="46005"/>
                  </a:lnTo>
                  <a:lnTo>
                    <a:pt x="46005" y="78436"/>
                  </a:lnTo>
                  <a:lnTo>
                    <a:pt x="21284" y="117319"/>
                  </a:lnTo>
                  <a:lnTo>
                    <a:pt x="5530" y="161399"/>
                  </a:lnTo>
                  <a:lnTo>
                    <a:pt x="0" y="209417"/>
                  </a:lnTo>
                  <a:lnTo>
                    <a:pt x="0" y="1217387"/>
                  </a:lnTo>
                  <a:lnTo>
                    <a:pt x="5530" y="1265405"/>
                  </a:lnTo>
                  <a:lnTo>
                    <a:pt x="21284" y="1309485"/>
                  </a:lnTo>
                  <a:lnTo>
                    <a:pt x="46005" y="1348368"/>
                  </a:lnTo>
                  <a:lnTo>
                    <a:pt x="78436" y="1380799"/>
                  </a:lnTo>
                  <a:lnTo>
                    <a:pt x="117319" y="1405519"/>
                  </a:lnTo>
                  <a:lnTo>
                    <a:pt x="161399" y="1421274"/>
                  </a:lnTo>
                  <a:lnTo>
                    <a:pt x="209417" y="1426804"/>
                  </a:lnTo>
                  <a:lnTo>
                    <a:pt x="4743311" y="1426804"/>
                  </a:lnTo>
                  <a:lnTo>
                    <a:pt x="4791329" y="1421274"/>
                  </a:lnTo>
                  <a:lnTo>
                    <a:pt x="4835409" y="1405519"/>
                  </a:lnTo>
                  <a:lnTo>
                    <a:pt x="4874292" y="1380799"/>
                  </a:lnTo>
                  <a:lnTo>
                    <a:pt x="4906723" y="1348368"/>
                  </a:lnTo>
                  <a:lnTo>
                    <a:pt x="4931443" y="1309485"/>
                  </a:lnTo>
                  <a:lnTo>
                    <a:pt x="4947198" y="1265405"/>
                  </a:lnTo>
                  <a:lnTo>
                    <a:pt x="4952728" y="1217387"/>
                  </a:lnTo>
                  <a:lnTo>
                    <a:pt x="4952728" y="209417"/>
                  </a:lnTo>
                  <a:lnTo>
                    <a:pt x="4947198" y="161399"/>
                  </a:lnTo>
                  <a:lnTo>
                    <a:pt x="4931443" y="117319"/>
                  </a:lnTo>
                  <a:lnTo>
                    <a:pt x="4906723" y="78436"/>
                  </a:lnTo>
                  <a:lnTo>
                    <a:pt x="4874292" y="46005"/>
                  </a:lnTo>
                  <a:lnTo>
                    <a:pt x="4835409" y="21284"/>
                  </a:lnTo>
                  <a:lnTo>
                    <a:pt x="4791329" y="5530"/>
                  </a:lnTo>
                  <a:lnTo>
                    <a:pt x="4743311" y="0"/>
                  </a:lnTo>
                  <a:lnTo>
                    <a:pt x="209417" y="0"/>
                  </a:lnTo>
                  <a:close/>
                </a:path>
              </a:pathLst>
            </a:custGeom>
            <a:ln w="10470">
              <a:solidFill>
                <a:srgbClr val="133C86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25"/>
            <p:cNvSpPr/>
            <p:nvPr/>
          </p:nvSpPr>
          <p:spPr>
            <a:xfrm>
              <a:off x="6353973" y="5092420"/>
              <a:ext cx="12632055" cy="2129790"/>
            </a:xfrm>
            <a:custGeom>
              <a:avLst/>
              <a:gdLst/>
              <a:ahLst/>
              <a:cxnLst/>
              <a:rect l="l" t="t" r="r" b="b"/>
              <a:pathLst>
                <a:path w="12632055" h="2129790">
                  <a:moveTo>
                    <a:pt x="12631657" y="0"/>
                  </a:moveTo>
                  <a:lnTo>
                    <a:pt x="0" y="0"/>
                  </a:lnTo>
                  <a:lnTo>
                    <a:pt x="0" y="2129778"/>
                  </a:lnTo>
                  <a:lnTo>
                    <a:pt x="12631657" y="2129778"/>
                  </a:lnTo>
                  <a:lnTo>
                    <a:pt x="12631657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object 26"/>
            <p:cNvSpPr/>
            <p:nvPr/>
          </p:nvSpPr>
          <p:spPr>
            <a:xfrm>
              <a:off x="6634269" y="5370632"/>
              <a:ext cx="11923395" cy="1424940"/>
            </a:xfrm>
            <a:custGeom>
              <a:avLst/>
              <a:gdLst/>
              <a:ahLst/>
              <a:cxnLst/>
              <a:rect l="l" t="t" r="r" b="b"/>
              <a:pathLst>
                <a:path w="11923394" h="1424940">
                  <a:moveTo>
                    <a:pt x="11713674" y="0"/>
                  </a:moveTo>
                  <a:lnTo>
                    <a:pt x="209417" y="0"/>
                  </a:lnTo>
                  <a:lnTo>
                    <a:pt x="161399" y="5530"/>
                  </a:lnTo>
                  <a:lnTo>
                    <a:pt x="117319" y="21284"/>
                  </a:lnTo>
                  <a:lnTo>
                    <a:pt x="78436" y="46005"/>
                  </a:lnTo>
                  <a:lnTo>
                    <a:pt x="46005" y="78436"/>
                  </a:lnTo>
                  <a:lnTo>
                    <a:pt x="21284" y="117319"/>
                  </a:lnTo>
                  <a:lnTo>
                    <a:pt x="5530" y="161399"/>
                  </a:lnTo>
                  <a:lnTo>
                    <a:pt x="0" y="209417"/>
                  </a:lnTo>
                  <a:lnTo>
                    <a:pt x="0" y="1215355"/>
                  </a:lnTo>
                  <a:lnTo>
                    <a:pt x="5530" y="1263374"/>
                  </a:lnTo>
                  <a:lnTo>
                    <a:pt x="21284" y="1307453"/>
                  </a:lnTo>
                  <a:lnTo>
                    <a:pt x="46005" y="1346337"/>
                  </a:lnTo>
                  <a:lnTo>
                    <a:pt x="78436" y="1378767"/>
                  </a:lnTo>
                  <a:lnTo>
                    <a:pt x="117319" y="1403488"/>
                  </a:lnTo>
                  <a:lnTo>
                    <a:pt x="161399" y="1419242"/>
                  </a:lnTo>
                  <a:lnTo>
                    <a:pt x="209417" y="1424773"/>
                  </a:lnTo>
                  <a:lnTo>
                    <a:pt x="11713674" y="1424773"/>
                  </a:lnTo>
                  <a:lnTo>
                    <a:pt x="11761673" y="1419242"/>
                  </a:lnTo>
                  <a:lnTo>
                    <a:pt x="11805745" y="1403488"/>
                  </a:lnTo>
                  <a:lnTo>
                    <a:pt x="11844629" y="1378767"/>
                  </a:lnTo>
                  <a:lnTo>
                    <a:pt x="11877066" y="1346337"/>
                  </a:lnTo>
                  <a:lnTo>
                    <a:pt x="11901796" y="1307453"/>
                  </a:lnTo>
                  <a:lnTo>
                    <a:pt x="11917558" y="1263374"/>
                  </a:lnTo>
                  <a:lnTo>
                    <a:pt x="11923092" y="1215355"/>
                  </a:lnTo>
                  <a:lnTo>
                    <a:pt x="11923092" y="209417"/>
                  </a:lnTo>
                  <a:lnTo>
                    <a:pt x="11917558" y="161399"/>
                  </a:lnTo>
                  <a:lnTo>
                    <a:pt x="11901796" y="117319"/>
                  </a:lnTo>
                  <a:lnTo>
                    <a:pt x="11877066" y="78436"/>
                  </a:lnTo>
                  <a:lnTo>
                    <a:pt x="11844629" y="46005"/>
                  </a:lnTo>
                  <a:lnTo>
                    <a:pt x="11805745" y="21284"/>
                  </a:lnTo>
                  <a:lnTo>
                    <a:pt x="11761673" y="5530"/>
                  </a:lnTo>
                  <a:lnTo>
                    <a:pt x="117136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746796" y="5830692"/>
            <a:ext cx="21399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55" dirty="0">
                <a:solidFill>
                  <a:srgbClr val="143B87"/>
                </a:solidFill>
                <a:latin typeface="Microsoft Sans Serif"/>
                <a:cs typeface="Microsoft Sans Serif"/>
              </a:rPr>
              <a:t>3</a:t>
            </a:r>
            <a:endParaRPr sz="2450" dirty="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032436" y="5734800"/>
            <a:ext cx="10810240" cy="65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За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проекты,</a:t>
            </a:r>
            <a:r>
              <a:rPr sz="2050" spc="-9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0" dirty="0">
                <a:solidFill>
                  <a:srgbClr val="143B87"/>
                </a:solidFill>
                <a:latin typeface="Microsoft Sans Serif"/>
                <a:cs typeface="Microsoft Sans Serif"/>
              </a:rPr>
              <a:t>управленческие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5" dirty="0">
                <a:solidFill>
                  <a:srgbClr val="143B87"/>
                </a:solidFill>
                <a:latin typeface="Microsoft Sans Serif"/>
                <a:cs typeface="Microsoft Sans Serif"/>
              </a:rPr>
              <a:t>решения</a:t>
            </a:r>
            <a:r>
              <a:rPr sz="2050" spc="-9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65" dirty="0">
                <a:solidFill>
                  <a:srgbClr val="143B87"/>
                </a:solidFill>
                <a:latin typeface="Microsoft Sans Serif"/>
                <a:cs typeface="Microsoft Sans Serif"/>
              </a:rPr>
              <a:t>и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5" dirty="0">
                <a:solidFill>
                  <a:srgbClr val="143B87"/>
                </a:solidFill>
                <a:latin typeface="Microsoft Sans Serif"/>
                <a:cs typeface="Microsoft Sans Serif"/>
              </a:rPr>
              <a:t>инициативы,</a:t>
            </a:r>
            <a:r>
              <a:rPr sz="2050" spc="-9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направленные</a:t>
            </a:r>
            <a:r>
              <a:rPr sz="2050" spc="-9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0" dirty="0">
                <a:solidFill>
                  <a:srgbClr val="143B87"/>
                </a:solidFill>
                <a:latin typeface="Microsoft Sans Serif"/>
                <a:cs typeface="Microsoft Sans Serif"/>
              </a:rPr>
              <a:t>на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повышение</a:t>
            </a:r>
            <a:r>
              <a:rPr sz="2050" spc="-9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качества жизни</a:t>
            </a:r>
            <a:r>
              <a:rPr sz="2050" spc="-11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65" dirty="0">
                <a:solidFill>
                  <a:srgbClr val="143B87"/>
                </a:solidFill>
                <a:latin typeface="Microsoft Sans Serif"/>
                <a:cs typeface="Microsoft Sans Serif"/>
              </a:rPr>
              <a:t>и</a:t>
            </a:r>
            <a:r>
              <a:rPr sz="2050" spc="-11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5" dirty="0">
                <a:solidFill>
                  <a:srgbClr val="143B87"/>
                </a:solidFill>
                <a:latin typeface="Microsoft Sans Serif"/>
                <a:cs typeface="Microsoft Sans Serif"/>
              </a:rPr>
              <a:t>реализованные</a:t>
            </a: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dirty="0">
                <a:solidFill>
                  <a:srgbClr val="143B87"/>
                </a:solidFill>
                <a:latin typeface="Microsoft Sans Serif"/>
                <a:cs typeface="Microsoft Sans Serif"/>
              </a:rPr>
              <a:t>во</a:t>
            </a:r>
            <a:r>
              <a:rPr sz="2050" spc="-11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0" dirty="0">
                <a:solidFill>
                  <a:srgbClr val="143B87"/>
                </a:solidFill>
                <a:latin typeface="Microsoft Sans Serif"/>
                <a:cs typeface="Microsoft Sans Serif"/>
              </a:rPr>
              <a:t>взаимодействии</a:t>
            </a: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110" dirty="0">
                <a:solidFill>
                  <a:srgbClr val="143B87"/>
                </a:solidFill>
                <a:latin typeface="Microsoft Sans Serif"/>
                <a:cs typeface="Microsoft Sans Serif"/>
              </a:rPr>
              <a:t>с</a:t>
            </a:r>
            <a:r>
              <a:rPr sz="2050" spc="-11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бизнесом</a:t>
            </a:r>
            <a:endParaRPr sz="2050" dirty="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212164" y="5731921"/>
            <a:ext cx="3886835" cy="65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sz="2050" spc="-140" dirty="0">
                <a:solidFill>
                  <a:srgbClr val="143B87"/>
                </a:solidFill>
                <a:latin typeface="Microsoft Sans Serif"/>
                <a:cs typeface="Microsoft Sans Serif"/>
              </a:rPr>
              <a:t>УКРЕПЛЯЕМ</a:t>
            </a:r>
            <a:r>
              <a:rPr sz="2050" spc="-7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30" dirty="0">
                <a:solidFill>
                  <a:srgbClr val="143B87"/>
                </a:solidFill>
                <a:latin typeface="Microsoft Sans Serif"/>
                <a:cs typeface="Microsoft Sans Serif"/>
              </a:rPr>
              <a:t>ПАРТНЁРСТВО</a:t>
            </a:r>
            <a:r>
              <a:rPr sz="2050" spc="-7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310" dirty="0">
                <a:solidFill>
                  <a:srgbClr val="143B87"/>
                </a:solidFill>
                <a:latin typeface="Microsoft Sans Serif"/>
                <a:cs typeface="Microsoft Sans Serif"/>
              </a:rPr>
              <a:t>— </a:t>
            </a:r>
            <a:r>
              <a:rPr sz="2050" dirty="0">
                <a:solidFill>
                  <a:srgbClr val="143B87"/>
                </a:solidFill>
                <a:latin typeface="Microsoft Sans Serif"/>
                <a:cs typeface="Microsoft Sans Serif"/>
              </a:rPr>
              <a:t>РАСШИРЯЕМ</a:t>
            </a:r>
            <a:r>
              <a:rPr sz="2050" spc="-12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20" dirty="0">
                <a:solidFill>
                  <a:srgbClr val="143B87"/>
                </a:solidFill>
                <a:latin typeface="Microsoft Sans Serif"/>
                <a:cs typeface="Microsoft Sans Serif"/>
              </a:rPr>
              <a:t>ВОЗМОЖНОСТИ</a:t>
            </a:r>
            <a:endParaRPr sz="2050" dirty="0">
              <a:latin typeface="Microsoft Sans Serif"/>
              <a:cs typeface="Microsoft Sans Serif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171220" y="6648498"/>
            <a:ext cx="17814925" cy="2484120"/>
            <a:chOff x="1171220" y="6648498"/>
            <a:chExt cx="17814925" cy="2484120"/>
          </a:xfrm>
        </p:grpSpPr>
        <p:sp>
          <p:nvSpPr>
            <p:cNvPr id="31" name="object 31"/>
            <p:cNvSpPr/>
            <p:nvPr/>
          </p:nvSpPr>
          <p:spPr>
            <a:xfrm>
              <a:off x="1171220" y="6648498"/>
              <a:ext cx="5669915" cy="2484120"/>
            </a:xfrm>
            <a:custGeom>
              <a:avLst/>
              <a:gdLst/>
              <a:ahLst/>
              <a:cxnLst/>
              <a:rect l="l" t="t" r="r" b="b"/>
              <a:pathLst>
                <a:path w="5669915" h="2484120">
                  <a:moveTo>
                    <a:pt x="5669356" y="0"/>
                  </a:moveTo>
                  <a:lnTo>
                    <a:pt x="0" y="0"/>
                  </a:lnTo>
                  <a:lnTo>
                    <a:pt x="0" y="2484112"/>
                  </a:lnTo>
                  <a:lnTo>
                    <a:pt x="5669356" y="2484112"/>
                  </a:lnTo>
                  <a:lnTo>
                    <a:pt x="5669356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" name="object 32"/>
            <p:cNvSpPr/>
            <p:nvPr/>
          </p:nvSpPr>
          <p:spPr>
            <a:xfrm>
              <a:off x="1456751" y="6931935"/>
              <a:ext cx="4953000" cy="1769110"/>
            </a:xfrm>
            <a:custGeom>
              <a:avLst/>
              <a:gdLst/>
              <a:ahLst/>
              <a:cxnLst/>
              <a:rect l="l" t="t" r="r" b="b"/>
              <a:pathLst>
                <a:path w="4953000" h="1769109">
                  <a:moveTo>
                    <a:pt x="4743311" y="0"/>
                  </a:moveTo>
                  <a:lnTo>
                    <a:pt x="209417" y="0"/>
                  </a:lnTo>
                  <a:lnTo>
                    <a:pt x="161399" y="5530"/>
                  </a:lnTo>
                  <a:lnTo>
                    <a:pt x="117319" y="21284"/>
                  </a:lnTo>
                  <a:lnTo>
                    <a:pt x="78436" y="46005"/>
                  </a:lnTo>
                  <a:lnTo>
                    <a:pt x="46005" y="78436"/>
                  </a:lnTo>
                  <a:lnTo>
                    <a:pt x="21284" y="117319"/>
                  </a:lnTo>
                  <a:lnTo>
                    <a:pt x="5530" y="161399"/>
                  </a:lnTo>
                  <a:lnTo>
                    <a:pt x="0" y="209417"/>
                  </a:lnTo>
                  <a:lnTo>
                    <a:pt x="0" y="1559481"/>
                  </a:lnTo>
                  <a:lnTo>
                    <a:pt x="5530" y="1607499"/>
                  </a:lnTo>
                  <a:lnTo>
                    <a:pt x="21284" y="1651579"/>
                  </a:lnTo>
                  <a:lnTo>
                    <a:pt x="46005" y="1690462"/>
                  </a:lnTo>
                  <a:lnTo>
                    <a:pt x="78436" y="1722893"/>
                  </a:lnTo>
                  <a:lnTo>
                    <a:pt x="117319" y="1747614"/>
                  </a:lnTo>
                  <a:lnTo>
                    <a:pt x="161399" y="1763368"/>
                  </a:lnTo>
                  <a:lnTo>
                    <a:pt x="209417" y="1768899"/>
                  </a:lnTo>
                  <a:lnTo>
                    <a:pt x="4743311" y="1768899"/>
                  </a:lnTo>
                  <a:lnTo>
                    <a:pt x="4791329" y="1763368"/>
                  </a:lnTo>
                  <a:lnTo>
                    <a:pt x="4835409" y="1747614"/>
                  </a:lnTo>
                  <a:lnTo>
                    <a:pt x="4874292" y="1722893"/>
                  </a:lnTo>
                  <a:lnTo>
                    <a:pt x="4906723" y="1690462"/>
                  </a:lnTo>
                  <a:lnTo>
                    <a:pt x="4931443" y="1651579"/>
                  </a:lnTo>
                  <a:lnTo>
                    <a:pt x="4947198" y="1607499"/>
                  </a:lnTo>
                  <a:lnTo>
                    <a:pt x="4952728" y="1559481"/>
                  </a:lnTo>
                  <a:lnTo>
                    <a:pt x="4952728" y="209417"/>
                  </a:lnTo>
                  <a:lnTo>
                    <a:pt x="4947198" y="161399"/>
                  </a:lnTo>
                  <a:lnTo>
                    <a:pt x="4931443" y="117319"/>
                  </a:lnTo>
                  <a:lnTo>
                    <a:pt x="4906723" y="78436"/>
                  </a:lnTo>
                  <a:lnTo>
                    <a:pt x="4874292" y="46005"/>
                  </a:lnTo>
                  <a:lnTo>
                    <a:pt x="4835409" y="21284"/>
                  </a:lnTo>
                  <a:lnTo>
                    <a:pt x="4791329" y="5530"/>
                  </a:lnTo>
                  <a:lnTo>
                    <a:pt x="47433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" name="object 33"/>
            <p:cNvSpPr/>
            <p:nvPr/>
          </p:nvSpPr>
          <p:spPr>
            <a:xfrm>
              <a:off x="1456751" y="6931935"/>
              <a:ext cx="4953000" cy="1769110"/>
            </a:xfrm>
            <a:custGeom>
              <a:avLst/>
              <a:gdLst/>
              <a:ahLst/>
              <a:cxnLst/>
              <a:rect l="l" t="t" r="r" b="b"/>
              <a:pathLst>
                <a:path w="4953000" h="1769109">
                  <a:moveTo>
                    <a:pt x="209417" y="0"/>
                  </a:moveTo>
                  <a:lnTo>
                    <a:pt x="161399" y="5530"/>
                  </a:lnTo>
                  <a:lnTo>
                    <a:pt x="117319" y="21284"/>
                  </a:lnTo>
                  <a:lnTo>
                    <a:pt x="78436" y="46005"/>
                  </a:lnTo>
                  <a:lnTo>
                    <a:pt x="46005" y="78436"/>
                  </a:lnTo>
                  <a:lnTo>
                    <a:pt x="21284" y="117319"/>
                  </a:lnTo>
                  <a:lnTo>
                    <a:pt x="5530" y="161399"/>
                  </a:lnTo>
                  <a:lnTo>
                    <a:pt x="0" y="209417"/>
                  </a:lnTo>
                  <a:lnTo>
                    <a:pt x="0" y="1559481"/>
                  </a:lnTo>
                  <a:lnTo>
                    <a:pt x="5530" y="1607499"/>
                  </a:lnTo>
                  <a:lnTo>
                    <a:pt x="21284" y="1651579"/>
                  </a:lnTo>
                  <a:lnTo>
                    <a:pt x="46005" y="1690462"/>
                  </a:lnTo>
                  <a:lnTo>
                    <a:pt x="78436" y="1722893"/>
                  </a:lnTo>
                  <a:lnTo>
                    <a:pt x="117319" y="1747614"/>
                  </a:lnTo>
                  <a:lnTo>
                    <a:pt x="161399" y="1763368"/>
                  </a:lnTo>
                  <a:lnTo>
                    <a:pt x="209417" y="1768899"/>
                  </a:lnTo>
                  <a:lnTo>
                    <a:pt x="4743311" y="1768899"/>
                  </a:lnTo>
                  <a:lnTo>
                    <a:pt x="4791329" y="1763368"/>
                  </a:lnTo>
                  <a:lnTo>
                    <a:pt x="4835409" y="1747614"/>
                  </a:lnTo>
                  <a:lnTo>
                    <a:pt x="4874292" y="1722893"/>
                  </a:lnTo>
                  <a:lnTo>
                    <a:pt x="4906723" y="1690462"/>
                  </a:lnTo>
                  <a:lnTo>
                    <a:pt x="4931443" y="1651579"/>
                  </a:lnTo>
                  <a:lnTo>
                    <a:pt x="4947198" y="1607499"/>
                  </a:lnTo>
                  <a:lnTo>
                    <a:pt x="4952728" y="1559481"/>
                  </a:lnTo>
                  <a:lnTo>
                    <a:pt x="4952728" y="209417"/>
                  </a:lnTo>
                  <a:lnTo>
                    <a:pt x="4947198" y="161399"/>
                  </a:lnTo>
                  <a:lnTo>
                    <a:pt x="4931443" y="117319"/>
                  </a:lnTo>
                  <a:lnTo>
                    <a:pt x="4906723" y="78436"/>
                  </a:lnTo>
                  <a:lnTo>
                    <a:pt x="4874292" y="46005"/>
                  </a:lnTo>
                  <a:lnTo>
                    <a:pt x="4835409" y="21284"/>
                  </a:lnTo>
                  <a:lnTo>
                    <a:pt x="4791329" y="5530"/>
                  </a:lnTo>
                  <a:lnTo>
                    <a:pt x="4743311" y="0"/>
                  </a:lnTo>
                  <a:lnTo>
                    <a:pt x="209417" y="0"/>
                  </a:lnTo>
                  <a:close/>
                </a:path>
              </a:pathLst>
            </a:custGeom>
            <a:ln w="10470">
              <a:solidFill>
                <a:srgbClr val="133C86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" name="object 34"/>
            <p:cNvSpPr/>
            <p:nvPr/>
          </p:nvSpPr>
          <p:spPr>
            <a:xfrm>
              <a:off x="6353973" y="6656236"/>
              <a:ext cx="12632055" cy="2469515"/>
            </a:xfrm>
            <a:custGeom>
              <a:avLst/>
              <a:gdLst/>
              <a:ahLst/>
              <a:cxnLst/>
              <a:rect l="l" t="t" r="r" b="b"/>
              <a:pathLst>
                <a:path w="12632055" h="2469515">
                  <a:moveTo>
                    <a:pt x="12631657" y="0"/>
                  </a:moveTo>
                  <a:lnTo>
                    <a:pt x="0" y="0"/>
                  </a:lnTo>
                  <a:lnTo>
                    <a:pt x="0" y="2469034"/>
                  </a:lnTo>
                  <a:lnTo>
                    <a:pt x="12631657" y="2469034"/>
                  </a:lnTo>
                  <a:lnTo>
                    <a:pt x="12631657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" name="object 35"/>
            <p:cNvSpPr/>
            <p:nvPr/>
          </p:nvSpPr>
          <p:spPr>
            <a:xfrm>
              <a:off x="6634269" y="6934437"/>
              <a:ext cx="11923395" cy="1764030"/>
            </a:xfrm>
            <a:custGeom>
              <a:avLst/>
              <a:gdLst/>
              <a:ahLst/>
              <a:cxnLst/>
              <a:rect l="l" t="t" r="r" b="b"/>
              <a:pathLst>
                <a:path w="11923394" h="1764029">
                  <a:moveTo>
                    <a:pt x="11713674" y="0"/>
                  </a:moveTo>
                  <a:lnTo>
                    <a:pt x="209417" y="0"/>
                  </a:lnTo>
                  <a:lnTo>
                    <a:pt x="161399" y="5530"/>
                  </a:lnTo>
                  <a:lnTo>
                    <a:pt x="117319" y="21284"/>
                  </a:lnTo>
                  <a:lnTo>
                    <a:pt x="78436" y="46005"/>
                  </a:lnTo>
                  <a:lnTo>
                    <a:pt x="46005" y="78436"/>
                  </a:lnTo>
                  <a:lnTo>
                    <a:pt x="21284" y="117319"/>
                  </a:lnTo>
                  <a:lnTo>
                    <a:pt x="5530" y="161399"/>
                  </a:lnTo>
                  <a:lnTo>
                    <a:pt x="0" y="209417"/>
                  </a:lnTo>
                  <a:lnTo>
                    <a:pt x="0" y="1554486"/>
                  </a:lnTo>
                  <a:lnTo>
                    <a:pt x="5530" y="1602501"/>
                  </a:lnTo>
                  <a:lnTo>
                    <a:pt x="21284" y="1646580"/>
                  </a:lnTo>
                  <a:lnTo>
                    <a:pt x="46005" y="1685463"/>
                  </a:lnTo>
                  <a:lnTo>
                    <a:pt x="78436" y="1717895"/>
                  </a:lnTo>
                  <a:lnTo>
                    <a:pt x="117319" y="1742617"/>
                  </a:lnTo>
                  <a:lnTo>
                    <a:pt x="161399" y="1758373"/>
                  </a:lnTo>
                  <a:lnTo>
                    <a:pt x="209417" y="1763904"/>
                  </a:lnTo>
                  <a:lnTo>
                    <a:pt x="11713674" y="1763904"/>
                  </a:lnTo>
                  <a:lnTo>
                    <a:pt x="11761673" y="1758373"/>
                  </a:lnTo>
                  <a:lnTo>
                    <a:pt x="11805745" y="1742617"/>
                  </a:lnTo>
                  <a:lnTo>
                    <a:pt x="11844629" y="1717895"/>
                  </a:lnTo>
                  <a:lnTo>
                    <a:pt x="11877066" y="1685463"/>
                  </a:lnTo>
                  <a:lnTo>
                    <a:pt x="11901796" y="1646580"/>
                  </a:lnTo>
                  <a:lnTo>
                    <a:pt x="11917558" y="1602501"/>
                  </a:lnTo>
                  <a:lnTo>
                    <a:pt x="11923092" y="1554486"/>
                  </a:lnTo>
                  <a:lnTo>
                    <a:pt x="11923092" y="209417"/>
                  </a:lnTo>
                  <a:lnTo>
                    <a:pt x="11917558" y="161399"/>
                  </a:lnTo>
                  <a:lnTo>
                    <a:pt x="11901796" y="117319"/>
                  </a:lnTo>
                  <a:lnTo>
                    <a:pt x="11877066" y="78436"/>
                  </a:lnTo>
                  <a:lnTo>
                    <a:pt x="11844629" y="46005"/>
                  </a:lnTo>
                  <a:lnTo>
                    <a:pt x="11805745" y="21284"/>
                  </a:lnTo>
                  <a:lnTo>
                    <a:pt x="11761673" y="5530"/>
                  </a:lnTo>
                  <a:lnTo>
                    <a:pt x="117136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743026" y="7570734"/>
            <a:ext cx="22479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140" dirty="0">
                <a:solidFill>
                  <a:srgbClr val="143B87"/>
                </a:solidFill>
                <a:latin typeface="Microsoft Sans Serif"/>
                <a:cs typeface="Microsoft Sans Serif"/>
              </a:rPr>
              <a:t>4</a:t>
            </a:r>
            <a:endParaRPr sz="2450" dirty="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032436" y="7160851"/>
            <a:ext cx="10905490" cy="12820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За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проекты,</a:t>
            </a:r>
            <a:r>
              <a:rPr sz="2050" spc="-9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0" dirty="0">
                <a:solidFill>
                  <a:srgbClr val="143B87"/>
                </a:solidFill>
                <a:latin typeface="Microsoft Sans Serif"/>
                <a:cs typeface="Microsoft Sans Serif"/>
              </a:rPr>
              <a:t>управленческие</a:t>
            </a:r>
            <a:r>
              <a:rPr sz="2050" spc="-9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5" dirty="0">
                <a:solidFill>
                  <a:srgbClr val="143B87"/>
                </a:solidFill>
                <a:latin typeface="Microsoft Sans Serif"/>
                <a:cs typeface="Microsoft Sans Serif"/>
              </a:rPr>
              <a:t>решения</a:t>
            </a:r>
            <a:r>
              <a:rPr sz="2050" spc="-9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65" dirty="0">
                <a:solidFill>
                  <a:srgbClr val="143B87"/>
                </a:solidFill>
                <a:latin typeface="Microsoft Sans Serif"/>
                <a:cs typeface="Microsoft Sans Serif"/>
              </a:rPr>
              <a:t>и</a:t>
            </a:r>
            <a:r>
              <a:rPr sz="2050" spc="-9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5" dirty="0">
                <a:solidFill>
                  <a:srgbClr val="143B87"/>
                </a:solidFill>
                <a:latin typeface="Microsoft Sans Serif"/>
                <a:cs typeface="Microsoft Sans Serif"/>
              </a:rPr>
              <a:t>инициативы,</a:t>
            </a:r>
            <a:r>
              <a:rPr sz="2050" spc="-9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5" dirty="0">
                <a:solidFill>
                  <a:srgbClr val="143B87"/>
                </a:solidFill>
                <a:latin typeface="Microsoft Sans Serif"/>
                <a:cs typeface="Microsoft Sans Serif"/>
              </a:rPr>
              <a:t>реализованные</a:t>
            </a:r>
            <a:r>
              <a:rPr sz="2050" spc="-9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25" dirty="0">
                <a:solidFill>
                  <a:srgbClr val="143B87"/>
                </a:solidFill>
                <a:latin typeface="Microsoft Sans Serif"/>
                <a:cs typeface="Microsoft Sans Serif"/>
              </a:rPr>
              <a:t>совместно</a:t>
            </a:r>
            <a:r>
              <a:rPr sz="2050" spc="-9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110" dirty="0">
                <a:solidFill>
                  <a:srgbClr val="143B87"/>
                </a:solidFill>
                <a:latin typeface="Microsoft Sans Serif"/>
                <a:cs typeface="Microsoft Sans Serif"/>
              </a:rPr>
              <a:t>с</a:t>
            </a:r>
            <a:r>
              <a:rPr sz="2050" spc="-9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жителями, </a:t>
            </a:r>
            <a:r>
              <a:rPr sz="2050" spc="-50" dirty="0">
                <a:solidFill>
                  <a:srgbClr val="143B87"/>
                </a:solidFill>
                <a:latin typeface="Microsoft Sans Serif"/>
                <a:cs typeface="Microsoft Sans Serif"/>
              </a:rPr>
              <a:t>территориальным</a:t>
            </a:r>
            <a:r>
              <a:rPr sz="2050" spc="-8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общественным</a:t>
            </a:r>
            <a:r>
              <a:rPr sz="2050" spc="-8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50" dirty="0">
                <a:solidFill>
                  <a:srgbClr val="143B87"/>
                </a:solidFill>
                <a:latin typeface="Microsoft Sans Serif"/>
                <a:cs typeface="Microsoft Sans Serif"/>
              </a:rPr>
              <a:t>самоуправлением</a:t>
            </a:r>
            <a:r>
              <a:rPr sz="2050" spc="-8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30" dirty="0">
                <a:solidFill>
                  <a:srgbClr val="143B87"/>
                </a:solidFill>
                <a:latin typeface="Microsoft Sans Serif"/>
                <a:cs typeface="Microsoft Sans Serif"/>
              </a:rPr>
              <a:t>(ТОС),</a:t>
            </a:r>
            <a:r>
              <a:rPr sz="2050" spc="-8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0" dirty="0">
                <a:solidFill>
                  <a:srgbClr val="143B87"/>
                </a:solidFill>
                <a:latin typeface="Microsoft Sans Serif"/>
                <a:cs typeface="Microsoft Sans Serif"/>
              </a:rPr>
              <a:t>старостами,</a:t>
            </a:r>
            <a:r>
              <a:rPr sz="2050" spc="-8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социально </a:t>
            </a:r>
            <a:r>
              <a:rPr sz="2050" spc="-50" dirty="0">
                <a:solidFill>
                  <a:srgbClr val="143B87"/>
                </a:solidFill>
                <a:latin typeface="Microsoft Sans Serif"/>
                <a:cs typeface="Microsoft Sans Serif"/>
              </a:rPr>
              <a:t>ориентированными</a:t>
            </a:r>
            <a:r>
              <a:rPr sz="2050" spc="-7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50" dirty="0">
                <a:solidFill>
                  <a:srgbClr val="143B87"/>
                </a:solidFill>
                <a:latin typeface="Microsoft Sans Serif"/>
                <a:cs typeface="Microsoft Sans Serif"/>
              </a:rPr>
              <a:t>некоммерческими</a:t>
            </a:r>
            <a:r>
              <a:rPr sz="2050" spc="-7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0" dirty="0">
                <a:solidFill>
                  <a:srgbClr val="143B87"/>
                </a:solidFill>
                <a:latin typeface="Microsoft Sans Serif"/>
                <a:cs typeface="Microsoft Sans Serif"/>
              </a:rPr>
              <a:t>организациями</a:t>
            </a:r>
            <a:r>
              <a:rPr sz="2050" spc="-7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20" dirty="0">
                <a:solidFill>
                  <a:srgbClr val="143B87"/>
                </a:solidFill>
                <a:latin typeface="Microsoft Sans Serif"/>
                <a:cs typeface="Microsoft Sans Serif"/>
              </a:rPr>
              <a:t>(НКО),</a:t>
            </a:r>
            <a:r>
              <a:rPr sz="2050" spc="-7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5" dirty="0">
                <a:solidFill>
                  <a:srgbClr val="143B87"/>
                </a:solidFill>
                <a:latin typeface="Microsoft Sans Serif"/>
                <a:cs typeface="Microsoft Sans Serif"/>
              </a:rPr>
              <a:t>депутатским</a:t>
            </a:r>
            <a:r>
              <a:rPr sz="2050" spc="-7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корпусом</a:t>
            </a:r>
            <a:endParaRPr sz="205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50" spc="65" dirty="0">
                <a:solidFill>
                  <a:srgbClr val="143B87"/>
                </a:solidFill>
                <a:latin typeface="Microsoft Sans Serif"/>
                <a:cs typeface="Microsoft Sans Serif"/>
              </a:rPr>
              <a:t>и</a:t>
            </a:r>
            <a:r>
              <a:rPr sz="2050" spc="-114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направленные</a:t>
            </a:r>
            <a:r>
              <a:rPr sz="2050" spc="-11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0" dirty="0">
                <a:solidFill>
                  <a:srgbClr val="143B87"/>
                </a:solidFill>
                <a:latin typeface="Microsoft Sans Serif"/>
                <a:cs typeface="Microsoft Sans Serif"/>
              </a:rPr>
              <a:t>на</a:t>
            </a:r>
            <a:r>
              <a:rPr sz="2050" spc="-11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5" dirty="0">
                <a:solidFill>
                  <a:srgbClr val="143B87"/>
                </a:solidFill>
                <a:latin typeface="Microsoft Sans Serif"/>
                <a:cs typeface="Microsoft Sans Serif"/>
              </a:rPr>
              <a:t>решение</a:t>
            </a:r>
            <a:r>
              <a:rPr sz="2050" spc="-114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вопросов</a:t>
            </a:r>
            <a:r>
              <a:rPr sz="2050" spc="-11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50" dirty="0">
                <a:solidFill>
                  <a:srgbClr val="143B87"/>
                </a:solidFill>
                <a:latin typeface="Microsoft Sans Serif"/>
                <a:cs typeface="Microsoft Sans Serif"/>
              </a:rPr>
              <a:t>развития</a:t>
            </a:r>
            <a:r>
              <a:rPr sz="2050" spc="-11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территории</a:t>
            </a:r>
            <a:endParaRPr sz="2050" dirty="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212164" y="7495919"/>
            <a:ext cx="3261995" cy="65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sz="2050" spc="-95" dirty="0">
                <a:solidFill>
                  <a:srgbClr val="143B87"/>
                </a:solidFill>
                <a:latin typeface="Microsoft Sans Serif"/>
                <a:cs typeface="Microsoft Sans Serif"/>
              </a:rPr>
              <a:t>ИНИЦИАТИВА</a:t>
            </a: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35" dirty="0">
                <a:solidFill>
                  <a:srgbClr val="143B87"/>
                </a:solidFill>
                <a:latin typeface="Microsoft Sans Serif"/>
                <a:cs typeface="Microsoft Sans Serif"/>
              </a:rPr>
              <a:t>КАЖДОГО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310" dirty="0">
                <a:solidFill>
                  <a:srgbClr val="143B87"/>
                </a:solidFill>
                <a:latin typeface="Microsoft Sans Serif"/>
                <a:cs typeface="Microsoft Sans Serif"/>
              </a:rPr>
              <a:t>— </a:t>
            </a:r>
            <a:r>
              <a:rPr sz="2050" dirty="0">
                <a:solidFill>
                  <a:srgbClr val="143B87"/>
                </a:solidFill>
                <a:latin typeface="Microsoft Sans Serif"/>
                <a:cs typeface="Microsoft Sans Serif"/>
              </a:rPr>
              <a:t>ОБЩИЙ</a:t>
            </a:r>
            <a:r>
              <a:rPr sz="2050" spc="24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УСПЕХ</a:t>
            </a:r>
            <a:endParaRPr sz="2050" dirty="0">
              <a:latin typeface="Microsoft Sans Serif"/>
              <a:cs typeface="Microsoft Sans Serif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1171220" y="8552922"/>
            <a:ext cx="17804765" cy="2362200"/>
            <a:chOff x="1171220" y="8552922"/>
            <a:chExt cx="17804765" cy="2362200"/>
          </a:xfrm>
        </p:grpSpPr>
        <p:sp>
          <p:nvSpPr>
            <p:cNvPr id="40" name="object 40"/>
            <p:cNvSpPr/>
            <p:nvPr/>
          </p:nvSpPr>
          <p:spPr>
            <a:xfrm>
              <a:off x="1171220" y="8552922"/>
              <a:ext cx="5669915" cy="2186940"/>
            </a:xfrm>
            <a:custGeom>
              <a:avLst/>
              <a:gdLst/>
              <a:ahLst/>
              <a:cxnLst/>
              <a:rect l="l" t="t" r="r" b="b"/>
              <a:pathLst>
                <a:path w="5669915" h="2186940">
                  <a:moveTo>
                    <a:pt x="5669356" y="0"/>
                  </a:moveTo>
                  <a:lnTo>
                    <a:pt x="0" y="0"/>
                  </a:lnTo>
                  <a:lnTo>
                    <a:pt x="0" y="2186320"/>
                  </a:lnTo>
                  <a:lnTo>
                    <a:pt x="5669356" y="2186320"/>
                  </a:lnTo>
                  <a:lnTo>
                    <a:pt x="5669356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1" name="object 41"/>
            <p:cNvSpPr/>
            <p:nvPr/>
          </p:nvSpPr>
          <p:spPr>
            <a:xfrm>
              <a:off x="1456751" y="8836359"/>
              <a:ext cx="4953000" cy="2038350"/>
            </a:xfrm>
            <a:custGeom>
              <a:avLst/>
              <a:gdLst/>
              <a:ahLst/>
              <a:cxnLst/>
              <a:rect l="l" t="t" r="r" b="b"/>
              <a:pathLst>
                <a:path w="4953000" h="2038350">
                  <a:moveTo>
                    <a:pt x="4743311" y="0"/>
                  </a:moveTo>
                  <a:lnTo>
                    <a:pt x="209417" y="0"/>
                  </a:lnTo>
                  <a:lnTo>
                    <a:pt x="161399" y="5530"/>
                  </a:lnTo>
                  <a:lnTo>
                    <a:pt x="117319" y="21284"/>
                  </a:lnTo>
                  <a:lnTo>
                    <a:pt x="78436" y="46005"/>
                  </a:lnTo>
                  <a:lnTo>
                    <a:pt x="46005" y="78436"/>
                  </a:lnTo>
                  <a:lnTo>
                    <a:pt x="21284" y="117319"/>
                  </a:lnTo>
                  <a:lnTo>
                    <a:pt x="5530" y="161399"/>
                  </a:lnTo>
                  <a:lnTo>
                    <a:pt x="0" y="209417"/>
                  </a:lnTo>
                  <a:lnTo>
                    <a:pt x="0" y="1828813"/>
                  </a:lnTo>
                  <a:lnTo>
                    <a:pt x="5530" y="1876831"/>
                  </a:lnTo>
                  <a:lnTo>
                    <a:pt x="21284" y="1920911"/>
                  </a:lnTo>
                  <a:lnTo>
                    <a:pt x="46005" y="1959794"/>
                  </a:lnTo>
                  <a:lnTo>
                    <a:pt x="78436" y="1992225"/>
                  </a:lnTo>
                  <a:lnTo>
                    <a:pt x="117319" y="2016946"/>
                  </a:lnTo>
                  <a:lnTo>
                    <a:pt x="161399" y="2032700"/>
                  </a:lnTo>
                  <a:lnTo>
                    <a:pt x="209417" y="2038231"/>
                  </a:lnTo>
                  <a:lnTo>
                    <a:pt x="4743311" y="2038231"/>
                  </a:lnTo>
                  <a:lnTo>
                    <a:pt x="4791329" y="2032700"/>
                  </a:lnTo>
                  <a:lnTo>
                    <a:pt x="4835409" y="2016946"/>
                  </a:lnTo>
                  <a:lnTo>
                    <a:pt x="4874292" y="1992225"/>
                  </a:lnTo>
                  <a:lnTo>
                    <a:pt x="4906723" y="1959794"/>
                  </a:lnTo>
                  <a:lnTo>
                    <a:pt x="4931443" y="1920911"/>
                  </a:lnTo>
                  <a:lnTo>
                    <a:pt x="4947198" y="1876831"/>
                  </a:lnTo>
                  <a:lnTo>
                    <a:pt x="4952728" y="1828813"/>
                  </a:lnTo>
                  <a:lnTo>
                    <a:pt x="4952728" y="209417"/>
                  </a:lnTo>
                  <a:lnTo>
                    <a:pt x="4947198" y="161399"/>
                  </a:lnTo>
                  <a:lnTo>
                    <a:pt x="4931443" y="117319"/>
                  </a:lnTo>
                  <a:lnTo>
                    <a:pt x="4906723" y="78436"/>
                  </a:lnTo>
                  <a:lnTo>
                    <a:pt x="4874292" y="46005"/>
                  </a:lnTo>
                  <a:lnTo>
                    <a:pt x="4835409" y="21284"/>
                  </a:lnTo>
                  <a:lnTo>
                    <a:pt x="4791329" y="5530"/>
                  </a:lnTo>
                  <a:lnTo>
                    <a:pt x="47433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2" name="object 42"/>
            <p:cNvSpPr/>
            <p:nvPr/>
          </p:nvSpPr>
          <p:spPr>
            <a:xfrm>
              <a:off x="1456751" y="8836359"/>
              <a:ext cx="4953000" cy="2038350"/>
            </a:xfrm>
            <a:custGeom>
              <a:avLst/>
              <a:gdLst/>
              <a:ahLst/>
              <a:cxnLst/>
              <a:rect l="l" t="t" r="r" b="b"/>
              <a:pathLst>
                <a:path w="4953000" h="2038350">
                  <a:moveTo>
                    <a:pt x="209417" y="0"/>
                  </a:moveTo>
                  <a:lnTo>
                    <a:pt x="161399" y="5530"/>
                  </a:lnTo>
                  <a:lnTo>
                    <a:pt x="117319" y="21284"/>
                  </a:lnTo>
                  <a:lnTo>
                    <a:pt x="78436" y="46005"/>
                  </a:lnTo>
                  <a:lnTo>
                    <a:pt x="46005" y="78436"/>
                  </a:lnTo>
                  <a:lnTo>
                    <a:pt x="21284" y="117319"/>
                  </a:lnTo>
                  <a:lnTo>
                    <a:pt x="5530" y="161399"/>
                  </a:lnTo>
                  <a:lnTo>
                    <a:pt x="0" y="209417"/>
                  </a:lnTo>
                  <a:lnTo>
                    <a:pt x="0" y="1828813"/>
                  </a:lnTo>
                  <a:lnTo>
                    <a:pt x="5530" y="1876831"/>
                  </a:lnTo>
                  <a:lnTo>
                    <a:pt x="21284" y="1920911"/>
                  </a:lnTo>
                  <a:lnTo>
                    <a:pt x="46005" y="1959794"/>
                  </a:lnTo>
                  <a:lnTo>
                    <a:pt x="78436" y="1992225"/>
                  </a:lnTo>
                  <a:lnTo>
                    <a:pt x="117319" y="2016946"/>
                  </a:lnTo>
                  <a:lnTo>
                    <a:pt x="161399" y="2032700"/>
                  </a:lnTo>
                  <a:lnTo>
                    <a:pt x="209417" y="2038231"/>
                  </a:lnTo>
                  <a:lnTo>
                    <a:pt x="4743311" y="2038231"/>
                  </a:lnTo>
                  <a:lnTo>
                    <a:pt x="4791329" y="2032700"/>
                  </a:lnTo>
                  <a:lnTo>
                    <a:pt x="4835409" y="2016946"/>
                  </a:lnTo>
                  <a:lnTo>
                    <a:pt x="4874292" y="1992225"/>
                  </a:lnTo>
                  <a:lnTo>
                    <a:pt x="4906723" y="1959794"/>
                  </a:lnTo>
                  <a:lnTo>
                    <a:pt x="4931443" y="1920911"/>
                  </a:lnTo>
                  <a:lnTo>
                    <a:pt x="4947198" y="1876831"/>
                  </a:lnTo>
                  <a:lnTo>
                    <a:pt x="4952728" y="1828813"/>
                  </a:lnTo>
                  <a:lnTo>
                    <a:pt x="4952728" y="209417"/>
                  </a:lnTo>
                  <a:lnTo>
                    <a:pt x="4947198" y="161399"/>
                  </a:lnTo>
                  <a:lnTo>
                    <a:pt x="4931443" y="117319"/>
                  </a:lnTo>
                  <a:lnTo>
                    <a:pt x="4906723" y="78436"/>
                  </a:lnTo>
                  <a:lnTo>
                    <a:pt x="4874292" y="46005"/>
                  </a:lnTo>
                  <a:lnTo>
                    <a:pt x="4835409" y="21284"/>
                  </a:lnTo>
                  <a:lnTo>
                    <a:pt x="4791329" y="5530"/>
                  </a:lnTo>
                  <a:lnTo>
                    <a:pt x="4743311" y="0"/>
                  </a:lnTo>
                  <a:lnTo>
                    <a:pt x="209417" y="0"/>
                  </a:lnTo>
                  <a:close/>
                </a:path>
              </a:pathLst>
            </a:custGeom>
            <a:ln w="10470">
              <a:solidFill>
                <a:srgbClr val="133C86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3" name="object 43"/>
            <p:cNvSpPr/>
            <p:nvPr/>
          </p:nvSpPr>
          <p:spPr>
            <a:xfrm>
              <a:off x="6359031" y="8739985"/>
              <a:ext cx="12616815" cy="2175510"/>
            </a:xfrm>
            <a:custGeom>
              <a:avLst/>
              <a:gdLst/>
              <a:ahLst/>
              <a:cxnLst/>
              <a:rect l="l" t="t" r="r" b="b"/>
              <a:pathLst>
                <a:path w="12616815" h="2175509">
                  <a:moveTo>
                    <a:pt x="12616579" y="0"/>
                  </a:moveTo>
                  <a:lnTo>
                    <a:pt x="0" y="0"/>
                  </a:lnTo>
                  <a:lnTo>
                    <a:pt x="0" y="2175012"/>
                  </a:lnTo>
                  <a:lnTo>
                    <a:pt x="12616579" y="2175012"/>
                  </a:lnTo>
                  <a:lnTo>
                    <a:pt x="12616579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4" name="object 44"/>
            <p:cNvSpPr/>
            <p:nvPr/>
          </p:nvSpPr>
          <p:spPr>
            <a:xfrm>
              <a:off x="6639326" y="8837563"/>
              <a:ext cx="11908155" cy="2037080"/>
            </a:xfrm>
            <a:custGeom>
              <a:avLst/>
              <a:gdLst/>
              <a:ahLst/>
              <a:cxnLst/>
              <a:rect l="l" t="t" r="r" b="b"/>
              <a:pathLst>
                <a:path w="11908155" h="2037079">
                  <a:moveTo>
                    <a:pt x="11698491" y="0"/>
                  </a:moveTo>
                  <a:lnTo>
                    <a:pt x="209417" y="0"/>
                  </a:lnTo>
                  <a:lnTo>
                    <a:pt x="161399" y="5530"/>
                  </a:lnTo>
                  <a:lnTo>
                    <a:pt x="117319" y="21284"/>
                  </a:lnTo>
                  <a:lnTo>
                    <a:pt x="78436" y="46005"/>
                  </a:lnTo>
                  <a:lnTo>
                    <a:pt x="46005" y="78436"/>
                  </a:lnTo>
                  <a:lnTo>
                    <a:pt x="21284" y="117319"/>
                  </a:lnTo>
                  <a:lnTo>
                    <a:pt x="5530" y="161399"/>
                  </a:lnTo>
                  <a:lnTo>
                    <a:pt x="0" y="209417"/>
                  </a:lnTo>
                  <a:lnTo>
                    <a:pt x="0" y="1827609"/>
                  </a:lnTo>
                  <a:lnTo>
                    <a:pt x="5530" y="1875627"/>
                  </a:lnTo>
                  <a:lnTo>
                    <a:pt x="21284" y="1919707"/>
                  </a:lnTo>
                  <a:lnTo>
                    <a:pt x="46005" y="1958590"/>
                  </a:lnTo>
                  <a:lnTo>
                    <a:pt x="78436" y="1991021"/>
                  </a:lnTo>
                  <a:lnTo>
                    <a:pt x="117319" y="2015742"/>
                  </a:lnTo>
                  <a:lnTo>
                    <a:pt x="161399" y="2031496"/>
                  </a:lnTo>
                  <a:lnTo>
                    <a:pt x="209417" y="2037026"/>
                  </a:lnTo>
                  <a:lnTo>
                    <a:pt x="11698491" y="2037026"/>
                  </a:lnTo>
                  <a:lnTo>
                    <a:pt x="11746490" y="2031496"/>
                  </a:lnTo>
                  <a:lnTo>
                    <a:pt x="11790562" y="2015742"/>
                  </a:lnTo>
                  <a:lnTo>
                    <a:pt x="11829447" y="1991021"/>
                  </a:lnTo>
                  <a:lnTo>
                    <a:pt x="11861884" y="1958590"/>
                  </a:lnTo>
                  <a:lnTo>
                    <a:pt x="11886613" y="1919707"/>
                  </a:lnTo>
                  <a:lnTo>
                    <a:pt x="11902375" y="1875627"/>
                  </a:lnTo>
                  <a:lnTo>
                    <a:pt x="11907909" y="1827609"/>
                  </a:lnTo>
                  <a:lnTo>
                    <a:pt x="11907909" y="209417"/>
                  </a:lnTo>
                  <a:lnTo>
                    <a:pt x="11902375" y="161399"/>
                  </a:lnTo>
                  <a:lnTo>
                    <a:pt x="11886613" y="117319"/>
                  </a:lnTo>
                  <a:lnTo>
                    <a:pt x="11861884" y="78436"/>
                  </a:lnTo>
                  <a:lnTo>
                    <a:pt x="11829447" y="46005"/>
                  </a:lnTo>
                  <a:lnTo>
                    <a:pt x="11790562" y="21284"/>
                  </a:lnTo>
                  <a:lnTo>
                    <a:pt x="11746490" y="5530"/>
                  </a:lnTo>
                  <a:lnTo>
                    <a:pt x="116984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1735696" y="9601457"/>
            <a:ext cx="21907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95" dirty="0">
                <a:solidFill>
                  <a:srgbClr val="143B87"/>
                </a:solidFill>
                <a:latin typeface="Microsoft Sans Serif"/>
                <a:cs typeface="Microsoft Sans Serif"/>
              </a:rPr>
              <a:t>5</a:t>
            </a:r>
            <a:endParaRPr sz="2450" dirty="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211902" y="9503826"/>
            <a:ext cx="2460625" cy="65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sz="2050" spc="-20" dirty="0">
                <a:solidFill>
                  <a:srgbClr val="143B87"/>
                </a:solidFill>
                <a:latin typeface="Microsoft Sans Serif"/>
                <a:cs typeface="Microsoft Sans Serif"/>
              </a:rPr>
              <a:t>С</a:t>
            </a:r>
            <a:r>
              <a:rPr sz="2050" spc="-12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40" dirty="0">
                <a:solidFill>
                  <a:srgbClr val="143B87"/>
                </a:solidFill>
                <a:latin typeface="Microsoft Sans Serif"/>
                <a:cs typeface="Microsoft Sans Serif"/>
              </a:rPr>
              <a:t>ПЕРЕДОВОЙ</a:t>
            </a:r>
            <a:r>
              <a:rPr sz="2050" spc="-12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25" dirty="0">
                <a:solidFill>
                  <a:srgbClr val="143B87"/>
                </a:solidFill>
                <a:latin typeface="Microsoft Sans Serif"/>
                <a:cs typeface="Microsoft Sans Serif"/>
              </a:rPr>
              <a:t>СВО </a:t>
            </a:r>
            <a:r>
              <a:rPr sz="2050" spc="-20" dirty="0">
                <a:solidFill>
                  <a:srgbClr val="143B87"/>
                </a:solidFill>
                <a:latin typeface="Microsoft Sans Serif"/>
                <a:cs typeface="Microsoft Sans Serif"/>
              </a:rPr>
              <a:t>В</a:t>
            </a:r>
            <a:r>
              <a:rPr sz="2050" spc="-14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МУНИЦИПАЛИТЕТ</a:t>
            </a:r>
            <a:endParaRPr sz="2050" dirty="0">
              <a:latin typeface="Microsoft Sans Serif"/>
              <a:cs typeface="Microsoft Sans Serif"/>
            </a:endParaRPr>
          </a:p>
        </p:txBody>
      </p:sp>
      <p:sp>
        <p:nvSpPr>
          <p:cNvPr id="47" name="object 4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110" dirty="0"/>
              <a:t>Номинации</a:t>
            </a:r>
            <a:r>
              <a:rPr spc="-360" dirty="0"/>
              <a:t> </a:t>
            </a:r>
            <a:r>
              <a:rPr spc="-95" dirty="0"/>
              <a:t>Премии</a:t>
            </a:r>
            <a:r>
              <a:rPr spc="-355" dirty="0"/>
              <a:t> </a:t>
            </a:r>
            <a:r>
              <a:rPr spc="35" dirty="0"/>
              <a:t>2026</a:t>
            </a:r>
          </a:p>
        </p:txBody>
      </p:sp>
      <p:grpSp>
        <p:nvGrpSpPr>
          <p:cNvPr id="49" name="object 49"/>
          <p:cNvGrpSpPr/>
          <p:nvPr/>
        </p:nvGrpSpPr>
        <p:grpSpPr>
          <a:xfrm>
            <a:off x="15379469" y="335078"/>
            <a:ext cx="3914140" cy="1372235"/>
            <a:chOff x="15379469" y="335078"/>
            <a:chExt cx="3914140" cy="1372235"/>
          </a:xfrm>
        </p:grpSpPr>
        <p:pic>
          <p:nvPicPr>
            <p:cNvPr id="50" name="object 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71029" y="751704"/>
              <a:ext cx="389516" cy="644409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682665" y="631394"/>
              <a:ext cx="388363" cy="57530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379469" y="335078"/>
              <a:ext cx="1371361" cy="1371685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7382174" y="335154"/>
              <a:ext cx="1911350" cy="1371600"/>
            </a:xfrm>
            <a:custGeom>
              <a:avLst/>
              <a:gdLst/>
              <a:ahLst/>
              <a:cxnLst/>
              <a:rect l="l" t="t" r="r" b="b"/>
              <a:pathLst>
                <a:path w="1911350" h="1371600">
                  <a:moveTo>
                    <a:pt x="1625005" y="0"/>
                  </a:moveTo>
                  <a:lnTo>
                    <a:pt x="1601248" y="50800"/>
                  </a:lnTo>
                  <a:lnTo>
                    <a:pt x="1576027" y="101600"/>
                  </a:lnTo>
                  <a:lnTo>
                    <a:pt x="1548940" y="139700"/>
                  </a:lnTo>
                  <a:lnTo>
                    <a:pt x="1519586" y="177800"/>
                  </a:lnTo>
                  <a:lnTo>
                    <a:pt x="1487562" y="203200"/>
                  </a:lnTo>
                  <a:lnTo>
                    <a:pt x="1452467" y="241300"/>
                  </a:lnTo>
                  <a:lnTo>
                    <a:pt x="1413900" y="266700"/>
                  </a:lnTo>
                  <a:lnTo>
                    <a:pt x="1371457" y="292100"/>
                  </a:lnTo>
                  <a:lnTo>
                    <a:pt x="1324737" y="317500"/>
                  </a:lnTo>
                  <a:lnTo>
                    <a:pt x="1273339" y="330200"/>
                  </a:lnTo>
                  <a:lnTo>
                    <a:pt x="1216861" y="355600"/>
                  </a:lnTo>
                  <a:lnTo>
                    <a:pt x="1166968" y="368300"/>
                  </a:lnTo>
                  <a:lnTo>
                    <a:pt x="1116754" y="393700"/>
                  </a:lnTo>
                  <a:lnTo>
                    <a:pt x="1066269" y="393700"/>
                  </a:lnTo>
                  <a:lnTo>
                    <a:pt x="964692" y="419100"/>
                  </a:lnTo>
                  <a:lnTo>
                    <a:pt x="913702" y="419100"/>
                  </a:lnTo>
                  <a:lnTo>
                    <a:pt x="862646" y="431800"/>
                  </a:lnTo>
                  <a:lnTo>
                    <a:pt x="811575" y="431800"/>
                  </a:lnTo>
                  <a:lnTo>
                    <a:pt x="709858" y="457200"/>
                  </a:lnTo>
                  <a:lnTo>
                    <a:pt x="659213" y="457200"/>
                  </a:lnTo>
                  <a:lnTo>
                    <a:pt x="458843" y="508000"/>
                  </a:lnTo>
                  <a:lnTo>
                    <a:pt x="409472" y="533400"/>
                  </a:lnTo>
                  <a:lnTo>
                    <a:pt x="360456" y="546100"/>
                  </a:lnTo>
                  <a:lnTo>
                    <a:pt x="311831" y="571500"/>
                  </a:lnTo>
                  <a:lnTo>
                    <a:pt x="247395" y="596900"/>
                  </a:lnTo>
                  <a:lnTo>
                    <a:pt x="216325" y="622300"/>
                  </a:lnTo>
                  <a:lnTo>
                    <a:pt x="157722" y="660400"/>
                  </a:lnTo>
                  <a:lnTo>
                    <a:pt x="105490" y="711200"/>
                  </a:lnTo>
                  <a:lnTo>
                    <a:pt x="82384" y="749300"/>
                  </a:lnTo>
                  <a:lnTo>
                    <a:pt x="61616" y="774700"/>
                  </a:lnTo>
                  <a:lnTo>
                    <a:pt x="43433" y="812800"/>
                  </a:lnTo>
                  <a:lnTo>
                    <a:pt x="28085" y="838200"/>
                  </a:lnTo>
                  <a:lnTo>
                    <a:pt x="15819" y="876300"/>
                  </a:lnTo>
                  <a:lnTo>
                    <a:pt x="6884" y="914400"/>
                  </a:lnTo>
                  <a:lnTo>
                    <a:pt x="1528" y="952500"/>
                  </a:lnTo>
                  <a:lnTo>
                    <a:pt x="0" y="990600"/>
                  </a:lnTo>
                  <a:lnTo>
                    <a:pt x="2547" y="1028700"/>
                  </a:lnTo>
                  <a:lnTo>
                    <a:pt x="9418" y="1066800"/>
                  </a:lnTo>
                  <a:lnTo>
                    <a:pt x="20861" y="1104900"/>
                  </a:lnTo>
                  <a:lnTo>
                    <a:pt x="37125" y="1143000"/>
                  </a:lnTo>
                  <a:lnTo>
                    <a:pt x="58457" y="1181100"/>
                  </a:lnTo>
                  <a:lnTo>
                    <a:pt x="85107" y="1219200"/>
                  </a:lnTo>
                  <a:lnTo>
                    <a:pt x="117322" y="1257300"/>
                  </a:lnTo>
                  <a:lnTo>
                    <a:pt x="155351" y="1295400"/>
                  </a:lnTo>
                  <a:lnTo>
                    <a:pt x="199442" y="1333500"/>
                  </a:lnTo>
                  <a:lnTo>
                    <a:pt x="249843" y="1371600"/>
                  </a:lnTo>
                  <a:lnTo>
                    <a:pt x="236424" y="1358900"/>
                  </a:lnTo>
                  <a:lnTo>
                    <a:pt x="222569" y="1346200"/>
                  </a:lnTo>
                  <a:lnTo>
                    <a:pt x="179976" y="1308100"/>
                  </a:lnTo>
                  <a:lnTo>
                    <a:pt x="165968" y="1282700"/>
                  </a:lnTo>
                  <a:lnTo>
                    <a:pt x="139195" y="1244600"/>
                  </a:lnTo>
                  <a:lnTo>
                    <a:pt x="115143" y="1193800"/>
                  </a:lnTo>
                  <a:lnTo>
                    <a:pt x="95088" y="1143000"/>
                  </a:lnTo>
                  <a:lnTo>
                    <a:pt x="80307" y="1092200"/>
                  </a:lnTo>
                  <a:lnTo>
                    <a:pt x="72077" y="1028700"/>
                  </a:lnTo>
                  <a:lnTo>
                    <a:pt x="70818" y="1003300"/>
                  </a:lnTo>
                  <a:lnTo>
                    <a:pt x="71675" y="977900"/>
                  </a:lnTo>
                  <a:lnTo>
                    <a:pt x="80377" y="914400"/>
                  </a:lnTo>
                  <a:lnTo>
                    <a:pt x="99460" y="863600"/>
                  </a:lnTo>
                  <a:lnTo>
                    <a:pt x="130201" y="812800"/>
                  </a:lnTo>
                  <a:lnTo>
                    <a:pt x="150342" y="774700"/>
                  </a:lnTo>
                  <a:lnTo>
                    <a:pt x="173876" y="749300"/>
                  </a:lnTo>
                  <a:lnTo>
                    <a:pt x="200963" y="723900"/>
                  </a:lnTo>
                  <a:lnTo>
                    <a:pt x="231763" y="711200"/>
                  </a:lnTo>
                  <a:lnTo>
                    <a:pt x="266434" y="685800"/>
                  </a:lnTo>
                  <a:lnTo>
                    <a:pt x="305138" y="660400"/>
                  </a:lnTo>
                  <a:lnTo>
                    <a:pt x="348032" y="635000"/>
                  </a:lnTo>
                  <a:lnTo>
                    <a:pt x="395277" y="622300"/>
                  </a:lnTo>
                  <a:lnTo>
                    <a:pt x="447033" y="596900"/>
                  </a:lnTo>
                  <a:lnTo>
                    <a:pt x="503458" y="584200"/>
                  </a:lnTo>
                  <a:lnTo>
                    <a:pt x="564713" y="571500"/>
                  </a:lnTo>
                  <a:lnTo>
                    <a:pt x="630958" y="558800"/>
                  </a:lnTo>
                  <a:lnTo>
                    <a:pt x="702351" y="546100"/>
                  </a:lnTo>
                  <a:lnTo>
                    <a:pt x="779052" y="533400"/>
                  </a:lnTo>
                  <a:lnTo>
                    <a:pt x="828960" y="533400"/>
                  </a:lnTo>
                  <a:lnTo>
                    <a:pt x="928783" y="508000"/>
                  </a:lnTo>
                  <a:lnTo>
                    <a:pt x="978556" y="508000"/>
                  </a:lnTo>
                  <a:lnTo>
                    <a:pt x="1175092" y="457200"/>
                  </a:lnTo>
                  <a:lnTo>
                    <a:pt x="1217954" y="431800"/>
                  </a:lnTo>
                  <a:lnTo>
                    <a:pt x="1259977" y="419100"/>
                  </a:lnTo>
                  <a:lnTo>
                    <a:pt x="1301046" y="393700"/>
                  </a:lnTo>
                  <a:lnTo>
                    <a:pt x="1341042" y="368300"/>
                  </a:lnTo>
                  <a:lnTo>
                    <a:pt x="1379848" y="342900"/>
                  </a:lnTo>
                  <a:lnTo>
                    <a:pt x="1417348" y="317500"/>
                  </a:lnTo>
                  <a:lnTo>
                    <a:pt x="1453423" y="279400"/>
                  </a:lnTo>
                  <a:lnTo>
                    <a:pt x="1487956" y="241300"/>
                  </a:lnTo>
                  <a:lnTo>
                    <a:pt x="1520831" y="203200"/>
                  </a:lnTo>
                  <a:lnTo>
                    <a:pt x="1547193" y="177800"/>
                  </a:lnTo>
                  <a:lnTo>
                    <a:pt x="1571170" y="139700"/>
                  </a:lnTo>
                  <a:lnTo>
                    <a:pt x="1592383" y="88900"/>
                  </a:lnTo>
                  <a:lnTo>
                    <a:pt x="1610454" y="50800"/>
                  </a:lnTo>
                  <a:lnTo>
                    <a:pt x="1625005" y="0"/>
                  </a:lnTo>
                  <a:close/>
                </a:path>
                <a:path w="1911350" h="1371600">
                  <a:moveTo>
                    <a:pt x="349034" y="1168400"/>
                  </a:moveTo>
                  <a:lnTo>
                    <a:pt x="309055" y="1181100"/>
                  </a:lnTo>
                  <a:lnTo>
                    <a:pt x="275587" y="1206500"/>
                  </a:lnTo>
                  <a:lnTo>
                    <a:pt x="252597" y="1231900"/>
                  </a:lnTo>
                  <a:lnTo>
                    <a:pt x="244053" y="1270000"/>
                  </a:lnTo>
                  <a:lnTo>
                    <a:pt x="252116" y="1308100"/>
                  </a:lnTo>
                  <a:lnTo>
                    <a:pt x="274282" y="1346200"/>
                  </a:lnTo>
                  <a:lnTo>
                    <a:pt x="307513" y="1371600"/>
                  </a:lnTo>
                  <a:lnTo>
                    <a:pt x="393008" y="1371600"/>
                  </a:lnTo>
                  <a:lnTo>
                    <a:pt x="412125" y="1358900"/>
                  </a:lnTo>
                  <a:lnTo>
                    <a:pt x="428424" y="1346200"/>
                  </a:lnTo>
                  <a:lnTo>
                    <a:pt x="319813" y="1346200"/>
                  </a:lnTo>
                  <a:lnTo>
                    <a:pt x="295242" y="1333500"/>
                  </a:lnTo>
                  <a:lnTo>
                    <a:pt x="278308" y="1308100"/>
                  </a:lnTo>
                  <a:lnTo>
                    <a:pt x="271999" y="1282700"/>
                  </a:lnTo>
                  <a:lnTo>
                    <a:pt x="277899" y="1244600"/>
                  </a:lnTo>
                  <a:lnTo>
                    <a:pt x="294130" y="1219200"/>
                  </a:lnTo>
                  <a:lnTo>
                    <a:pt x="318488" y="1206500"/>
                  </a:lnTo>
                  <a:lnTo>
                    <a:pt x="423984" y="1206500"/>
                  </a:lnTo>
                  <a:lnTo>
                    <a:pt x="408342" y="1193800"/>
                  </a:lnTo>
                  <a:lnTo>
                    <a:pt x="390326" y="1181100"/>
                  </a:lnTo>
                  <a:lnTo>
                    <a:pt x="370401" y="1181100"/>
                  </a:lnTo>
                  <a:lnTo>
                    <a:pt x="349034" y="1168400"/>
                  </a:lnTo>
                  <a:close/>
                </a:path>
                <a:path w="1911350" h="1371600">
                  <a:moveTo>
                    <a:pt x="533656" y="1206500"/>
                  </a:moveTo>
                  <a:lnTo>
                    <a:pt x="506244" y="1206500"/>
                  </a:lnTo>
                  <a:lnTo>
                    <a:pt x="502604" y="1231900"/>
                  </a:lnTo>
                  <a:lnTo>
                    <a:pt x="497103" y="1270000"/>
                  </a:lnTo>
                  <a:lnTo>
                    <a:pt x="488468" y="1295400"/>
                  </a:lnTo>
                  <a:lnTo>
                    <a:pt x="475428" y="1320800"/>
                  </a:lnTo>
                  <a:lnTo>
                    <a:pt x="465312" y="1333500"/>
                  </a:lnTo>
                  <a:lnTo>
                    <a:pt x="456397" y="1346200"/>
                  </a:lnTo>
                  <a:lnTo>
                    <a:pt x="436256" y="1346200"/>
                  </a:lnTo>
                  <a:lnTo>
                    <a:pt x="436256" y="1371600"/>
                  </a:lnTo>
                  <a:lnTo>
                    <a:pt x="462174" y="1371600"/>
                  </a:lnTo>
                  <a:lnTo>
                    <a:pt x="474238" y="1358900"/>
                  </a:lnTo>
                  <a:lnTo>
                    <a:pt x="485616" y="1358900"/>
                  </a:lnTo>
                  <a:lnTo>
                    <a:pt x="505641" y="1320800"/>
                  </a:lnTo>
                  <a:lnTo>
                    <a:pt x="519523" y="1282700"/>
                  </a:lnTo>
                  <a:lnTo>
                    <a:pt x="528462" y="1244600"/>
                  </a:lnTo>
                  <a:lnTo>
                    <a:pt x="533656" y="1206500"/>
                  </a:lnTo>
                  <a:close/>
                </a:path>
                <a:path w="1911350" h="1371600">
                  <a:moveTo>
                    <a:pt x="618272" y="1181100"/>
                  </a:moveTo>
                  <a:lnTo>
                    <a:pt x="471512" y="1181100"/>
                  </a:lnTo>
                  <a:lnTo>
                    <a:pt x="483784" y="1206500"/>
                  </a:lnTo>
                  <a:lnTo>
                    <a:pt x="589801" y="1206500"/>
                  </a:lnTo>
                  <a:lnTo>
                    <a:pt x="589801" y="1371600"/>
                  </a:lnTo>
                  <a:lnTo>
                    <a:pt x="618272" y="1371600"/>
                  </a:lnTo>
                  <a:lnTo>
                    <a:pt x="618272" y="1181100"/>
                  </a:lnTo>
                  <a:close/>
                </a:path>
                <a:path w="1911350" h="1371600">
                  <a:moveTo>
                    <a:pt x="680678" y="1333500"/>
                  </a:moveTo>
                  <a:lnTo>
                    <a:pt x="669705" y="1358900"/>
                  </a:lnTo>
                  <a:lnTo>
                    <a:pt x="677089" y="1371600"/>
                  </a:lnTo>
                  <a:lnTo>
                    <a:pt x="736332" y="1371600"/>
                  </a:lnTo>
                  <a:lnTo>
                    <a:pt x="748845" y="1358900"/>
                  </a:lnTo>
                  <a:lnTo>
                    <a:pt x="760843" y="1346200"/>
                  </a:lnTo>
                  <a:lnTo>
                    <a:pt x="686785" y="1346200"/>
                  </a:lnTo>
                  <a:lnTo>
                    <a:pt x="680678" y="1333500"/>
                  </a:lnTo>
                  <a:close/>
                </a:path>
                <a:path w="1911350" h="1371600">
                  <a:moveTo>
                    <a:pt x="881750" y="1181100"/>
                  </a:moveTo>
                  <a:lnTo>
                    <a:pt x="847542" y="1181100"/>
                  </a:lnTo>
                  <a:lnTo>
                    <a:pt x="911519" y="1270000"/>
                  </a:lnTo>
                  <a:lnTo>
                    <a:pt x="876526" y="1320800"/>
                  </a:lnTo>
                  <a:lnTo>
                    <a:pt x="867101" y="1333500"/>
                  </a:lnTo>
                  <a:lnTo>
                    <a:pt x="858705" y="1346200"/>
                  </a:lnTo>
                  <a:lnTo>
                    <a:pt x="838139" y="1346200"/>
                  </a:lnTo>
                  <a:lnTo>
                    <a:pt x="837877" y="1371600"/>
                  </a:lnTo>
                  <a:lnTo>
                    <a:pt x="868170" y="1371600"/>
                  </a:lnTo>
                  <a:lnTo>
                    <a:pt x="882973" y="1358900"/>
                  </a:lnTo>
                  <a:lnTo>
                    <a:pt x="898462" y="1346200"/>
                  </a:lnTo>
                  <a:lnTo>
                    <a:pt x="936063" y="1282700"/>
                  </a:lnTo>
                  <a:lnTo>
                    <a:pt x="1051363" y="1282700"/>
                  </a:lnTo>
                  <a:lnTo>
                    <a:pt x="1042615" y="1270000"/>
                  </a:lnTo>
                  <a:lnTo>
                    <a:pt x="1051754" y="1257300"/>
                  </a:lnTo>
                  <a:lnTo>
                    <a:pt x="930848" y="1257300"/>
                  </a:lnTo>
                  <a:lnTo>
                    <a:pt x="881750" y="1181100"/>
                  </a:lnTo>
                  <a:close/>
                </a:path>
                <a:path w="1911350" h="1371600">
                  <a:moveTo>
                    <a:pt x="991171" y="1282700"/>
                  </a:moveTo>
                  <a:lnTo>
                    <a:pt x="962701" y="1282700"/>
                  </a:lnTo>
                  <a:lnTo>
                    <a:pt x="962701" y="1371600"/>
                  </a:lnTo>
                  <a:lnTo>
                    <a:pt x="991171" y="1371600"/>
                  </a:lnTo>
                  <a:lnTo>
                    <a:pt x="991171" y="1282700"/>
                  </a:lnTo>
                  <a:close/>
                </a:path>
                <a:path w="1911350" h="1371600">
                  <a:moveTo>
                    <a:pt x="1051363" y="1282700"/>
                  </a:moveTo>
                  <a:lnTo>
                    <a:pt x="1018071" y="1282700"/>
                  </a:lnTo>
                  <a:lnTo>
                    <a:pt x="1055410" y="1346200"/>
                  </a:lnTo>
                  <a:lnTo>
                    <a:pt x="1070756" y="1358900"/>
                  </a:lnTo>
                  <a:lnTo>
                    <a:pt x="1085342" y="1371600"/>
                  </a:lnTo>
                  <a:lnTo>
                    <a:pt x="1116256" y="1371600"/>
                  </a:lnTo>
                  <a:lnTo>
                    <a:pt x="1115995" y="1346200"/>
                  </a:lnTo>
                  <a:lnTo>
                    <a:pt x="1095232" y="1346200"/>
                  </a:lnTo>
                  <a:lnTo>
                    <a:pt x="1086886" y="1333500"/>
                  </a:lnTo>
                  <a:lnTo>
                    <a:pt x="1077608" y="1320800"/>
                  </a:lnTo>
                  <a:lnTo>
                    <a:pt x="1051363" y="1282700"/>
                  </a:lnTo>
                  <a:close/>
                </a:path>
                <a:path w="1911350" h="1371600">
                  <a:moveTo>
                    <a:pt x="1287298" y="1181100"/>
                  </a:moveTo>
                  <a:lnTo>
                    <a:pt x="1150203" y="1181100"/>
                  </a:lnTo>
                  <a:lnTo>
                    <a:pt x="1150203" y="1371600"/>
                  </a:lnTo>
                  <a:lnTo>
                    <a:pt x="1298785" y="1371600"/>
                  </a:lnTo>
                  <a:lnTo>
                    <a:pt x="1298785" y="1346200"/>
                  </a:lnTo>
                  <a:lnTo>
                    <a:pt x="1178663" y="1346200"/>
                  </a:lnTo>
                  <a:lnTo>
                    <a:pt x="1178663" y="1295400"/>
                  </a:lnTo>
                  <a:lnTo>
                    <a:pt x="1196778" y="1295400"/>
                  </a:lnTo>
                  <a:lnTo>
                    <a:pt x="1206095" y="1282700"/>
                  </a:lnTo>
                  <a:lnTo>
                    <a:pt x="1258043" y="1282700"/>
                  </a:lnTo>
                  <a:lnTo>
                    <a:pt x="1258043" y="1270000"/>
                  </a:lnTo>
                  <a:lnTo>
                    <a:pt x="1178663" y="1270000"/>
                  </a:lnTo>
                  <a:lnTo>
                    <a:pt x="1178663" y="1206500"/>
                  </a:lnTo>
                  <a:lnTo>
                    <a:pt x="1287298" y="1206500"/>
                  </a:lnTo>
                  <a:lnTo>
                    <a:pt x="1287298" y="1181100"/>
                  </a:lnTo>
                  <a:close/>
                </a:path>
                <a:path w="1911350" h="1371600">
                  <a:moveTo>
                    <a:pt x="1359631" y="1181100"/>
                  </a:moveTo>
                  <a:lnTo>
                    <a:pt x="1331423" y="1181100"/>
                  </a:lnTo>
                  <a:lnTo>
                    <a:pt x="1331423" y="1371600"/>
                  </a:lnTo>
                  <a:lnTo>
                    <a:pt x="1359631" y="1371600"/>
                  </a:lnTo>
                  <a:lnTo>
                    <a:pt x="1359631" y="1282700"/>
                  </a:lnTo>
                  <a:lnTo>
                    <a:pt x="1502737" y="1282700"/>
                  </a:lnTo>
                  <a:lnTo>
                    <a:pt x="1502737" y="1257300"/>
                  </a:lnTo>
                  <a:lnTo>
                    <a:pt x="1359631" y="1257300"/>
                  </a:lnTo>
                  <a:lnTo>
                    <a:pt x="1359631" y="1181100"/>
                  </a:lnTo>
                  <a:close/>
                </a:path>
                <a:path w="1911350" h="1371600">
                  <a:moveTo>
                    <a:pt x="1502737" y="1282700"/>
                  </a:moveTo>
                  <a:lnTo>
                    <a:pt x="1474266" y="1282700"/>
                  </a:lnTo>
                  <a:lnTo>
                    <a:pt x="1474266" y="1371600"/>
                  </a:lnTo>
                  <a:lnTo>
                    <a:pt x="1502737" y="1371600"/>
                  </a:lnTo>
                  <a:lnTo>
                    <a:pt x="1502737" y="1282700"/>
                  </a:lnTo>
                  <a:close/>
                </a:path>
                <a:path w="1911350" h="1371600">
                  <a:moveTo>
                    <a:pt x="1575331" y="1181100"/>
                  </a:moveTo>
                  <a:lnTo>
                    <a:pt x="1547123" y="1181100"/>
                  </a:lnTo>
                  <a:lnTo>
                    <a:pt x="1547123" y="1371600"/>
                  </a:lnTo>
                  <a:lnTo>
                    <a:pt x="1575331" y="1371600"/>
                  </a:lnTo>
                  <a:lnTo>
                    <a:pt x="1603990" y="1333500"/>
                  </a:lnTo>
                  <a:lnTo>
                    <a:pt x="1575331" y="1333500"/>
                  </a:lnTo>
                  <a:lnTo>
                    <a:pt x="1575331" y="1181100"/>
                  </a:lnTo>
                  <a:close/>
                </a:path>
                <a:path w="1911350" h="1371600">
                  <a:moveTo>
                    <a:pt x="1718175" y="1219200"/>
                  </a:moveTo>
                  <a:lnTo>
                    <a:pt x="1689967" y="1219200"/>
                  </a:lnTo>
                  <a:lnTo>
                    <a:pt x="1689967" y="1371600"/>
                  </a:lnTo>
                  <a:lnTo>
                    <a:pt x="1718175" y="1371600"/>
                  </a:lnTo>
                  <a:lnTo>
                    <a:pt x="1718175" y="1219200"/>
                  </a:lnTo>
                  <a:close/>
                </a:path>
                <a:path w="1911350" h="1371600">
                  <a:moveTo>
                    <a:pt x="410927" y="1320800"/>
                  </a:moveTo>
                  <a:lnTo>
                    <a:pt x="398868" y="1333500"/>
                  </a:lnTo>
                  <a:lnTo>
                    <a:pt x="384190" y="1346200"/>
                  </a:lnTo>
                  <a:lnTo>
                    <a:pt x="428424" y="1346200"/>
                  </a:lnTo>
                  <a:lnTo>
                    <a:pt x="410927" y="1320800"/>
                  </a:lnTo>
                  <a:close/>
                </a:path>
                <a:path w="1911350" h="1371600">
                  <a:moveTo>
                    <a:pt x="675453" y="1181100"/>
                  </a:moveTo>
                  <a:lnTo>
                    <a:pt x="644376" y="1181100"/>
                  </a:lnTo>
                  <a:lnTo>
                    <a:pt x="659452" y="1231900"/>
                  </a:lnTo>
                  <a:lnTo>
                    <a:pt x="679401" y="1270000"/>
                  </a:lnTo>
                  <a:lnTo>
                    <a:pt x="703315" y="1308100"/>
                  </a:lnTo>
                  <a:lnTo>
                    <a:pt x="730289" y="1333500"/>
                  </a:lnTo>
                  <a:lnTo>
                    <a:pt x="726111" y="1346200"/>
                  </a:lnTo>
                  <a:lnTo>
                    <a:pt x="760843" y="1346200"/>
                  </a:lnTo>
                  <a:lnTo>
                    <a:pt x="776621" y="1320800"/>
                  </a:lnTo>
                  <a:lnTo>
                    <a:pt x="747001" y="1320800"/>
                  </a:lnTo>
                  <a:lnTo>
                    <a:pt x="725870" y="1295400"/>
                  </a:lnTo>
                  <a:lnTo>
                    <a:pt x="706232" y="1257300"/>
                  </a:lnTo>
                  <a:lnTo>
                    <a:pt x="689091" y="1219200"/>
                  </a:lnTo>
                  <a:lnTo>
                    <a:pt x="675453" y="1181100"/>
                  </a:lnTo>
                  <a:close/>
                </a:path>
                <a:path w="1911350" h="1371600">
                  <a:moveTo>
                    <a:pt x="1718175" y="1181100"/>
                  </a:moveTo>
                  <a:lnTo>
                    <a:pt x="1689967" y="1181100"/>
                  </a:lnTo>
                  <a:lnTo>
                    <a:pt x="1575331" y="1333500"/>
                  </a:lnTo>
                  <a:lnTo>
                    <a:pt x="1603990" y="1333500"/>
                  </a:lnTo>
                  <a:lnTo>
                    <a:pt x="1689967" y="1219200"/>
                  </a:lnTo>
                  <a:lnTo>
                    <a:pt x="1718175" y="1219200"/>
                  </a:lnTo>
                  <a:lnTo>
                    <a:pt x="1718175" y="1181100"/>
                  </a:lnTo>
                  <a:close/>
                </a:path>
                <a:path w="1911350" h="1371600">
                  <a:moveTo>
                    <a:pt x="832401" y="1181100"/>
                  </a:moveTo>
                  <a:lnTo>
                    <a:pt x="799753" y="1181100"/>
                  </a:lnTo>
                  <a:lnTo>
                    <a:pt x="789823" y="1219200"/>
                  </a:lnTo>
                  <a:lnTo>
                    <a:pt x="777296" y="1244600"/>
                  </a:lnTo>
                  <a:lnTo>
                    <a:pt x="762809" y="1282700"/>
                  </a:lnTo>
                  <a:lnTo>
                    <a:pt x="747001" y="1320800"/>
                  </a:lnTo>
                  <a:lnTo>
                    <a:pt x="776621" y="1320800"/>
                  </a:lnTo>
                  <a:lnTo>
                    <a:pt x="784509" y="1308100"/>
                  </a:lnTo>
                  <a:lnTo>
                    <a:pt x="803867" y="1270000"/>
                  </a:lnTo>
                  <a:lnTo>
                    <a:pt x="819602" y="1219200"/>
                  </a:lnTo>
                  <a:lnTo>
                    <a:pt x="832401" y="1181100"/>
                  </a:lnTo>
                  <a:close/>
                </a:path>
                <a:path w="1911350" h="1371600">
                  <a:moveTo>
                    <a:pt x="1258043" y="1257300"/>
                  </a:moveTo>
                  <a:lnTo>
                    <a:pt x="1187572" y="1257300"/>
                  </a:lnTo>
                  <a:lnTo>
                    <a:pt x="1178663" y="1270000"/>
                  </a:lnTo>
                  <a:lnTo>
                    <a:pt x="1258043" y="1270000"/>
                  </a:lnTo>
                  <a:lnTo>
                    <a:pt x="1258043" y="1257300"/>
                  </a:lnTo>
                  <a:close/>
                </a:path>
                <a:path w="1911350" h="1371600">
                  <a:moveTo>
                    <a:pt x="991171" y="1181100"/>
                  </a:moveTo>
                  <a:lnTo>
                    <a:pt x="962701" y="1181100"/>
                  </a:lnTo>
                  <a:lnTo>
                    <a:pt x="962701" y="1257300"/>
                  </a:lnTo>
                  <a:lnTo>
                    <a:pt x="991171" y="1257300"/>
                  </a:lnTo>
                  <a:lnTo>
                    <a:pt x="991171" y="1181100"/>
                  </a:lnTo>
                  <a:close/>
                </a:path>
                <a:path w="1911350" h="1371600">
                  <a:moveTo>
                    <a:pt x="1106592" y="1181100"/>
                  </a:moveTo>
                  <a:lnTo>
                    <a:pt x="1072383" y="1181100"/>
                  </a:lnTo>
                  <a:lnTo>
                    <a:pt x="1023024" y="1257300"/>
                  </a:lnTo>
                  <a:lnTo>
                    <a:pt x="1051754" y="1257300"/>
                  </a:lnTo>
                  <a:lnTo>
                    <a:pt x="1106592" y="1181100"/>
                  </a:lnTo>
                  <a:close/>
                </a:path>
                <a:path w="1911350" h="1371600">
                  <a:moveTo>
                    <a:pt x="1502737" y="1181100"/>
                  </a:moveTo>
                  <a:lnTo>
                    <a:pt x="1474266" y="1181100"/>
                  </a:lnTo>
                  <a:lnTo>
                    <a:pt x="1474266" y="1257300"/>
                  </a:lnTo>
                  <a:lnTo>
                    <a:pt x="1502737" y="1257300"/>
                  </a:lnTo>
                  <a:lnTo>
                    <a:pt x="1502737" y="1181100"/>
                  </a:lnTo>
                  <a:close/>
                </a:path>
                <a:path w="1911350" h="1371600">
                  <a:moveTo>
                    <a:pt x="423984" y="1206500"/>
                  </a:moveTo>
                  <a:lnTo>
                    <a:pt x="380272" y="1206500"/>
                  </a:lnTo>
                  <a:lnTo>
                    <a:pt x="393978" y="1219200"/>
                  </a:lnTo>
                  <a:lnTo>
                    <a:pt x="405702" y="1219200"/>
                  </a:lnTo>
                  <a:lnTo>
                    <a:pt x="423984" y="1206500"/>
                  </a:lnTo>
                  <a:close/>
                </a:path>
                <a:path w="1911350" h="1371600">
                  <a:moveTo>
                    <a:pt x="1899657" y="1172349"/>
                  </a:moveTo>
                  <a:lnTo>
                    <a:pt x="1762561" y="1172349"/>
                  </a:lnTo>
                  <a:lnTo>
                    <a:pt x="1762561" y="1367160"/>
                  </a:lnTo>
                  <a:lnTo>
                    <a:pt x="1911154" y="1367160"/>
                  </a:lnTo>
                  <a:lnTo>
                    <a:pt x="1911154" y="1338690"/>
                  </a:lnTo>
                  <a:lnTo>
                    <a:pt x="1791032" y="1338690"/>
                  </a:lnTo>
                  <a:lnTo>
                    <a:pt x="1791032" y="1289078"/>
                  </a:lnTo>
                  <a:lnTo>
                    <a:pt x="1799978" y="1285250"/>
                  </a:lnTo>
                  <a:lnTo>
                    <a:pt x="1809145" y="1282941"/>
                  </a:lnTo>
                  <a:lnTo>
                    <a:pt x="1818459" y="1281809"/>
                  </a:lnTo>
                  <a:lnTo>
                    <a:pt x="1827847" y="1281508"/>
                  </a:lnTo>
                  <a:lnTo>
                    <a:pt x="1870411" y="1281508"/>
                  </a:lnTo>
                  <a:lnTo>
                    <a:pt x="1870411" y="1260095"/>
                  </a:lnTo>
                  <a:lnTo>
                    <a:pt x="1791032" y="1260095"/>
                  </a:lnTo>
                  <a:lnTo>
                    <a:pt x="1791032" y="1201071"/>
                  </a:lnTo>
                  <a:lnTo>
                    <a:pt x="1899657" y="1201071"/>
                  </a:lnTo>
                  <a:lnTo>
                    <a:pt x="1899657" y="1172349"/>
                  </a:lnTo>
                  <a:close/>
                </a:path>
                <a:path w="1911350" h="1371600">
                  <a:moveTo>
                    <a:pt x="1870411" y="1252514"/>
                  </a:moveTo>
                  <a:lnTo>
                    <a:pt x="1827847" y="1252514"/>
                  </a:lnTo>
                  <a:lnTo>
                    <a:pt x="1818349" y="1252743"/>
                  </a:lnTo>
                  <a:lnTo>
                    <a:pt x="1809047" y="1253756"/>
                  </a:lnTo>
                  <a:lnTo>
                    <a:pt x="1799941" y="1256044"/>
                  </a:lnTo>
                  <a:lnTo>
                    <a:pt x="1791032" y="1260095"/>
                  </a:lnTo>
                  <a:lnTo>
                    <a:pt x="1870411" y="1260095"/>
                  </a:lnTo>
                  <a:lnTo>
                    <a:pt x="1870411" y="1252514"/>
                  </a:lnTo>
                  <a:close/>
                </a:path>
              </a:pathLst>
            </a:custGeom>
            <a:solidFill>
              <a:srgbClr val="CFA05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4" name="object 54"/>
            <p:cNvSpPr/>
            <p:nvPr/>
          </p:nvSpPr>
          <p:spPr>
            <a:xfrm>
              <a:off x="17622793" y="606431"/>
              <a:ext cx="1666239" cy="546100"/>
            </a:xfrm>
            <a:custGeom>
              <a:avLst/>
              <a:gdLst/>
              <a:ahLst/>
              <a:cxnLst/>
              <a:rect l="l" t="t" r="r" b="b"/>
              <a:pathLst>
                <a:path w="1666240" h="546100">
                  <a:moveTo>
                    <a:pt x="1665938" y="0"/>
                  </a:moveTo>
                  <a:lnTo>
                    <a:pt x="1636802" y="37887"/>
                  </a:lnTo>
                  <a:lnTo>
                    <a:pt x="1605925" y="72750"/>
                  </a:lnTo>
                  <a:lnTo>
                    <a:pt x="1572579" y="104832"/>
                  </a:lnTo>
                  <a:lnTo>
                    <a:pt x="1536040" y="134375"/>
                  </a:lnTo>
                  <a:lnTo>
                    <a:pt x="1495582" y="161624"/>
                  </a:lnTo>
                  <a:lnTo>
                    <a:pt x="1450479" y="186823"/>
                  </a:lnTo>
                  <a:lnTo>
                    <a:pt x="1400006" y="210216"/>
                  </a:lnTo>
                  <a:lnTo>
                    <a:pt x="1343435" y="232045"/>
                  </a:lnTo>
                  <a:lnTo>
                    <a:pt x="1283262" y="250522"/>
                  </a:lnTo>
                  <a:lnTo>
                    <a:pt x="1229058" y="266512"/>
                  </a:lnTo>
                  <a:lnTo>
                    <a:pt x="1180146" y="280211"/>
                  </a:lnTo>
                  <a:lnTo>
                    <a:pt x="1135851" y="291817"/>
                  </a:lnTo>
                  <a:lnTo>
                    <a:pt x="1095498" y="301524"/>
                  </a:lnTo>
                  <a:lnTo>
                    <a:pt x="1023919" y="316030"/>
                  </a:lnTo>
                  <a:lnTo>
                    <a:pt x="960004" y="325298"/>
                  </a:lnTo>
                  <a:lnTo>
                    <a:pt x="898352" y="330897"/>
                  </a:lnTo>
                  <a:lnTo>
                    <a:pt x="833561" y="334398"/>
                  </a:lnTo>
                  <a:lnTo>
                    <a:pt x="718671" y="339147"/>
                  </a:lnTo>
                  <a:lnTo>
                    <a:pt x="672953" y="341381"/>
                  </a:lnTo>
                  <a:lnTo>
                    <a:pt x="622398" y="344268"/>
                  </a:lnTo>
                  <a:lnTo>
                    <a:pt x="566331" y="348004"/>
                  </a:lnTo>
                  <a:lnTo>
                    <a:pt x="504076" y="352784"/>
                  </a:lnTo>
                  <a:lnTo>
                    <a:pt x="434960" y="358805"/>
                  </a:lnTo>
                  <a:lnTo>
                    <a:pt x="388507" y="365730"/>
                  </a:lnTo>
                  <a:lnTo>
                    <a:pt x="342285" y="374779"/>
                  </a:lnTo>
                  <a:lnTo>
                    <a:pt x="296478" y="386088"/>
                  </a:lnTo>
                  <a:lnTo>
                    <a:pt x="251272" y="399798"/>
                  </a:lnTo>
                  <a:lnTo>
                    <a:pt x="206852" y="416045"/>
                  </a:lnTo>
                  <a:lnTo>
                    <a:pt x="163405" y="434969"/>
                  </a:lnTo>
                  <a:lnTo>
                    <a:pt x="121113" y="456707"/>
                  </a:lnTo>
                  <a:lnTo>
                    <a:pt x="80165" y="481398"/>
                  </a:lnTo>
                  <a:lnTo>
                    <a:pt x="41696" y="510795"/>
                  </a:lnTo>
                  <a:lnTo>
                    <a:pt x="21765" y="527811"/>
                  </a:lnTo>
                  <a:lnTo>
                    <a:pt x="0" y="546035"/>
                  </a:lnTo>
                  <a:lnTo>
                    <a:pt x="47926" y="515601"/>
                  </a:lnTo>
                  <a:lnTo>
                    <a:pt x="96477" y="490252"/>
                  </a:lnTo>
                  <a:lnTo>
                    <a:pt x="145498" y="469515"/>
                  </a:lnTo>
                  <a:lnTo>
                    <a:pt x="194833" y="452915"/>
                  </a:lnTo>
                  <a:lnTo>
                    <a:pt x="244327" y="439980"/>
                  </a:lnTo>
                  <a:lnTo>
                    <a:pt x="293823" y="430236"/>
                  </a:lnTo>
                  <a:lnTo>
                    <a:pt x="343166" y="423209"/>
                  </a:lnTo>
                  <a:lnTo>
                    <a:pt x="392201" y="418426"/>
                  </a:lnTo>
                  <a:lnTo>
                    <a:pt x="440772" y="415413"/>
                  </a:lnTo>
                  <a:lnTo>
                    <a:pt x="488724" y="413697"/>
                  </a:lnTo>
                  <a:lnTo>
                    <a:pt x="535899" y="412804"/>
                  </a:lnTo>
                  <a:lnTo>
                    <a:pt x="641887" y="412737"/>
                  </a:lnTo>
                  <a:lnTo>
                    <a:pt x="693306" y="412402"/>
                  </a:lnTo>
                  <a:lnTo>
                    <a:pt x="743772" y="411643"/>
                  </a:lnTo>
                  <a:lnTo>
                    <a:pt x="793359" y="410292"/>
                  </a:lnTo>
                  <a:lnTo>
                    <a:pt x="842137" y="408183"/>
                  </a:lnTo>
                  <a:lnTo>
                    <a:pt x="890181" y="405148"/>
                  </a:lnTo>
                  <a:lnTo>
                    <a:pt x="937562" y="401020"/>
                  </a:lnTo>
                  <a:lnTo>
                    <a:pt x="984353" y="395631"/>
                  </a:lnTo>
                  <a:lnTo>
                    <a:pt x="1030627" y="388814"/>
                  </a:lnTo>
                  <a:lnTo>
                    <a:pt x="1076456" y="380402"/>
                  </a:lnTo>
                  <a:lnTo>
                    <a:pt x="1121913" y="370227"/>
                  </a:lnTo>
                  <a:lnTo>
                    <a:pt x="1167070" y="358122"/>
                  </a:lnTo>
                  <a:lnTo>
                    <a:pt x="1212001" y="343920"/>
                  </a:lnTo>
                  <a:lnTo>
                    <a:pt x="1256777" y="327454"/>
                  </a:lnTo>
                  <a:lnTo>
                    <a:pt x="1301471" y="308555"/>
                  </a:lnTo>
                  <a:lnTo>
                    <a:pt x="1346156" y="287057"/>
                  </a:lnTo>
                  <a:lnTo>
                    <a:pt x="1390904" y="262793"/>
                  </a:lnTo>
                  <a:lnTo>
                    <a:pt x="1435788" y="235594"/>
                  </a:lnTo>
                  <a:lnTo>
                    <a:pt x="1475922" y="210649"/>
                  </a:lnTo>
                  <a:lnTo>
                    <a:pt x="1512859" y="182971"/>
                  </a:lnTo>
                  <a:lnTo>
                    <a:pt x="1547068" y="152458"/>
                  </a:lnTo>
                  <a:lnTo>
                    <a:pt x="1579014" y="119007"/>
                  </a:lnTo>
                  <a:lnTo>
                    <a:pt x="1609164" y="82516"/>
                  </a:lnTo>
                  <a:lnTo>
                    <a:pt x="1637983" y="42881"/>
                  </a:lnTo>
                  <a:lnTo>
                    <a:pt x="16659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5" name="object 55"/>
            <p:cNvSpPr/>
            <p:nvPr/>
          </p:nvSpPr>
          <p:spPr>
            <a:xfrm>
              <a:off x="17624049" y="607573"/>
              <a:ext cx="1663700" cy="543560"/>
            </a:xfrm>
            <a:custGeom>
              <a:avLst/>
              <a:gdLst/>
              <a:ahLst/>
              <a:cxnLst/>
              <a:rect l="l" t="t" r="r" b="b"/>
              <a:pathLst>
                <a:path w="1663700" h="543560">
                  <a:moveTo>
                    <a:pt x="1341131" y="230883"/>
                  </a:moveTo>
                  <a:lnTo>
                    <a:pt x="1281062" y="249267"/>
                  </a:lnTo>
                  <a:lnTo>
                    <a:pt x="1226951" y="265177"/>
                  </a:lnTo>
                  <a:lnTo>
                    <a:pt x="1178123" y="278809"/>
                  </a:lnTo>
                  <a:lnTo>
                    <a:pt x="1133904" y="290356"/>
                  </a:lnTo>
                  <a:lnTo>
                    <a:pt x="1093621" y="300015"/>
                  </a:lnTo>
                  <a:lnTo>
                    <a:pt x="1022163" y="314449"/>
                  </a:lnTo>
                  <a:lnTo>
                    <a:pt x="958358" y="323670"/>
                  </a:lnTo>
                  <a:lnTo>
                    <a:pt x="896811" y="329242"/>
                  </a:lnTo>
                  <a:lnTo>
                    <a:pt x="832130" y="332726"/>
                  </a:lnTo>
                  <a:lnTo>
                    <a:pt x="758922" y="335683"/>
                  </a:lnTo>
                  <a:lnTo>
                    <a:pt x="717435" y="337453"/>
                  </a:lnTo>
                  <a:lnTo>
                    <a:pt x="671794" y="339676"/>
                  </a:lnTo>
                  <a:lnTo>
                    <a:pt x="621324" y="342549"/>
                  </a:lnTo>
                  <a:lnTo>
                    <a:pt x="565353" y="346266"/>
                  </a:lnTo>
                  <a:lnTo>
                    <a:pt x="503205" y="351023"/>
                  </a:lnTo>
                  <a:lnTo>
                    <a:pt x="434206" y="357015"/>
                  </a:lnTo>
                  <a:lnTo>
                    <a:pt x="387835" y="363904"/>
                  </a:lnTo>
                  <a:lnTo>
                    <a:pt x="341693" y="372906"/>
                  </a:lnTo>
                  <a:lnTo>
                    <a:pt x="295966" y="384159"/>
                  </a:lnTo>
                  <a:lnTo>
                    <a:pt x="250839" y="397800"/>
                  </a:lnTo>
                  <a:lnTo>
                    <a:pt x="206496" y="413967"/>
                  </a:lnTo>
                  <a:lnTo>
                    <a:pt x="163123" y="432795"/>
                  </a:lnTo>
                  <a:lnTo>
                    <a:pt x="120906" y="454424"/>
                  </a:lnTo>
                  <a:lnTo>
                    <a:pt x="80028" y="478990"/>
                  </a:lnTo>
                  <a:lnTo>
                    <a:pt x="41624" y="508242"/>
                  </a:lnTo>
                  <a:lnTo>
                    <a:pt x="21728" y="525174"/>
                  </a:lnTo>
                  <a:lnTo>
                    <a:pt x="0" y="543313"/>
                  </a:lnTo>
                  <a:lnTo>
                    <a:pt x="47842" y="513028"/>
                  </a:lnTo>
                  <a:lnTo>
                    <a:pt x="96310" y="487804"/>
                  </a:lnTo>
                  <a:lnTo>
                    <a:pt x="145246" y="467169"/>
                  </a:lnTo>
                  <a:lnTo>
                    <a:pt x="194496" y="450652"/>
                  </a:lnTo>
                  <a:lnTo>
                    <a:pt x="243905" y="437781"/>
                  </a:lnTo>
                  <a:lnTo>
                    <a:pt x="293316" y="428086"/>
                  </a:lnTo>
                  <a:lnTo>
                    <a:pt x="342575" y="421094"/>
                  </a:lnTo>
                  <a:lnTo>
                    <a:pt x="391526" y="416335"/>
                  </a:lnTo>
                  <a:lnTo>
                    <a:pt x="440014" y="413338"/>
                  </a:lnTo>
                  <a:lnTo>
                    <a:pt x="487883" y="411630"/>
                  </a:lnTo>
                  <a:lnTo>
                    <a:pt x="534978" y="410741"/>
                  </a:lnTo>
                  <a:lnTo>
                    <a:pt x="588429" y="410752"/>
                  </a:lnTo>
                  <a:lnTo>
                    <a:pt x="640784" y="410674"/>
                  </a:lnTo>
                  <a:lnTo>
                    <a:pt x="692115" y="410341"/>
                  </a:lnTo>
                  <a:lnTo>
                    <a:pt x="742496" y="409586"/>
                  </a:lnTo>
                  <a:lnTo>
                    <a:pt x="791997" y="408242"/>
                  </a:lnTo>
                  <a:lnTo>
                    <a:pt x="840693" y="406144"/>
                  </a:lnTo>
                  <a:lnTo>
                    <a:pt x="888654" y="403124"/>
                  </a:lnTo>
                  <a:lnTo>
                    <a:pt x="935955" y="399017"/>
                  </a:lnTo>
                  <a:lnTo>
                    <a:pt x="982666" y="393654"/>
                  </a:lnTo>
                  <a:lnTo>
                    <a:pt x="1028861" y="386871"/>
                  </a:lnTo>
                  <a:lnTo>
                    <a:pt x="1074612" y="378501"/>
                  </a:lnTo>
                  <a:lnTo>
                    <a:pt x="1119991" y="368377"/>
                  </a:lnTo>
                  <a:lnTo>
                    <a:pt x="1165071" y="356332"/>
                  </a:lnTo>
                  <a:lnTo>
                    <a:pt x="1209925" y="342200"/>
                  </a:lnTo>
                  <a:lnTo>
                    <a:pt x="1254624" y="325815"/>
                  </a:lnTo>
                  <a:lnTo>
                    <a:pt x="1299242" y="307011"/>
                  </a:lnTo>
                  <a:lnTo>
                    <a:pt x="1343850" y="285619"/>
                  </a:lnTo>
                  <a:lnTo>
                    <a:pt x="1388521" y="261475"/>
                  </a:lnTo>
                  <a:lnTo>
                    <a:pt x="1433328" y="234411"/>
                  </a:lnTo>
                  <a:lnTo>
                    <a:pt x="1473392" y="209590"/>
                  </a:lnTo>
                  <a:lnTo>
                    <a:pt x="1510267" y="182050"/>
                  </a:lnTo>
                  <a:lnTo>
                    <a:pt x="1544418" y="151690"/>
                  </a:lnTo>
                  <a:lnTo>
                    <a:pt x="1576310" y="118408"/>
                  </a:lnTo>
                  <a:lnTo>
                    <a:pt x="1606409" y="82100"/>
                  </a:lnTo>
                  <a:lnTo>
                    <a:pt x="1635180" y="42665"/>
                  </a:lnTo>
                  <a:lnTo>
                    <a:pt x="1663090" y="0"/>
                  </a:lnTo>
                  <a:lnTo>
                    <a:pt x="1634003" y="37696"/>
                  </a:lnTo>
                  <a:lnTo>
                    <a:pt x="1603176" y="72383"/>
                  </a:lnTo>
                  <a:lnTo>
                    <a:pt x="1569887" y="104304"/>
                  </a:lnTo>
                  <a:lnTo>
                    <a:pt x="1533410" y="133700"/>
                  </a:lnTo>
                  <a:lnTo>
                    <a:pt x="1493020" y="160813"/>
                  </a:lnTo>
                  <a:lnTo>
                    <a:pt x="1447994" y="185887"/>
                  </a:lnTo>
                  <a:lnTo>
                    <a:pt x="1397606" y="209163"/>
                  </a:lnTo>
                  <a:lnTo>
                    <a:pt x="1341131" y="230883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6" name="object 56"/>
            <p:cNvSpPr/>
            <p:nvPr/>
          </p:nvSpPr>
          <p:spPr>
            <a:xfrm>
              <a:off x="17702916" y="1034450"/>
              <a:ext cx="1233170" cy="165100"/>
            </a:xfrm>
            <a:custGeom>
              <a:avLst/>
              <a:gdLst/>
              <a:ahLst/>
              <a:cxnLst/>
              <a:rect l="l" t="t" r="r" b="b"/>
              <a:pathLst>
                <a:path w="1233169" h="165100">
                  <a:moveTo>
                    <a:pt x="1233009" y="0"/>
                  </a:moveTo>
                  <a:lnTo>
                    <a:pt x="1190382" y="20978"/>
                  </a:lnTo>
                  <a:lnTo>
                    <a:pt x="1149265" y="39585"/>
                  </a:lnTo>
                  <a:lnTo>
                    <a:pt x="1109013" y="55814"/>
                  </a:lnTo>
                  <a:lnTo>
                    <a:pt x="1068983" y="69657"/>
                  </a:lnTo>
                  <a:lnTo>
                    <a:pt x="1028531" y="81106"/>
                  </a:lnTo>
                  <a:lnTo>
                    <a:pt x="987014" y="90156"/>
                  </a:lnTo>
                  <a:lnTo>
                    <a:pt x="943786" y="96798"/>
                  </a:lnTo>
                  <a:lnTo>
                    <a:pt x="898205" y="101024"/>
                  </a:lnTo>
                  <a:lnTo>
                    <a:pt x="849627" y="102829"/>
                  </a:lnTo>
                  <a:lnTo>
                    <a:pt x="797407" y="102204"/>
                  </a:lnTo>
                  <a:lnTo>
                    <a:pt x="740903" y="99143"/>
                  </a:lnTo>
                  <a:lnTo>
                    <a:pt x="679469" y="93637"/>
                  </a:lnTo>
                  <a:lnTo>
                    <a:pt x="612463" y="85680"/>
                  </a:lnTo>
                  <a:lnTo>
                    <a:pt x="539240" y="75264"/>
                  </a:lnTo>
                  <a:lnTo>
                    <a:pt x="462628" y="67234"/>
                  </a:lnTo>
                  <a:lnTo>
                    <a:pt x="391440" y="63607"/>
                  </a:lnTo>
                  <a:lnTo>
                    <a:pt x="325709" y="63856"/>
                  </a:lnTo>
                  <a:lnTo>
                    <a:pt x="265464" y="67449"/>
                  </a:lnTo>
                  <a:lnTo>
                    <a:pt x="210738" y="73858"/>
                  </a:lnTo>
                  <a:lnTo>
                    <a:pt x="161560" y="82553"/>
                  </a:lnTo>
                  <a:lnTo>
                    <a:pt x="117963" y="93004"/>
                  </a:lnTo>
                  <a:lnTo>
                    <a:pt x="79977" y="104683"/>
                  </a:lnTo>
                  <a:lnTo>
                    <a:pt x="20964" y="129603"/>
                  </a:lnTo>
                  <a:lnTo>
                    <a:pt x="0" y="141786"/>
                  </a:lnTo>
                  <a:lnTo>
                    <a:pt x="47296" y="124277"/>
                  </a:lnTo>
                  <a:lnTo>
                    <a:pt x="93561" y="111517"/>
                  </a:lnTo>
                  <a:lnTo>
                    <a:pt x="139031" y="103029"/>
                  </a:lnTo>
                  <a:lnTo>
                    <a:pt x="183942" y="98336"/>
                  </a:lnTo>
                  <a:lnTo>
                    <a:pt x="228530" y="96961"/>
                  </a:lnTo>
                  <a:lnTo>
                    <a:pt x="273030" y="98428"/>
                  </a:lnTo>
                  <a:lnTo>
                    <a:pt x="317679" y="102261"/>
                  </a:lnTo>
                  <a:lnTo>
                    <a:pt x="362712" y="107982"/>
                  </a:lnTo>
                  <a:lnTo>
                    <a:pt x="408366" y="115115"/>
                  </a:lnTo>
                  <a:lnTo>
                    <a:pt x="454877" y="123184"/>
                  </a:lnTo>
                  <a:lnTo>
                    <a:pt x="502480" y="131713"/>
                  </a:lnTo>
                  <a:lnTo>
                    <a:pt x="551411" y="140223"/>
                  </a:lnTo>
                  <a:lnTo>
                    <a:pt x="601906" y="148240"/>
                  </a:lnTo>
                  <a:lnTo>
                    <a:pt x="654202" y="155286"/>
                  </a:lnTo>
                  <a:lnTo>
                    <a:pt x="708534" y="160885"/>
                  </a:lnTo>
                  <a:lnTo>
                    <a:pt x="765139" y="164560"/>
                  </a:lnTo>
                  <a:lnTo>
                    <a:pt x="830813" y="162745"/>
                  </a:lnTo>
                  <a:lnTo>
                    <a:pt x="890989" y="157374"/>
                  </a:lnTo>
                  <a:lnTo>
                    <a:pt x="946154" y="148561"/>
                  </a:lnTo>
                  <a:lnTo>
                    <a:pt x="996797" y="136420"/>
                  </a:lnTo>
                  <a:lnTo>
                    <a:pt x="1043405" y="121063"/>
                  </a:lnTo>
                  <a:lnTo>
                    <a:pt x="1086467" y="102603"/>
                  </a:lnTo>
                  <a:lnTo>
                    <a:pt x="1126470" y="81153"/>
                  </a:lnTo>
                  <a:lnTo>
                    <a:pt x="1163903" y="56827"/>
                  </a:lnTo>
                  <a:lnTo>
                    <a:pt x="1199253" y="29738"/>
                  </a:lnTo>
                  <a:lnTo>
                    <a:pt x="1233009" y="0"/>
                  </a:lnTo>
                  <a:close/>
                </a:path>
              </a:pathLst>
            </a:custGeom>
            <a:solidFill>
              <a:srgbClr val="133C8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7" name="object 57"/>
            <p:cNvSpPr/>
            <p:nvPr/>
          </p:nvSpPr>
          <p:spPr>
            <a:xfrm>
              <a:off x="17709042" y="1185431"/>
              <a:ext cx="1353185" cy="227329"/>
            </a:xfrm>
            <a:custGeom>
              <a:avLst/>
              <a:gdLst/>
              <a:ahLst/>
              <a:cxnLst/>
              <a:rect l="l" t="t" r="r" b="b"/>
              <a:pathLst>
                <a:path w="1353184" h="227330">
                  <a:moveTo>
                    <a:pt x="270398" y="0"/>
                  </a:moveTo>
                  <a:lnTo>
                    <a:pt x="224912" y="2039"/>
                  </a:lnTo>
                  <a:lnTo>
                    <a:pt x="180651" y="6835"/>
                  </a:lnTo>
                  <a:lnTo>
                    <a:pt x="136820" y="14025"/>
                  </a:lnTo>
                  <a:lnTo>
                    <a:pt x="92630" y="23243"/>
                  </a:lnTo>
                  <a:lnTo>
                    <a:pt x="47287" y="34126"/>
                  </a:lnTo>
                  <a:lnTo>
                    <a:pt x="0" y="46310"/>
                  </a:lnTo>
                  <a:lnTo>
                    <a:pt x="61739" y="38765"/>
                  </a:lnTo>
                  <a:lnTo>
                    <a:pt x="117248" y="33612"/>
                  </a:lnTo>
                  <a:lnTo>
                    <a:pt x="167345" y="30750"/>
                  </a:lnTo>
                  <a:lnTo>
                    <a:pt x="212846" y="30076"/>
                  </a:lnTo>
                  <a:lnTo>
                    <a:pt x="254569" y="31487"/>
                  </a:lnTo>
                  <a:lnTo>
                    <a:pt x="293331" y="34881"/>
                  </a:lnTo>
                  <a:lnTo>
                    <a:pt x="365244" y="47207"/>
                  </a:lnTo>
                  <a:lnTo>
                    <a:pt x="435123" y="66234"/>
                  </a:lnTo>
                  <a:lnTo>
                    <a:pt x="509509" y="91142"/>
                  </a:lnTo>
                  <a:lnTo>
                    <a:pt x="594940" y="121110"/>
                  </a:lnTo>
                  <a:lnTo>
                    <a:pt x="643841" y="137735"/>
                  </a:lnTo>
                  <a:lnTo>
                    <a:pt x="697955" y="155317"/>
                  </a:lnTo>
                  <a:lnTo>
                    <a:pt x="758101" y="173755"/>
                  </a:lnTo>
                  <a:lnTo>
                    <a:pt x="825095" y="192944"/>
                  </a:lnTo>
                  <a:lnTo>
                    <a:pt x="887786" y="205821"/>
                  </a:lnTo>
                  <a:lnTo>
                    <a:pt x="943760" y="215660"/>
                  </a:lnTo>
                  <a:lnTo>
                    <a:pt x="994276" y="222444"/>
                  </a:lnTo>
                  <a:lnTo>
                    <a:pt x="1040591" y="226156"/>
                  </a:lnTo>
                  <a:lnTo>
                    <a:pt x="1083964" y="226779"/>
                  </a:lnTo>
                  <a:lnTo>
                    <a:pt x="1125652" y="224296"/>
                  </a:lnTo>
                  <a:lnTo>
                    <a:pt x="1166915" y="218690"/>
                  </a:lnTo>
                  <a:lnTo>
                    <a:pt x="1209009" y="209943"/>
                  </a:lnTo>
                  <a:lnTo>
                    <a:pt x="1253195" y="198040"/>
                  </a:lnTo>
                  <a:lnTo>
                    <a:pt x="1300729" y="182963"/>
                  </a:lnTo>
                  <a:lnTo>
                    <a:pt x="1352869" y="164694"/>
                  </a:lnTo>
                  <a:lnTo>
                    <a:pt x="1286943" y="172224"/>
                  </a:lnTo>
                  <a:lnTo>
                    <a:pt x="1223398" y="176212"/>
                  </a:lnTo>
                  <a:lnTo>
                    <a:pt x="1162217" y="177002"/>
                  </a:lnTo>
                  <a:lnTo>
                    <a:pt x="1103382" y="174935"/>
                  </a:lnTo>
                  <a:lnTo>
                    <a:pt x="1046876" y="170354"/>
                  </a:lnTo>
                  <a:lnTo>
                    <a:pt x="992679" y="163601"/>
                  </a:lnTo>
                  <a:lnTo>
                    <a:pt x="940776" y="155018"/>
                  </a:lnTo>
                  <a:lnTo>
                    <a:pt x="891147" y="144949"/>
                  </a:lnTo>
                  <a:lnTo>
                    <a:pt x="843775" y="133734"/>
                  </a:lnTo>
                  <a:lnTo>
                    <a:pt x="798642" y="121717"/>
                  </a:lnTo>
                  <a:lnTo>
                    <a:pt x="755731" y="109241"/>
                  </a:lnTo>
                  <a:lnTo>
                    <a:pt x="715022" y="96646"/>
                  </a:lnTo>
                  <a:lnTo>
                    <a:pt x="605940" y="61580"/>
                  </a:lnTo>
                  <a:lnTo>
                    <a:pt x="573868" y="51939"/>
                  </a:lnTo>
                  <a:lnTo>
                    <a:pt x="543910" y="43891"/>
                  </a:lnTo>
                  <a:lnTo>
                    <a:pt x="480422" y="26688"/>
                  </a:lnTo>
                  <a:lnTo>
                    <a:pt x="422120" y="14061"/>
                  </a:lnTo>
                  <a:lnTo>
                    <a:pt x="368210" y="5647"/>
                  </a:lnTo>
                  <a:lnTo>
                    <a:pt x="317900" y="1081"/>
                  </a:lnTo>
                  <a:lnTo>
                    <a:pt x="270398" y="0"/>
                  </a:lnTo>
                  <a:close/>
                </a:path>
              </a:pathLst>
            </a:custGeom>
            <a:solidFill>
              <a:srgbClr val="E0231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7013850" y="8945163"/>
            <a:ext cx="11106785" cy="181165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1115" algn="just">
              <a:lnSpc>
                <a:spcPts val="2385"/>
              </a:lnSpc>
              <a:spcBef>
                <a:spcPts val="110"/>
              </a:spcBef>
            </a:pP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За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проекты,</a:t>
            </a:r>
            <a:r>
              <a:rPr sz="2050" spc="-8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0" dirty="0">
                <a:solidFill>
                  <a:srgbClr val="143B87"/>
                </a:solidFill>
                <a:latin typeface="Microsoft Sans Serif"/>
                <a:cs typeface="Microsoft Sans Serif"/>
              </a:rPr>
              <a:t>управленческие</a:t>
            </a:r>
            <a:r>
              <a:rPr sz="2050" spc="-8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5" dirty="0">
                <a:solidFill>
                  <a:srgbClr val="143B87"/>
                </a:solidFill>
                <a:latin typeface="Microsoft Sans Serif"/>
                <a:cs typeface="Microsoft Sans Serif"/>
              </a:rPr>
              <a:t>решения</a:t>
            </a:r>
            <a:r>
              <a:rPr sz="2050" spc="-8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65" dirty="0">
                <a:solidFill>
                  <a:srgbClr val="143B87"/>
                </a:solidFill>
                <a:latin typeface="Microsoft Sans Serif"/>
                <a:cs typeface="Microsoft Sans Serif"/>
              </a:rPr>
              <a:t>и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5" dirty="0">
                <a:solidFill>
                  <a:srgbClr val="143B87"/>
                </a:solidFill>
                <a:latin typeface="Microsoft Sans Serif"/>
                <a:cs typeface="Microsoft Sans Serif"/>
              </a:rPr>
              <a:t>инициативы,</a:t>
            </a:r>
            <a:r>
              <a:rPr sz="2050" spc="-8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30" dirty="0">
                <a:solidFill>
                  <a:srgbClr val="143B87"/>
                </a:solidFill>
                <a:latin typeface="Microsoft Sans Serif"/>
                <a:cs typeface="Microsoft Sans Serif"/>
              </a:rPr>
              <a:t>способствующие</a:t>
            </a:r>
            <a:r>
              <a:rPr sz="2050" spc="-8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25" dirty="0">
                <a:solidFill>
                  <a:srgbClr val="143B87"/>
                </a:solidFill>
                <a:latin typeface="Microsoft Sans Serif"/>
                <a:cs typeface="Microsoft Sans Serif"/>
              </a:rPr>
              <a:t>созданию</a:t>
            </a:r>
            <a:r>
              <a:rPr sz="2050" spc="-8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условий</a:t>
            </a:r>
            <a:endParaRPr sz="2050" dirty="0">
              <a:latin typeface="Microsoft Sans Serif"/>
              <a:cs typeface="Microsoft Sans Serif"/>
            </a:endParaRPr>
          </a:p>
          <a:p>
            <a:pPr marL="31115" marR="5080" algn="just">
              <a:lnSpc>
                <a:spcPts val="2310"/>
              </a:lnSpc>
              <a:spcBef>
                <a:spcPts val="125"/>
              </a:spcBef>
            </a:pPr>
            <a:r>
              <a:rPr sz="2050" spc="-70" dirty="0">
                <a:solidFill>
                  <a:srgbClr val="143B87"/>
                </a:solidFill>
                <a:latin typeface="Microsoft Sans Serif"/>
                <a:cs typeface="Microsoft Sans Serif"/>
              </a:rPr>
              <a:t>для</a:t>
            </a:r>
            <a:r>
              <a:rPr sz="2050" spc="-15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25" dirty="0">
                <a:solidFill>
                  <a:srgbClr val="143B87"/>
                </a:solidFill>
                <a:latin typeface="Microsoft Sans Serif"/>
                <a:cs typeface="Microsoft Sans Serif"/>
              </a:rPr>
              <a:t>личностного</a:t>
            </a:r>
            <a:r>
              <a:rPr sz="2050" spc="-15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65" dirty="0">
                <a:solidFill>
                  <a:srgbClr val="143B87"/>
                </a:solidFill>
                <a:latin typeface="Microsoft Sans Serif"/>
                <a:cs typeface="Microsoft Sans Serif"/>
              </a:rPr>
              <a:t>и</a:t>
            </a:r>
            <a:r>
              <a:rPr sz="2050" spc="-15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35" dirty="0">
                <a:solidFill>
                  <a:srgbClr val="143B87"/>
                </a:solidFill>
                <a:latin typeface="Microsoft Sans Serif"/>
                <a:cs typeface="Microsoft Sans Serif"/>
              </a:rPr>
              <a:t>профессионального</a:t>
            </a:r>
            <a:r>
              <a:rPr sz="2050" spc="-15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35" dirty="0">
                <a:solidFill>
                  <a:srgbClr val="143B87"/>
                </a:solidFill>
                <a:latin typeface="Microsoft Sans Serif"/>
                <a:cs typeface="Microsoft Sans Serif"/>
              </a:rPr>
              <a:t>роста,</a:t>
            </a:r>
            <a:r>
              <a:rPr sz="2050" spc="-15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успешного</a:t>
            </a:r>
            <a:r>
              <a:rPr sz="2050" spc="-15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20" dirty="0">
                <a:solidFill>
                  <a:srgbClr val="143B87"/>
                </a:solidFill>
                <a:latin typeface="Microsoft Sans Serif"/>
                <a:cs typeface="Microsoft Sans Serif"/>
              </a:rPr>
              <a:t>трудоустройства</a:t>
            </a:r>
            <a:r>
              <a:rPr sz="2050" spc="-15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65" dirty="0">
                <a:solidFill>
                  <a:srgbClr val="143B87"/>
                </a:solidFill>
                <a:latin typeface="Microsoft Sans Serif"/>
                <a:cs typeface="Microsoft Sans Serif"/>
              </a:rPr>
              <a:t>и</a:t>
            </a:r>
            <a:r>
              <a:rPr sz="2050" spc="-15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55" dirty="0">
                <a:solidFill>
                  <a:srgbClr val="143B87"/>
                </a:solidFill>
                <a:latin typeface="Microsoft Sans Serif"/>
                <a:cs typeface="Microsoft Sans Serif"/>
              </a:rPr>
              <a:t>самореализации</a:t>
            </a:r>
            <a:r>
              <a:rPr sz="2050" spc="-7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каждого</a:t>
            </a:r>
            <a:r>
              <a:rPr sz="2050" spc="-15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35" dirty="0">
                <a:solidFill>
                  <a:srgbClr val="143B87"/>
                </a:solidFill>
                <a:latin typeface="Microsoft Sans Serif"/>
                <a:cs typeface="Microsoft Sans Serif"/>
              </a:rPr>
              <a:t>участника</a:t>
            </a:r>
            <a:r>
              <a:rPr sz="2050" spc="-15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СВО,</a:t>
            </a:r>
            <a:r>
              <a:rPr sz="2050" spc="-15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dirty="0">
                <a:solidFill>
                  <a:srgbClr val="143B87"/>
                </a:solidFill>
                <a:latin typeface="Microsoft Sans Serif"/>
                <a:cs typeface="Microsoft Sans Serif"/>
              </a:rPr>
              <a:t>а</a:t>
            </a:r>
            <a:r>
              <a:rPr sz="2050" spc="-15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25" dirty="0">
                <a:solidFill>
                  <a:srgbClr val="143B87"/>
                </a:solidFill>
                <a:latin typeface="Microsoft Sans Serif"/>
                <a:cs typeface="Microsoft Sans Serif"/>
              </a:rPr>
              <a:t>также</a:t>
            </a:r>
            <a:r>
              <a:rPr sz="2050" spc="-15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55" dirty="0">
                <a:solidFill>
                  <a:srgbClr val="143B87"/>
                </a:solidFill>
                <a:latin typeface="Microsoft Sans Serif"/>
                <a:cs typeface="Microsoft Sans Serif"/>
              </a:rPr>
              <a:t>успешные</a:t>
            </a:r>
            <a:r>
              <a:rPr sz="2050" spc="-15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0" dirty="0">
                <a:solidFill>
                  <a:srgbClr val="143B87"/>
                </a:solidFill>
                <a:latin typeface="Microsoft Sans Serif"/>
                <a:cs typeface="Microsoft Sans Serif"/>
              </a:rPr>
              <a:t>примеры</a:t>
            </a:r>
            <a:r>
              <a:rPr sz="2050" spc="-15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55" dirty="0">
                <a:solidFill>
                  <a:srgbClr val="143B87"/>
                </a:solidFill>
                <a:latin typeface="Microsoft Sans Serif"/>
                <a:cs typeface="Microsoft Sans Serif"/>
              </a:rPr>
              <a:t>адаптации</a:t>
            </a:r>
            <a:r>
              <a:rPr sz="2050" spc="-15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65" dirty="0">
                <a:solidFill>
                  <a:srgbClr val="143B87"/>
                </a:solidFill>
                <a:latin typeface="Microsoft Sans Serif"/>
                <a:cs typeface="Microsoft Sans Serif"/>
              </a:rPr>
              <a:t>и</a:t>
            </a:r>
            <a:r>
              <a:rPr sz="2050" spc="-15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0" dirty="0">
                <a:solidFill>
                  <a:srgbClr val="143B87"/>
                </a:solidFill>
                <a:latin typeface="Microsoft Sans Serif"/>
                <a:cs typeface="Microsoft Sans Serif"/>
              </a:rPr>
              <a:t>самореализации</a:t>
            </a:r>
            <a:r>
              <a:rPr sz="2050" spc="-15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5" dirty="0">
                <a:solidFill>
                  <a:srgbClr val="143B87"/>
                </a:solidFill>
                <a:latin typeface="Microsoft Sans Serif"/>
                <a:cs typeface="Microsoft Sans Serif"/>
              </a:rPr>
              <a:t>ветеранов</a:t>
            </a:r>
            <a:r>
              <a:rPr sz="2050" spc="-6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5" dirty="0">
                <a:solidFill>
                  <a:srgbClr val="143B87"/>
                </a:solidFill>
                <a:latin typeface="Microsoft Sans Serif"/>
                <a:cs typeface="Microsoft Sans Serif"/>
              </a:rPr>
              <a:t>благодаря</a:t>
            </a:r>
            <a:r>
              <a:rPr sz="2050" spc="-15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25" dirty="0">
                <a:solidFill>
                  <a:srgbClr val="143B87"/>
                </a:solidFill>
                <a:latin typeface="Microsoft Sans Serif"/>
                <a:cs typeface="Microsoft Sans Serif"/>
              </a:rPr>
              <a:t>такой</a:t>
            </a:r>
            <a:r>
              <a:rPr sz="2050" spc="-15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0" dirty="0">
                <a:solidFill>
                  <a:srgbClr val="143B87"/>
                </a:solidFill>
                <a:latin typeface="Microsoft Sans Serif"/>
                <a:cs typeface="Microsoft Sans Serif"/>
              </a:rPr>
              <a:t>поддержке</a:t>
            </a:r>
            <a:endParaRPr sz="2050" dirty="0">
              <a:latin typeface="Microsoft Sans Serif"/>
              <a:cs typeface="Microsoft Sans Serif"/>
            </a:endParaRPr>
          </a:p>
          <a:p>
            <a:pPr marL="12700" marR="1090295">
              <a:lnSpc>
                <a:spcPct val="73700"/>
              </a:lnSpc>
              <a:spcBef>
                <a:spcPts val="985"/>
              </a:spcBef>
            </a:pPr>
            <a:r>
              <a:rPr sz="2050" i="1" spc="-155" dirty="0">
                <a:solidFill>
                  <a:srgbClr val="143B87"/>
                </a:solidFill>
                <a:latin typeface="Arial"/>
                <a:cs typeface="Arial"/>
              </a:rPr>
              <a:t>*Приветствуем</a:t>
            </a:r>
            <a:r>
              <a:rPr sz="2050" i="1" spc="-254" dirty="0">
                <a:solidFill>
                  <a:srgbClr val="143B87"/>
                </a:solidFill>
                <a:latin typeface="Arial"/>
                <a:cs typeface="Arial"/>
              </a:rPr>
              <a:t> </a:t>
            </a:r>
            <a:r>
              <a:rPr sz="2050" i="1" spc="-150" dirty="0">
                <a:solidFill>
                  <a:srgbClr val="143B87"/>
                </a:solidFill>
                <a:latin typeface="Arial"/>
                <a:cs typeface="Arial"/>
              </a:rPr>
              <a:t>истории</a:t>
            </a:r>
            <a:r>
              <a:rPr sz="2050" i="1" spc="-250" dirty="0">
                <a:solidFill>
                  <a:srgbClr val="143B87"/>
                </a:solidFill>
                <a:latin typeface="Arial"/>
                <a:cs typeface="Arial"/>
              </a:rPr>
              <a:t> </a:t>
            </a:r>
            <a:r>
              <a:rPr sz="2050" i="1" spc="-150" dirty="0">
                <a:solidFill>
                  <a:srgbClr val="143B87"/>
                </a:solidFill>
                <a:latin typeface="Arial"/>
                <a:cs typeface="Arial"/>
              </a:rPr>
              <a:t>ветеранов</a:t>
            </a:r>
            <a:r>
              <a:rPr sz="2050" i="1" spc="-254" dirty="0">
                <a:solidFill>
                  <a:srgbClr val="143B87"/>
                </a:solidFill>
                <a:latin typeface="Arial"/>
                <a:cs typeface="Arial"/>
              </a:rPr>
              <a:t> </a:t>
            </a:r>
            <a:r>
              <a:rPr sz="2050" i="1" spc="-50" dirty="0">
                <a:solidFill>
                  <a:srgbClr val="143B87"/>
                </a:solidFill>
                <a:latin typeface="Arial"/>
                <a:cs typeface="Arial"/>
              </a:rPr>
              <a:t>специальной</a:t>
            </a:r>
            <a:r>
              <a:rPr sz="2050" i="1" spc="-250" dirty="0">
                <a:solidFill>
                  <a:srgbClr val="143B87"/>
                </a:solidFill>
                <a:latin typeface="Arial"/>
                <a:cs typeface="Arial"/>
              </a:rPr>
              <a:t> </a:t>
            </a:r>
            <a:r>
              <a:rPr sz="2050" i="1" spc="-65" dirty="0">
                <a:solidFill>
                  <a:srgbClr val="143B87"/>
                </a:solidFill>
                <a:latin typeface="Arial"/>
                <a:cs typeface="Arial"/>
              </a:rPr>
              <a:t>военной</a:t>
            </a:r>
            <a:r>
              <a:rPr sz="2050" i="1" spc="-250" dirty="0">
                <a:solidFill>
                  <a:srgbClr val="143B87"/>
                </a:solidFill>
                <a:latin typeface="Arial"/>
                <a:cs typeface="Arial"/>
              </a:rPr>
              <a:t> </a:t>
            </a:r>
            <a:r>
              <a:rPr sz="2050" i="1" spc="-80" dirty="0">
                <a:solidFill>
                  <a:srgbClr val="143B87"/>
                </a:solidFill>
                <a:latin typeface="Arial"/>
                <a:cs typeface="Arial"/>
              </a:rPr>
              <a:t>операции,</a:t>
            </a:r>
            <a:r>
              <a:rPr sz="2050" i="1" spc="-254" dirty="0">
                <a:solidFill>
                  <a:srgbClr val="143B87"/>
                </a:solidFill>
                <a:latin typeface="Arial"/>
                <a:cs typeface="Arial"/>
              </a:rPr>
              <a:t> </a:t>
            </a:r>
            <a:r>
              <a:rPr sz="2050" i="1" spc="-30" dirty="0">
                <a:solidFill>
                  <a:srgbClr val="143B87"/>
                </a:solidFill>
                <a:latin typeface="Arial"/>
                <a:cs typeface="Arial"/>
              </a:rPr>
              <a:t>сумевших</a:t>
            </a:r>
            <a:r>
              <a:rPr sz="2050" i="1" spc="-250" dirty="0">
                <a:solidFill>
                  <a:srgbClr val="143B87"/>
                </a:solidFill>
                <a:latin typeface="Arial"/>
                <a:cs typeface="Arial"/>
              </a:rPr>
              <a:t> </a:t>
            </a:r>
            <a:r>
              <a:rPr sz="2050" i="1" spc="-10" dirty="0">
                <a:solidFill>
                  <a:srgbClr val="143B87"/>
                </a:solidFill>
                <a:latin typeface="Arial"/>
                <a:cs typeface="Arial"/>
              </a:rPr>
              <a:t>успешно </a:t>
            </a:r>
            <a:r>
              <a:rPr sz="2050" i="1" spc="-155" dirty="0">
                <a:solidFill>
                  <a:srgbClr val="143B87"/>
                </a:solidFill>
                <a:latin typeface="Arial"/>
                <a:cs typeface="Arial"/>
              </a:rPr>
              <a:t>адаптироваться</a:t>
            </a:r>
            <a:r>
              <a:rPr sz="2050" i="1" spc="-254" dirty="0">
                <a:solidFill>
                  <a:srgbClr val="143B87"/>
                </a:solidFill>
                <a:latin typeface="Arial"/>
                <a:cs typeface="Arial"/>
              </a:rPr>
              <a:t> </a:t>
            </a:r>
            <a:r>
              <a:rPr sz="2050" i="1" spc="95" dirty="0">
                <a:solidFill>
                  <a:srgbClr val="143B87"/>
                </a:solidFill>
                <a:latin typeface="Arial"/>
                <a:cs typeface="Arial"/>
              </a:rPr>
              <a:t>в</a:t>
            </a:r>
            <a:r>
              <a:rPr sz="2050" i="1" spc="-254" dirty="0">
                <a:solidFill>
                  <a:srgbClr val="143B87"/>
                </a:solidFill>
                <a:latin typeface="Arial"/>
                <a:cs typeface="Arial"/>
              </a:rPr>
              <a:t> </a:t>
            </a:r>
            <a:r>
              <a:rPr sz="2050" i="1" spc="-210" dirty="0">
                <a:solidFill>
                  <a:srgbClr val="143B87"/>
                </a:solidFill>
                <a:latin typeface="Arial"/>
                <a:cs typeface="Arial"/>
              </a:rPr>
              <a:t>работе</a:t>
            </a:r>
            <a:r>
              <a:rPr sz="2050" i="1" spc="-254" dirty="0">
                <a:solidFill>
                  <a:srgbClr val="143B87"/>
                </a:solidFill>
                <a:latin typeface="Arial"/>
                <a:cs typeface="Arial"/>
              </a:rPr>
              <a:t> </a:t>
            </a:r>
            <a:r>
              <a:rPr sz="2050" i="1" spc="-45" dirty="0">
                <a:solidFill>
                  <a:srgbClr val="143B87"/>
                </a:solidFill>
                <a:latin typeface="Arial"/>
                <a:cs typeface="Arial"/>
              </a:rPr>
              <a:t>на</a:t>
            </a:r>
            <a:r>
              <a:rPr sz="2050" i="1" spc="-254" dirty="0">
                <a:solidFill>
                  <a:srgbClr val="143B87"/>
                </a:solidFill>
                <a:latin typeface="Arial"/>
                <a:cs typeface="Arial"/>
              </a:rPr>
              <a:t> </a:t>
            </a:r>
            <a:r>
              <a:rPr sz="2050" i="1" spc="-70" dirty="0">
                <a:solidFill>
                  <a:srgbClr val="143B87"/>
                </a:solidFill>
                <a:latin typeface="Arial"/>
                <a:cs typeface="Arial"/>
              </a:rPr>
              <a:t>должностях</a:t>
            </a:r>
            <a:r>
              <a:rPr sz="2050" i="1" spc="-250" dirty="0">
                <a:solidFill>
                  <a:srgbClr val="143B87"/>
                </a:solidFill>
                <a:latin typeface="Arial"/>
                <a:cs typeface="Arial"/>
              </a:rPr>
              <a:t> </a:t>
            </a:r>
            <a:r>
              <a:rPr sz="2050" i="1" spc="-90" dirty="0">
                <a:solidFill>
                  <a:srgbClr val="143B87"/>
                </a:solidFill>
                <a:latin typeface="Arial"/>
                <a:cs typeface="Arial"/>
              </a:rPr>
              <a:t>органов</a:t>
            </a:r>
            <a:r>
              <a:rPr sz="2050" i="1" spc="-254" dirty="0">
                <a:solidFill>
                  <a:srgbClr val="143B87"/>
                </a:solidFill>
                <a:latin typeface="Arial"/>
                <a:cs typeface="Arial"/>
              </a:rPr>
              <a:t> </a:t>
            </a:r>
            <a:r>
              <a:rPr sz="2050" i="1" spc="-40" dirty="0">
                <a:solidFill>
                  <a:srgbClr val="143B87"/>
                </a:solidFill>
                <a:latin typeface="Arial"/>
                <a:cs typeface="Arial"/>
              </a:rPr>
              <a:t>муниципальной</a:t>
            </a:r>
            <a:r>
              <a:rPr sz="2050" i="1" spc="-254" dirty="0">
                <a:solidFill>
                  <a:srgbClr val="143B87"/>
                </a:solidFill>
                <a:latin typeface="Arial"/>
                <a:cs typeface="Arial"/>
              </a:rPr>
              <a:t> </a:t>
            </a:r>
            <a:r>
              <a:rPr sz="2050" i="1" spc="-10" dirty="0">
                <a:solidFill>
                  <a:srgbClr val="143B87"/>
                </a:solidFill>
                <a:latin typeface="Arial"/>
                <a:cs typeface="Arial"/>
              </a:rPr>
              <a:t>власти</a:t>
            </a:r>
            <a:endParaRPr sz="2050" dirty="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9108287" y="10605310"/>
            <a:ext cx="499109" cy="465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325"/>
              </a:lnSpc>
            </a:pPr>
            <a:fld id="{81D60167-4931-47E6-BA6A-407CBD079E47}" type="slidenum">
              <a:rPr sz="3300" spc="-204" dirty="0">
                <a:solidFill>
                  <a:srgbClr val="CCCCCC"/>
                </a:solidFill>
                <a:latin typeface="Lucida Sans Unicode"/>
                <a:cs typeface="Lucida Sans Unicode"/>
              </a:rPr>
              <a:t>6</a:t>
            </a:fld>
            <a:endParaRPr sz="33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61263" y="-539"/>
            <a:ext cx="20095513" cy="1129996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188089" y="111446"/>
            <a:ext cx="12589510" cy="9055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110" dirty="0"/>
              <a:t>Номинации</a:t>
            </a:r>
            <a:r>
              <a:rPr spc="-360" dirty="0"/>
              <a:t> </a:t>
            </a:r>
            <a:r>
              <a:rPr spc="-95" dirty="0"/>
              <a:t>Премии</a:t>
            </a:r>
            <a:r>
              <a:rPr spc="-355" dirty="0"/>
              <a:t> </a:t>
            </a:r>
            <a:r>
              <a:rPr spc="35" dirty="0"/>
              <a:t>2026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866661" y="358380"/>
            <a:ext cx="18081288" cy="2814072"/>
            <a:chOff x="1143745" y="335078"/>
            <a:chExt cx="18149779" cy="4247924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379468" y="335078"/>
              <a:ext cx="1371361" cy="137168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7382174" y="335154"/>
              <a:ext cx="1911350" cy="1371600"/>
            </a:xfrm>
            <a:custGeom>
              <a:avLst/>
              <a:gdLst/>
              <a:ahLst/>
              <a:cxnLst/>
              <a:rect l="l" t="t" r="r" b="b"/>
              <a:pathLst>
                <a:path w="1911350" h="1371600">
                  <a:moveTo>
                    <a:pt x="1625005" y="0"/>
                  </a:moveTo>
                  <a:lnTo>
                    <a:pt x="1601248" y="50800"/>
                  </a:lnTo>
                  <a:lnTo>
                    <a:pt x="1576027" y="101600"/>
                  </a:lnTo>
                  <a:lnTo>
                    <a:pt x="1548940" y="139700"/>
                  </a:lnTo>
                  <a:lnTo>
                    <a:pt x="1519586" y="177800"/>
                  </a:lnTo>
                  <a:lnTo>
                    <a:pt x="1487562" y="203200"/>
                  </a:lnTo>
                  <a:lnTo>
                    <a:pt x="1452467" y="241300"/>
                  </a:lnTo>
                  <a:lnTo>
                    <a:pt x="1413900" y="266700"/>
                  </a:lnTo>
                  <a:lnTo>
                    <a:pt x="1371457" y="292100"/>
                  </a:lnTo>
                  <a:lnTo>
                    <a:pt x="1324737" y="317500"/>
                  </a:lnTo>
                  <a:lnTo>
                    <a:pt x="1273339" y="330200"/>
                  </a:lnTo>
                  <a:lnTo>
                    <a:pt x="1216861" y="355600"/>
                  </a:lnTo>
                  <a:lnTo>
                    <a:pt x="1166968" y="368300"/>
                  </a:lnTo>
                  <a:lnTo>
                    <a:pt x="1116754" y="393700"/>
                  </a:lnTo>
                  <a:lnTo>
                    <a:pt x="1066269" y="393700"/>
                  </a:lnTo>
                  <a:lnTo>
                    <a:pt x="964692" y="419100"/>
                  </a:lnTo>
                  <a:lnTo>
                    <a:pt x="913702" y="419100"/>
                  </a:lnTo>
                  <a:lnTo>
                    <a:pt x="862646" y="431800"/>
                  </a:lnTo>
                  <a:lnTo>
                    <a:pt x="811575" y="431800"/>
                  </a:lnTo>
                  <a:lnTo>
                    <a:pt x="709858" y="457200"/>
                  </a:lnTo>
                  <a:lnTo>
                    <a:pt x="659213" y="457200"/>
                  </a:lnTo>
                  <a:lnTo>
                    <a:pt x="458843" y="508000"/>
                  </a:lnTo>
                  <a:lnTo>
                    <a:pt x="409472" y="533400"/>
                  </a:lnTo>
                  <a:lnTo>
                    <a:pt x="360456" y="546100"/>
                  </a:lnTo>
                  <a:lnTo>
                    <a:pt x="311831" y="571500"/>
                  </a:lnTo>
                  <a:lnTo>
                    <a:pt x="247395" y="596900"/>
                  </a:lnTo>
                  <a:lnTo>
                    <a:pt x="216325" y="622300"/>
                  </a:lnTo>
                  <a:lnTo>
                    <a:pt x="157722" y="660400"/>
                  </a:lnTo>
                  <a:lnTo>
                    <a:pt x="105490" y="711200"/>
                  </a:lnTo>
                  <a:lnTo>
                    <a:pt x="82384" y="749300"/>
                  </a:lnTo>
                  <a:lnTo>
                    <a:pt x="61616" y="774700"/>
                  </a:lnTo>
                  <a:lnTo>
                    <a:pt x="43433" y="812800"/>
                  </a:lnTo>
                  <a:lnTo>
                    <a:pt x="28085" y="838200"/>
                  </a:lnTo>
                  <a:lnTo>
                    <a:pt x="15819" y="876300"/>
                  </a:lnTo>
                  <a:lnTo>
                    <a:pt x="6884" y="914400"/>
                  </a:lnTo>
                  <a:lnTo>
                    <a:pt x="1528" y="952500"/>
                  </a:lnTo>
                  <a:lnTo>
                    <a:pt x="0" y="990600"/>
                  </a:lnTo>
                  <a:lnTo>
                    <a:pt x="2547" y="1028700"/>
                  </a:lnTo>
                  <a:lnTo>
                    <a:pt x="9418" y="1066800"/>
                  </a:lnTo>
                  <a:lnTo>
                    <a:pt x="20861" y="1104900"/>
                  </a:lnTo>
                  <a:lnTo>
                    <a:pt x="37125" y="1143000"/>
                  </a:lnTo>
                  <a:lnTo>
                    <a:pt x="58457" y="1181100"/>
                  </a:lnTo>
                  <a:lnTo>
                    <a:pt x="85107" y="1219200"/>
                  </a:lnTo>
                  <a:lnTo>
                    <a:pt x="117322" y="1257300"/>
                  </a:lnTo>
                  <a:lnTo>
                    <a:pt x="155351" y="1295400"/>
                  </a:lnTo>
                  <a:lnTo>
                    <a:pt x="199442" y="1333500"/>
                  </a:lnTo>
                  <a:lnTo>
                    <a:pt x="249843" y="1371600"/>
                  </a:lnTo>
                  <a:lnTo>
                    <a:pt x="236424" y="1358900"/>
                  </a:lnTo>
                  <a:lnTo>
                    <a:pt x="222569" y="1346200"/>
                  </a:lnTo>
                  <a:lnTo>
                    <a:pt x="179976" y="1308100"/>
                  </a:lnTo>
                  <a:lnTo>
                    <a:pt x="165968" y="1282700"/>
                  </a:lnTo>
                  <a:lnTo>
                    <a:pt x="139195" y="1244600"/>
                  </a:lnTo>
                  <a:lnTo>
                    <a:pt x="115143" y="1193800"/>
                  </a:lnTo>
                  <a:lnTo>
                    <a:pt x="95088" y="1143000"/>
                  </a:lnTo>
                  <a:lnTo>
                    <a:pt x="80307" y="1092200"/>
                  </a:lnTo>
                  <a:lnTo>
                    <a:pt x="72077" y="1028700"/>
                  </a:lnTo>
                  <a:lnTo>
                    <a:pt x="70818" y="1003300"/>
                  </a:lnTo>
                  <a:lnTo>
                    <a:pt x="71675" y="977900"/>
                  </a:lnTo>
                  <a:lnTo>
                    <a:pt x="80377" y="914400"/>
                  </a:lnTo>
                  <a:lnTo>
                    <a:pt x="99460" y="863600"/>
                  </a:lnTo>
                  <a:lnTo>
                    <a:pt x="130201" y="812800"/>
                  </a:lnTo>
                  <a:lnTo>
                    <a:pt x="150342" y="774700"/>
                  </a:lnTo>
                  <a:lnTo>
                    <a:pt x="173876" y="749300"/>
                  </a:lnTo>
                  <a:lnTo>
                    <a:pt x="200963" y="723900"/>
                  </a:lnTo>
                  <a:lnTo>
                    <a:pt x="231763" y="711200"/>
                  </a:lnTo>
                  <a:lnTo>
                    <a:pt x="266434" y="685800"/>
                  </a:lnTo>
                  <a:lnTo>
                    <a:pt x="305138" y="660400"/>
                  </a:lnTo>
                  <a:lnTo>
                    <a:pt x="348032" y="635000"/>
                  </a:lnTo>
                  <a:lnTo>
                    <a:pt x="395277" y="622300"/>
                  </a:lnTo>
                  <a:lnTo>
                    <a:pt x="447033" y="596900"/>
                  </a:lnTo>
                  <a:lnTo>
                    <a:pt x="503458" y="584200"/>
                  </a:lnTo>
                  <a:lnTo>
                    <a:pt x="564713" y="571500"/>
                  </a:lnTo>
                  <a:lnTo>
                    <a:pt x="630958" y="558800"/>
                  </a:lnTo>
                  <a:lnTo>
                    <a:pt x="702351" y="546100"/>
                  </a:lnTo>
                  <a:lnTo>
                    <a:pt x="779052" y="533400"/>
                  </a:lnTo>
                  <a:lnTo>
                    <a:pt x="828960" y="533400"/>
                  </a:lnTo>
                  <a:lnTo>
                    <a:pt x="928783" y="508000"/>
                  </a:lnTo>
                  <a:lnTo>
                    <a:pt x="978556" y="508000"/>
                  </a:lnTo>
                  <a:lnTo>
                    <a:pt x="1175092" y="457200"/>
                  </a:lnTo>
                  <a:lnTo>
                    <a:pt x="1217954" y="431800"/>
                  </a:lnTo>
                  <a:lnTo>
                    <a:pt x="1259977" y="419100"/>
                  </a:lnTo>
                  <a:lnTo>
                    <a:pt x="1301046" y="393700"/>
                  </a:lnTo>
                  <a:lnTo>
                    <a:pt x="1341042" y="368300"/>
                  </a:lnTo>
                  <a:lnTo>
                    <a:pt x="1379848" y="342900"/>
                  </a:lnTo>
                  <a:lnTo>
                    <a:pt x="1417348" y="317500"/>
                  </a:lnTo>
                  <a:lnTo>
                    <a:pt x="1453423" y="279400"/>
                  </a:lnTo>
                  <a:lnTo>
                    <a:pt x="1487956" y="241300"/>
                  </a:lnTo>
                  <a:lnTo>
                    <a:pt x="1520831" y="203200"/>
                  </a:lnTo>
                  <a:lnTo>
                    <a:pt x="1547193" y="177800"/>
                  </a:lnTo>
                  <a:lnTo>
                    <a:pt x="1571170" y="139700"/>
                  </a:lnTo>
                  <a:lnTo>
                    <a:pt x="1592383" y="88900"/>
                  </a:lnTo>
                  <a:lnTo>
                    <a:pt x="1610454" y="50800"/>
                  </a:lnTo>
                  <a:lnTo>
                    <a:pt x="1625005" y="0"/>
                  </a:lnTo>
                  <a:close/>
                </a:path>
                <a:path w="1911350" h="1371600">
                  <a:moveTo>
                    <a:pt x="349034" y="1168400"/>
                  </a:moveTo>
                  <a:lnTo>
                    <a:pt x="309055" y="1181100"/>
                  </a:lnTo>
                  <a:lnTo>
                    <a:pt x="275587" y="1206500"/>
                  </a:lnTo>
                  <a:lnTo>
                    <a:pt x="252597" y="1231900"/>
                  </a:lnTo>
                  <a:lnTo>
                    <a:pt x="244053" y="1270000"/>
                  </a:lnTo>
                  <a:lnTo>
                    <a:pt x="252116" y="1308100"/>
                  </a:lnTo>
                  <a:lnTo>
                    <a:pt x="274282" y="1346200"/>
                  </a:lnTo>
                  <a:lnTo>
                    <a:pt x="307513" y="1371600"/>
                  </a:lnTo>
                  <a:lnTo>
                    <a:pt x="393008" y="1371600"/>
                  </a:lnTo>
                  <a:lnTo>
                    <a:pt x="412125" y="1358900"/>
                  </a:lnTo>
                  <a:lnTo>
                    <a:pt x="428424" y="1346200"/>
                  </a:lnTo>
                  <a:lnTo>
                    <a:pt x="319813" y="1346200"/>
                  </a:lnTo>
                  <a:lnTo>
                    <a:pt x="295242" y="1333500"/>
                  </a:lnTo>
                  <a:lnTo>
                    <a:pt x="278308" y="1308100"/>
                  </a:lnTo>
                  <a:lnTo>
                    <a:pt x="271999" y="1282700"/>
                  </a:lnTo>
                  <a:lnTo>
                    <a:pt x="277899" y="1244600"/>
                  </a:lnTo>
                  <a:lnTo>
                    <a:pt x="294130" y="1219200"/>
                  </a:lnTo>
                  <a:lnTo>
                    <a:pt x="318488" y="1206500"/>
                  </a:lnTo>
                  <a:lnTo>
                    <a:pt x="423984" y="1206500"/>
                  </a:lnTo>
                  <a:lnTo>
                    <a:pt x="408342" y="1193800"/>
                  </a:lnTo>
                  <a:lnTo>
                    <a:pt x="390326" y="1181100"/>
                  </a:lnTo>
                  <a:lnTo>
                    <a:pt x="370401" y="1181100"/>
                  </a:lnTo>
                  <a:lnTo>
                    <a:pt x="349034" y="1168400"/>
                  </a:lnTo>
                  <a:close/>
                </a:path>
                <a:path w="1911350" h="1371600">
                  <a:moveTo>
                    <a:pt x="533656" y="1206500"/>
                  </a:moveTo>
                  <a:lnTo>
                    <a:pt x="506244" y="1206500"/>
                  </a:lnTo>
                  <a:lnTo>
                    <a:pt x="502604" y="1231900"/>
                  </a:lnTo>
                  <a:lnTo>
                    <a:pt x="497103" y="1270000"/>
                  </a:lnTo>
                  <a:lnTo>
                    <a:pt x="488468" y="1295400"/>
                  </a:lnTo>
                  <a:lnTo>
                    <a:pt x="475428" y="1320800"/>
                  </a:lnTo>
                  <a:lnTo>
                    <a:pt x="465312" y="1333500"/>
                  </a:lnTo>
                  <a:lnTo>
                    <a:pt x="456397" y="1346200"/>
                  </a:lnTo>
                  <a:lnTo>
                    <a:pt x="436256" y="1346200"/>
                  </a:lnTo>
                  <a:lnTo>
                    <a:pt x="436256" y="1371600"/>
                  </a:lnTo>
                  <a:lnTo>
                    <a:pt x="462174" y="1371600"/>
                  </a:lnTo>
                  <a:lnTo>
                    <a:pt x="474238" y="1358900"/>
                  </a:lnTo>
                  <a:lnTo>
                    <a:pt x="485616" y="1358900"/>
                  </a:lnTo>
                  <a:lnTo>
                    <a:pt x="505641" y="1320800"/>
                  </a:lnTo>
                  <a:lnTo>
                    <a:pt x="519523" y="1282700"/>
                  </a:lnTo>
                  <a:lnTo>
                    <a:pt x="528462" y="1244600"/>
                  </a:lnTo>
                  <a:lnTo>
                    <a:pt x="533656" y="1206500"/>
                  </a:lnTo>
                  <a:close/>
                </a:path>
                <a:path w="1911350" h="1371600">
                  <a:moveTo>
                    <a:pt x="618272" y="1181100"/>
                  </a:moveTo>
                  <a:lnTo>
                    <a:pt x="471512" y="1181100"/>
                  </a:lnTo>
                  <a:lnTo>
                    <a:pt x="483784" y="1206500"/>
                  </a:lnTo>
                  <a:lnTo>
                    <a:pt x="589801" y="1206500"/>
                  </a:lnTo>
                  <a:lnTo>
                    <a:pt x="589801" y="1371600"/>
                  </a:lnTo>
                  <a:lnTo>
                    <a:pt x="618272" y="1371600"/>
                  </a:lnTo>
                  <a:lnTo>
                    <a:pt x="618272" y="1181100"/>
                  </a:lnTo>
                  <a:close/>
                </a:path>
                <a:path w="1911350" h="1371600">
                  <a:moveTo>
                    <a:pt x="680678" y="1333500"/>
                  </a:moveTo>
                  <a:lnTo>
                    <a:pt x="669705" y="1358900"/>
                  </a:lnTo>
                  <a:lnTo>
                    <a:pt x="677089" y="1371600"/>
                  </a:lnTo>
                  <a:lnTo>
                    <a:pt x="736332" y="1371600"/>
                  </a:lnTo>
                  <a:lnTo>
                    <a:pt x="748845" y="1358900"/>
                  </a:lnTo>
                  <a:lnTo>
                    <a:pt x="760843" y="1346200"/>
                  </a:lnTo>
                  <a:lnTo>
                    <a:pt x="686785" y="1346200"/>
                  </a:lnTo>
                  <a:lnTo>
                    <a:pt x="680678" y="1333500"/>
                  </a:lnTo>
                  <a:close/>
                </a:path>
                <a:path w="1911350" h="1371600">
                  <a:moveTo>
                    <a:pt x="881750" y="1181100"/>
                  </a:moveTo>
                  <a:lnTo>
                    <a:pt x="847542" y="1181100"/>
                  </a:lnTo>
                  <a:lnTo>
                    <a:pt x="911519" y="1270000"/>
                  </a:lnTo>
                  <a:lnTo>
                    <a:pt x="876526" y="1320800"/>
                  </a:lnTo>
                  <a:lnTo>
                    <a:pt x="867101" y="1333500"/>
                  </a:lnTo>
                  <a:lnTo>
                    <a:pt x="858705" y="1346200"/>
                  </a:lnTo>
                  <a:lnTo>
                    <a:pt x="838139" y="1346200"/>
                  </a:lnTo>
                  <a:lnTo>
                    <a:pt x="837877" y="1371600"/>
                  </a:lnTo>
                  <a:lnTo>
                    <a:pt x="868170" y="1371600"/>
                  </a:lnTo>
                  <a:lnTo>
                    <a:pt x="882973" y="1358900"/>
                  </a:lnTo>
                  <a:lnTo>
                    <a:pt x="898462" y="1346200"/>
                  </a:lnTo>
                  <a:lnTo>
                    <a:pt x="936063" y="1282700"/>
                  </a:lnTo>
                  <a:lnTo>
                    <a:pt x="1051363" y="1282700"/>
                  </a:lnTo>
                  <a:lnTo>
                    <a:pt x="1042615" y="1270000"/>
                  </a:lnTo>
                  <a:lnTo>
                    <a:pt x="1051754" y="1257300"/>
                  </a:lnTo>
                  <a:lnTo>
                    <a:pt x="930848" y="1257300"/>
                  </a:lnTo>
                  <a:lnTo>
                    <a:pt x="881750" y="1181100"/>
                  </a:lnTo>
                  <a:close/>
                </a:path>
                <a:path w="1911350" h="1371600">
                  <a:moveTo>
                    <a:pt x="991171" y="1282700"/>
                  </a:moveTo>
                  <a:lnTo>
                    <a:pt x="962701" y="1282700"/>
                  </a:lnTo>
                  <a:lnTo>
                    <a:pt x="962701" y="1371600"/>
                  </a:lnTo>
                  <a:lnTo>
                    <a:pt x="991171" y="1371600"/>
                  </a:lnTo>
                  <a:lnTo>
                    <a:pt x="991171" y="1282700"/>
                  </a:lnTo>
                  <a:close/>
                </a:path>
                <a:path w="1911350" h="1371600">
                  <a:moveTo>
                    <a:pt x="1051363" y="1282700"/>
                  </a:moveTo>
                  <a:lnTo>
                    <a:pt x="1018071" y="1282700"/>
                  </a:lnTo>
                  <a:lnTo>
                    <a:pt x="1055410" y="1346200"/>
                  </a:lnTo>
                  <a:lnTo>
                    <a:pt x="1070756" y="1358900"/>
                  </a:lnTo>
                  <a:lnTo>
                    <a:pt x="1085342" y="1371600"/>
                  </a:lnTo>
                  <a:lnTo>
                    <a:pt x="1116256" y="1371600"/>
                  </a:lnTo>
                  <a:lnTo>
                    <a:pt x="1115995" y="1346200"/>
                  </a:lnTo>
                  <a:lnTo>
                    <a:pt x="1095232" y="1346200"/>
                  </a:lnTo>
                  <a:lnTo>
                    <a:pt x="1086886" y="1333500"/>
                  </a:lnTo>
                  <a:lnTo>
                    <a:pt x="1077608" y="1320800"/>
                  </a:lnTo>
                  <a:lnTo>
                    <a:pt x="1051363" y="1282700"/>
                  </a:lnTo>
                  <a:close/>
                </a:path>
                <a:path w="1911350" h="1371600">
                  <a:moveTo>
                    <a:pt x="1287298" y="1181100"/>
                  </a:moveTo>
                  <a:lnTo>
                    <a:pt x="1150203" y="1181100"/>
                  </a:lnTo>
                  <a:lnTo>
                    <a:pt x="1150203" y="1371600"/>
                  </a:lnTo>
                  <a:lnTo>
                    <a:pt x="1298785" y="1371600"/>
                  </a:lnTo>
                  <a:lnTo>
                    <a:pt x="1298785" y="1346200"/>
                  </a:lnTo>
                  <a:lnTo>
                    <a:pt x="1178663" y="1346200"/>
                  </a:lnTo>
                  <a:lnTo>
                    <a:pt x="1178663" y="1295400"/>
                  </a:lnTo>
                  <a:lnTo>
                    <a:pt x="1196778" y="1295400"/>
                  </a:lnTo>
                  <a:lnTo>
                    <a:pt x="1206095" y="1282700"/>
                  </a:lnTo>
                  <a:lnTo>
                    <a:pt x="1258043" y="1282700"/>
                  </a:lnTo>
                  <a:lnTo>
                    <a:pt x="1258043" y="1270000"/>
                  </a:lnTo>
                  <a:lnTo>
                    <a:pt x="1178663" y="1270000"/>
                  </a:lnTo>
                  <a:lnTo>
                    <a:pt x="1178663" y="1206500"/>
                  </a:lnTo>
                  <a:lnTo>
                    <a:pt x="1287298" y="1206500"/>
                  </a:lnTo>
                  <a:lnTo>
                    <a:pt x="1287298" y="1181100"/>
                  </a:lnTo>
                  <a:close/>
                </a:path>
                <a:path w="1911350" h="1371600">
                  <a:moveTo>
                    <a:pt x="1359631" y="1181100"/>
                  </a:moveTo>
                  <a:lnTo>
                    <a:pt x="1331423" y="1181100"/>
                  </a:lnTo>
                  <a:lnTo>
                    <a:pt x="1331423" y="1371600"/>
                  </a:lnTo>
                  <a:lnTo>
                    <a:pt x="1359631" y="1371600"/>
                  </a:lnTo>
                  <a:lnTo>
                    <a:pt x="1359631" y="1282700"/>
                  </a:lnTo>
                  <a:lnTo>
                    <a:pt x="1502737" y="1282700"/>
                  </a:lnTo>
                  <a:lnTo>
                    <a:pt x="1502737" y="1257300"/>
                  </a:lnTo>
                  <a:lnTo>
                    <a:pt x="1359631" y="1257300"/>
                  </a:lnTo>
                  <a:lnTo>
                    <a:pt x="1359631" y="1181100"/>
                  </a:lnTo>
                  <a:close/>
                </a:path>
                <a:path w="1911350" h="1371600">
                  <a:moveTo>
                    <a:pt x="1502737" y="1282700"/>
                  </a:moveTo>
                  <a:lnTo>
                    <a:pt x="1474266" y="1282700"/>
                  </a:lnTo>
                  <a:lnTo>
                    <a:pt x="1474266" y="1371600"/>
                  </a:lnTo>
                  <a:lnTo>
                    <a:pt x="1502737" y="1371600"/>
                  </a:lnTo>
                  <a:lnTo>
                    <a:pt x="1502737" y="1282700"/>
                  </a:lnTo>
                  <a:close/>
                </a:path>
                <a:path w="1911350" h="1371600">
                  <a:moveTo>
                    <a:pt x="1575331" y="1181100"/>
                  </a:moveTo>
                  <a:lnTo>
                    <a:pt x="1547123" y="1181100"/>
                  </a:lnTo>
                  <a:lnTo>
                    <a:pt x="1547123" y="1371600"/>
                  </a:lnTo>
                  <a:lnTo>
                    <a:pt x="1575331" y="1371600"/>
                  </a:lnTo>
                  <a:lnTo>
                    <a:pt x="1603990" y="1333500"/>
                  </a:lnTo>
                  <a:lnTo>
                    <a:pt x="1575331" y="1333500"/>
                  </a:lnTo>
                  <a:lnTo>
                    <a:pt x="1575331" y="1181100"/>
                  </a:lnTo>
                  <a:close/>
                </a:path>
                <a:path w="1911350" h="1371600">
                  <a:moveTo>
                    <a:pt x="1718175" y="1219200"/>
                  </a:moveTo>
                  <a:lnTo>
                    <a:pt x="1689967" y="1219200"/>
                  </a:lnTo>
                  <a:lnTo>
                    <a:pt x="1689967" y="1371600"/>
                  </a:lnTo>
                  <a:lnTo>
                    <a:pt x="1718175" y="1371600"/>
                  </a:lnTo>
                  <a:lnTo>
                    <a:pt x="1718175" y="1219200"/>
                  </a:lnTo>
                  <a:close/>
                </a:path>
                <a:path w="1911350" h="1371600">
                  <a:moveTo>
                    <a:pt x="410927" y="1320800"/>
                  </a:moveTo>
                  <a:lnTo>
                    <a:pt x="398868" y="1333500"/>
                  </a:lnTo>
                  <a:lnTo>
                    <a:pt x="384190" y="1346200"/>
                  </a:lnTo>
                  <a:lnTo>
                    <a:pt x="428424" y="1346200"/>
                  </a:lnTo>
                  <a:lnTo>
                    <a:pt x="410927" y="1320800"/>
                  </a:lnTo>
                  <a:close/>
                </a:path>
                <a:path w="1911350" h="1371600">
                  <a:moveTo>
                    <a:pt x="675453" y="1181100"/>
                  </a:moveTo>
                  <a:lnTo>
                    <a:pt x="644376" y="1181100"/>
                  </a:lnTo>
                  <a:lnTo>
                    <a:pt x="659452" y="1231900"/>
                  </a:lnTo>
                  <a:lnTo>
                    <a:pt x="679401" y="1270000"/>
                  </a:lnTo>
                  <a:lnTo>
                    <a:pt x="703315" y="1308100"/>
                  </a:lnTo>
                  <a:lnTo>
                    <a:pt x="730289" y="1333500"/>
                  </a:lnTo>
                  <a:lnTo>
                    <a:pt x="726111" y="1346200"/>
                  </a:lnTo>
                  <a:lnTo>
                    <a:pt x="760843" y="1346200"/>
                  </a:lnTo>
                  <a:lnTo>
                    <a:pt x="776621" y="1320800"/>
                  </a:lnTo>
                  <a:lnTo>
                    <a:pt x="747001" y="1320800"/>
                  </a:lnTo>
                  <a:lnTo>
                    <a:pt x="725870" y="1295400"/>
                  </a:lnTo>
                  <a:lnTo>
                    <a:pt x="706232" y="1257300"/>
                  </a:lnTo>
                  <a:lnTo>
                    <a:pt x="689091" y="1219200"/>
                  </a:lnTo>
                  <a:lnTo>
                    <a:pt x="675453" y="1181100"/>
                  </a:lnTo>
                  <a:close/>
                </a:path>
                <a:path w="1911350" h="1371600">
                  <a:moveTo>
                    <a:pt x="1718175" y="1181100"/>
                  </a:moveTo>
                  <a:lnTo>
                    <a:pt x="1689967" y="1181100"/>
                  </a:lnTo>
                  <a:lnTo>
                    <a:pt x="1575331" y="1333500"/>
                  </a:lnTo>
                  <a:lnTo>
                    <a:pt x="1603990" y="1333500"/>
                  </a:lnTo>
                  <a:lnTo>
                    <a:pt x="1689967" y="1219200"/>
                  </a:lnTo>
                  <a:lnTo>
                    <a:pt x="1718175" y="1219200"/>
                  </a:lnTo>
                  <a:lnTo>
                    <a:pt x="1718175" y="1181100"/>
                  </a:lnTo>
                  <a:close/>
                </a:path>
                <a:path w="1911350" h="1371600">
                  <a:moveTo>
                    <a:pt x="832401" y="1181100"/>
                  </a:moveTo>
                  <a:lnTo>
                    <a:pt x="799753" y="1181100"/>
                  </a:lnTo>
                  <a:lnTo>
                    <a:pt x="789823" y="1219200"/>
                  </a:lnTo>
                  <a:lnTo>
                    <a:pt x="777296" y="1244600"/>
                  </a:lnTo>
                  <a:lnTo>
                    <a:pt x="762809" y="1282700"/>
                  </a:lnTo>
                  <a:lnTo>
                    <a:pt x="747001" y="1320800"/>
                  </a:lnTo>
                  <a:lnTo>
                    <a:pt x="776621" y="1320800"/>
                  </a:lnTo>
                  <a:lnTo>
                    <a:pt x="784509" y="1308100"/>
                  </a:lnTo>
                  <a:lnTo>
                    <a:pt x="803867" y="1270000"/>
                  </a:lnTo>
                  <a:lnTo>
                    <a:pt x="819602" y="1219200"/>
                  </a:lnTo>
                  <a:lnTo>
                    <a:pt x="832401" y="1181100"/>
                  </a:lnTo>
                  <a:close/>
                </a:path>
                <a:path w="1911350" h="1371600">
                  <a:moveTo>
                    <a:pt x="1258043" y="1257300"/>
                  </a:moveTo>
                  <a:lnTo>
                    <a:pt x="1187572" y="1257300"/>
                  </a:lnTo>
                  <a:lnTo>
                    <a:pt x="1178663" y="1270000"/>
                  </a:lnTo>
                  <a:lnTo>
                    <a:pt x="1258043" y="1270000"/>
                  </a:lnTo>
                  <a:lnTo>
                    <a:pt x="1258043" y="1257300"/>
                  </a:lnTo>
                  <a:close/>
                </a:path>
                <a:path w="1911350" h="1371600">
                  <a:moveTo>
                    <a:pt x="991171" y="1181100"/>
                  </a:moveTo>
                  <a:lnTo>
                    <a:pt x="962701" y="1181100"/>
                  </a:lnTo>
                  <a:lnTo>
                    <a:pt x="962701" y="1257300"/>
                  </a:lnTo>
                  <a:lnTo>
                    <a:pt x="991171" y="1257300"/>
                  </a:lnTo>
                  <a:lnTo>
                    <a:pt x="991171" y="1181100"/>
                  </a:lnTo>
                  <a:close/>
                </a:path>
                <a:path w="1911350" h="1371600">
                  <a:moveTo>
                    <a:pt x="1106592" y="1181100"/>
                  </a:moveTo>
                  <a:lnTo>
                    <a:pt x="1072383" y="1181100"/>
                  </a:lnTo>
                  <a:lnTo>
                    <a:pt x="1023024" y="1257300"/>
                  </a:lnTo>
                  <a:lnTo>
                    <a:pt x="1051754" y="1257300"/>
                  </a:lnTo>
                  <a:lnTo>
                    <a:pt x="1106592" y="1181100"/>
                  </a:lnTo>
                  <a:close/>
                </a:path>
                <a:path w="1911350" h="1371600">
                  <a:moveTo>
                    <a:pt x="1502737" y="1181100"/>
                  </a:moveTo>
                  <a:lnTo>
                    <a:pt x="1474266" y="1181100"/>
                  </a:lnTo>
                  <a:lnTo>
                    <a:pt x="1474266" y="1257300"/>
                  </a:lnTo>
                  <a:lnTo>
                    <a:pt x="1502737" y="1257300"/>
                  </a:lnTo>
                  <a:lnTo>
                    <a:pt x="1502737" y="1181100"/>
                  </a:lnTo>
                  <a:close/>
                </a:path>
                <a:path w="1911350" h="1371600">
                  <a:moveTo>
                    <a:pt x="423984" y="1206500"/>
                  </a:moveTo>
                  <a:lnTo>
                    <a:pt x="380272" y="1206500"/>
                  </a:lnTo>
                  <a:lnTo>
                    <a:pt x="393978" y="1219200"/>
                  </a:lnTo>
                  <a:lnTo>
                    <a:pt x="405702" y="1219200"/>
                  </a:lnTo>
                  <a:lnTo>
                    <a:pt x="423984" y="1206500"/>
                  </a:lnTo>
                  <a:close/>
                </a:path>
                <a:path w="1911350" h="1371600">
                  <a:moveTo>
                    <a:pt x="1899657" y="1172349"/>
                  </a:moveTo>
                  <a:lnTo>
                    <a:pt x="1762561" y="1172349"/>
                  </a:lnTo>
                  <a:lnTo>
                    <a:pt x="1762561" y="1367160"/>
                  </a:lnTo>
                  <a:lnTo>
                    <a:pt x="1911154" y="1367160"/>
                  </a:lnTo>
                  <a:lnTo>
                    <a:pt x="1911154" y="1338690"/>
                  </a:lnTo>
                  <a:lnTo>
                    <a:pt x="1791032" y="1338690"/>
                  </a:lnTo>
                  <a:lnTo>
                    <a:pt x="1791032" y="1289078"/>
                  </a:lnTo>
                  <a:lnTo>
                    <a:pt x="1799978" y="1285250"/>
                  </a:lnTo>
                  <a:lnTo>
                    <a:pt x="1809145" y="1282941"/>
                  </a:lnTo>
                  <a:lnTo>
                    <a:pt x="1818459" y="1281809"/>
                  </a:lnTo>
                  <a:lnTo>
                    <a:pt x="1827847" y="1281508"/>
                  </a:lnTo>
                  <a:lnTo>
                    <a:pt x="1870411" y="1281508"/>
                  </a:lnTo>
                  <a:lnTo>
                    <a:pt x="1870411" y="1260095"/>
                  </a:lnTo>
                  <a:lnTo>
                    <a:pt x="1791032" y="1260095"/>
                  </a:lnTo>
                  <a:lnTo>
                    <a:pt x="1791032" y="1201071"/>
                  </a:lnTo>
                  <a:lnTo>
                    <a:pt x="1899657" y="1201071"/>
                  </a:lnTo>
                  <a:lnTo>
                    <a:pt x="1899657" y="1172349"/>
                  </a:lnTo>
                  <a:close/>
                </a:path>
                <a:path w="1911350" h="1371600">
                  <a:moveTo>
                    <a:pt x="1870411" y="1252514"/>
                  </a:moveTo>
                  <a:lnTo>
                    <a:pt x="1827847" y="1252514"/>
                  </a:lnTo>
                  <a:lnTo>
                    <a:pt x="1818349" y="1252743"/>
                  </a:lnTo>
                  <a:lnTo>
                    <a:pt x="1809047" y="1253756"/>
                  </a:lnTo>
                  <a:lnTo>
                    <a:pt x="1799941" y="1256044"/>
                  </a:lnTo>
                  <a:lnTo>
                    <a:pt x="1791032" y="1260095"/>
                  </a:lnTo>
                  <a:lnTo>
                    <a:pt x="1870411" y="1260095"/>
                  </a:lnTo>
                  <a:lnTo>
                    <a:pt x="1870411" y="1252514"/>
                  </a:lnTo>
                  <a:close/>
                </a:path>
              </a:pathLst>
            </a:custGeom>
            <a:solidFill>
              <a:srgbClr val="CFA05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17622793" y="606431"/>
              <a:ext cx="1666239" cy="546100"/>
            </a:xfrm>
            <a:custGeom>
              <a:avLst/>
              <a:gdLst/>
              <a:ahLst/>
              <a:cxnLst/>
              <a:rect l="l" t="t" r="r" b="b"/>
              <a:pathLst>
                <a:path w="1666240" h="546100">
                  <a:moveTo>
                    <a:pt x="1665938" y="0"/>
                  </a:moveTo>
                  <a:lnTo>
                    <a:pt x="1636802" y="37887"/>
                  </a:lnTo>
                  <a:lnTo>
                    <a:pt x="1605925" y="72750"/>
                  </a:lnTo>
                  <a:lnTo>
                    <a:pt x="1572579" y="104832"/>
                  </a:lnTo>
                  <a:lnTo>
                    <a:pt x="1536040" y="134375"/>
                  </a:lnTo>
                  <a:lnTo>
                    <a:pt x="1495582" y="161624"/>
                  </a:lnTo>
                  <a:lnTo>
                    <a:pt x="1450479" y="186823"/>
                  </a:lnTo>
                  <a:lnTo>
                    <a:pt x="1400006" y="210216"/>
                  </a:lnTo>
                  <a:lnTo>
                    <a:pt x="1343435" y="232045"/>
                  </a:lnTo>
                  <a:lnTo>
                    <a:pt x="1283262" y="250522"/>
                  </a:lnTo>
                  <a:lnTo>
                    <a:pt x="1229058" y="266512"/>
                  </a:lnTo>
                  <a:lnTo>
                    <a:pt x="1180146" y="280211"/>
                  </a:lnTo>
                  <a:lnTo>
                    <a:pt x="1135851" y="291817"/>
                  </a:lnTo>
                  <a:lnTo>
                    <a:pt x="1095498" y="301524"/>
                  </a:lnTo>
                  <a:lnTo>
                    <a:pt x="1023919" y="316030"/>
                  </a:lnTo>
                  <a:lnTo>
                    <a:pt x="960004" y="325298"/>
                  </a:lnTo>
                  <a:lnTo>
                    <a:pt x="898352" y="330897"/>
                  </a:lnTo>
                  <a:lnTo>
                    <a:pt x="833561" y="334398"/>
                  </a:lnTo>
                  <a:lnTo>
                    <a:pt x="718671" y="339147"/>
                  </a:lnTo>
                  <a:lnTo>
                    <a:pt x="672953" y="341381"/>
                  </a:lnTo>
                  <a:lnTo>
                    <a:pt x="622398" y="344268"/>
                  </a:lnTo>
                  <a:lnTo>
                    <a:pt x="566331" y="348004"/>
                  </a:lnTo>
                  <a:lnTo>
                    <a:pt x="504076" y="352784"/>
                  </a:lnTo>
                  <a:lnTo>
                    <a:pt x="434960" y="358805"/>
                  </a:lnTo>
                  <a:lnTo>
                    <a:pt x="388507" y="365730"/>
                  </a:lnTo>
                  <a:lnTo>
                    <a:pt x="342285" y="374779"/>
                  </a:lnTo>
                  <a:lnTo>
                    <a:pt x="296478" y="386088"/>
                  </a:lnTo>
                  <a:lnTo>
                    <a:pt x="251272" y="399798"/>
                  </a:lnTo>
                  <a:lnTo>
                    <a:pt x="206852" y="416045"/>
                  </a:lnTo>
                  <a:lnTo>
                    <a:pt x="163405" y="434969"/>
                  </a:lnTo>
                  <a:lnTo>
                    <a:pt x="121113" y="456707"/>
                  </a:lnTo>
                  <a:lnTo>
                    <a:pt x="80165" y="481398"/>
                  </a:lnTo>
                  <a:lnTo>
                    <a:pt x="41696" y="510795"/>
                  </a:lnTo>
                  <a:lnTo>
                    <a:pt x="21765" y="527811"/>
                  </a:lnTo>
                  <a:lnTo>
                    <a:pt x="0" y="546035"/>
                  </a:lnTo>
                  <a:lnTo>
                    <a:pt x="47926" y="515601"/>
                  </a:lnTo>
                  <a:lnTo>
                    <a:pt x="96477" y="490252"/>
                  </a:lnTo>
                  <a:lnTo>
                    <a:pt x="145498" y="469515"/>
                  </a:lnTo>
                  <a:lnTo>
                    <a:pt x="194833" y="452915"/>
                  </a:lnTo>
                  <a:lnTo>
                    <a:pt x="244327" y="439980"/>
                  </a:lnTo>
                  <a:lnTo>
                    <a:pt x="293823" y="430236"/>
                  </a:lnTo>
                  <a:lnTo>
                    <a:pt x="343166" y="423209"/>
                  </a:lnTo>
                  <a:lnTo>
                    <a:pt x="392201" y="418426"/>
                  </a:lnTo>
                  <a:lnTo>
                    <a:pt x="440772" y="415413"/>
                  </a:lnTo>
                  <a:lnTo>
                    <a:pt x="488724" y="413697"/>
                  </a:lnTo>
                  <a:lnTo>
                    <a:pt x="535899" y="412804"/>
                  </a:lnTo>
                  <a:lnTo>
                    <a:pt x="641887" y="412737"/>
                  </a:lnTo>
                  <a:lnTo>
                    <a:pt x="693306" y="412402"/>
                  </a:lnTo>
                  <a:lnTo>
                    <a:pt x="743772" y="411643"/>
                  </a:lnTo>
                  <a:lnTo>
                    <a:pt x="793359" y="410292"/>
                  </a:lnTo>
                  <a:lnTo>
                    <a:pt x="842137" y="408183"/>
                  </a:lnTo>
                  <a:lnTo>
                    <a:pt x="890181" y="405148"/>
                  </a:lnTo>
                  <a:lnTo>
                    <a:pt x="937562" y="401020"/>
                  </a:lnTo>
                  <a:lnTo>
                    <a:pt x="984353" y="395631"/>
                  </a:lnTo>
                  <a:lnTo>
                    <a:pt x="1030627" y="388814"/>
                  </a:lnTo>
                  <a:lnTo>
                    <a:pt x="1076456" y="380402"/>
                  </a:lnTo>
                  <a:lnTo>
                    <a:pt x="1121913" y="370227"/>
                  </a:lnTo>
                  <a:lnTo>
                    <a:pt x="1167070" y="358122"/>
                  </a:lnTo>
                  <a:lnTo>
                    <a:pt x="1212001" y="343920"/>
                  </a:lnTo>
                  <a:lnTo>
                    <a:pt x="1256777" y="327454"/>
                  </a:lnTo>
                  <a:lnTo>
                    <a:pt x="1301471" y="308555"/>
                  </a:lnTo>
                  <a:lnTo>
                    <a:pt x="1346156" y="287057"/>
                  </a:lnTo>
                  <a:lnTo>
                    <a:pt x="1390904" y="262793"/>
                  </a:lnTo>
                  <a:lnTo>
                    <a:pt x="1435788" y="235594"/>
                  </a:lnTo>
                  <a:lnTo>
                    <a:pt x="1475922" y="210649"/>
                  </a:lnTo>
                  <a:lnTo>
                    <a:pt x="1512859" y="182971"/>
                  </a:lnTo>
                  <a:lnTo>
                    <a:pt x="1547068" y="152458"/>
                  </a:lnTo>
                  <a:lnTo>
                    <a:pt x="1579014" y="119007"/>
                  </a:lnTo>
                  <a:lnTo>
                    <a:pt x="1609164" y="82516"/>
                  </a:lnTo>
                  <a:lnTo>
                    <a:pt x="1637983" y="42881"/>
                  </a:lnTo>
                  <a:lnTo>
                    <a:pt x="16659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9"/>
            <p:cNvSpPr/>
            <p:nvPr/>
          </p:nvSpPr>
          <p:spPr>
            <a:xfrm>
              <a:off x="17624049" y="607573"/>
              <a:ext cx="1663700" cy="543560"/>
            </a:xfrm>
            <a:custGeom>
              <a:avLst/>
              <a:gdLst/>
              <a:ahLst/>
              <a:cxnLst/>
              <a:rect l="l" t="t" r="r" b="b"/>
              <a:pathLst>
                <a:path w="1663700" h="543560">
                  <a:moveTo>
                    <a:pt x="1341131" y="230883"/>
                  </a:moveTo>
                  <a:lnTo>
                    <a:pt x="1281062" y="249267"/>
                  </a:lnTo>
                  <a:lnTo>
                    <a:pt x="1226951" y="265177"/>
                  </a:lnTo>
                  <a:lnTo>
                    <a:pt x="1178123" y="278809"/>
                  </a:lnTo>
                  <a:lnTo>
                    <a:pt x="1133904" y="290356"/>
                  </a:lnTo>
                  <a:lnTo>
                    <a:pt x="1093621" y="300015"/>
                  </a:lnTo>
                  <a:lnTo>
                    <a:pt x="1022163" y="314449"/>
                  </a:lnTo>
                  <a:lnTo>
                    <a:pt x="958358" y="323670"/>
                  </a:lnTo>
                  <a:lnTo>
                    <a:pt x="896811" y="329242"/>
                  </a:lnTo>
                  <a:lnTo>
                    <a:pt x="832130" y="332726"/>
                  </a:lnTo>
                  <a:lnTo>
                    <a:pt x="758922" y="335683"/>
                  </a:lnTo>
                  <a:lnTo>
                    <a:pt x="717435" y="337453"/>
                  </a:lnTo>
                  <a:lnTo>
                    <a:pt x="671794" y="339676"/>
                  </a:lnTo>
                  <a:lnTo>
                    <a:pt x="621324" y="342549"/>
                  </a:lnTo>
                  <a:lnTo>
                    <a:pt x="565353" y="346266"/>
                  </a:lnTo>
                  <a:lnTo>
                    <a:pt x="503205" y="351023"/>
                  </a:lnTo>
                  <a:lnTo>
                    <a:pt x="434206" y="357015"/>
                  </a:lnTo>
                  <a:lnTo>
                    <a:pt x="387835" y="363904"/>
                  </a:lnTo>
                  <a:lnTo>
                    <a:pt x="341693" y="372906"/>
                  </a:lnTo>
                  <a:lnTo>
                    <a:pt x="295966" y="384159"/>
                  </a:lnTo>
                  <a:lnTo>
                    <a:pt x="250839" y="397800"/>
                  </a:lnTo>
                  <a:lnTo>
                    <a:pt x="206496" y="413967"/>
                  </a:lnTo>
                  <a:lnTo>
                    <a:pt x="163123" y="432795"/>
                  </a:lnTo>
                  <a:lnTo>
                    <a:pt x="120906" y="454424"/>
                  </a:lnTo>
                  <a:lnTo>
                    <a:pt x="80028" y="478990"/>
                  </a:lnTo>
                  <a:lnTo>
                    <a:pt x="41624" y="508242"/>
                  </a:lnTo>
                  <a:lnTo>
                    <a:pt x="21728" y="525174"/>
                  </a:lnTo>
                  <a:lnTo>
                    <a:pt x="0" y="543313"/>
                  </a:lnTo>
                  <a:lnTo>
                    <a:pt x="47842" y="513028"/>
                  </a:lnTo>
                  <a:lnTo>
                    <a:pt x="96310" y="487804"/>
                  </a:lnTo>
                  <a:lnTo>
                    <a:pt x="145246" y="467169"/>
                  </a:lnTo>
                  <a:lnTo>
                    <a:pt x="194496" y="450652"/>
                  </a:lnTo>
                  <a:lnTo>
                    <a:pt x="243905" y="437781"/>
                  </a:lnTo>
                  <a:lnTo>
                    <a:pt x="293316" y="428086"/>
                  </a:lnTo>
                  <a:lnTo>
                    <a:pt x="342575" y="421094"/>
                  </a:lnTo>
                  <a:lnTo>
                    <a:pt x="391526" y="416335"/>
                  </a:lnTo>
                  <a:lnTo>
                    <a:pt x="440014" y="413338"/>
                  </a:lnTo>
                  <a:lnTo>
                    <a:pt x="487883" y="411630"/>
                  </a:lnTo>
                  <a:lnTo>
                    <a:pt x="534978" y="410741"/>
                  </a:lnTo>
                  <a:lnTo>
                    <a:pt x="588429" y="410752"/>
                  </a:lnTo>
                  <a:lnTo>
                    <a:pt x="640784" y="410674"/>
                  </a:lnTo>
                  <a:lnTo>
                    <a:pt x="692115" y="410341"/>
                  </a:lnTo>
                  <a:lnTo>
                    <a:pt x="742496" y="409586"/>
                  </a:lnTo>
                  <a:lnTo>
                    <a:pt x="791997" y="408242"/>
                  </a:lnTo>
                  <a:lnTo>
                    <a:pt x="840693" y="406144"/>
                  </a:lnTo>
                  <a:lnTo>
                    <a:pt x="888654" y="403124"/>
                  </a:lnTo>
                  <a:lnTo>
                    <a:pt x="935955" y="399017"/>
                  </a:lnTo>
                  <a:lnTo>
                    <a:pt x="982666" y="393654"/>
                  </a:lnTo>
                  <a:lnTo>
                    <a:pt x="1028861" y="386871"/>
                  </a:lnTo>
                  <a:lnTo>
                    <a:pt x="1074612" y="378501"/>
                  </a:lnTo>
                  <a:lnTo>
                    <a:pt x="1119991" y="368377"/>
                  </a:lnTo>
                  <a:lnTo>
                    <a:pt x="1165071" y="356332"/>
                  </a:lnTo>
                  <a:lnTo>
                    <a:pt x="1209925" y="342200"/>
                  </a:lnTo>
                  <a:lnTo>
                    <a:pt x="1254624" y="325815"/>
                  </a:lnTo>
                  <a:lnTo>
                    <a:pt x="1299242" y="307011"/>
                  </a:lnTo>
                  <a:lnTo>
                    <a:pt x="1343850" y="285619"/>
                  </a:lnTo>
                  <a:lnTo>
                    <a:pt x="1388521" y="261475"/>
                  </a:lnTo>
                  <a:lnTo>
                    <a:pt x="1433328" y="234411"/>
                  </a:lnTo>
                  <a:lnTo>
                    <a:pt x="1473392" y="209590"/>
                  </a:lnTo>
                  <a:lnTo>
                    <a:pt x="1510267" y="182050"/>
                  </a:lnTo>
                  <a:lnTo>
                    <a:pt x="1544418" y="151690"/>
                  </a:lnTo>
                  <a:lnTo>
                    <a:pt x="1576310" y="118408"/>
                  </a:lnTo>
                  <a:lnTo>
                    <a:pt x="1606409" y="82100"/>
                  </a:lnTo>
                  <a:lnTo>
                    <a:pt x="1635180" y="42665"/>
                  </a:lnTo>
                  <a:lnTo>
                    <a:pt x="1663090" y="0"/>
                  </a:lnTo>
                  <a:lnTo>
                    <a:pt x="1634003" y="37696"/>
                  </a:lnTo>
                  <a:lnTo>
                    <a:pt x="1603176" y="72383"/>
                  </a:lnTo>
                  <a:lnTo>
                    <a:pt x="1569887" y="104304"/>
                  </a:lnTo>
                  <a:lnTo>
                    <a:pt x="1533410" y="133700"/>
                  </a:lnTo>
                  <a:lnTo>
                    <a:pt x="1493020" y="160813"/>
                  </a:lnTo>
                  <a:lnTo>
                    <a:pt x="1447994" y="185887"/>
                  </a:lnTo>
                  <a:lnTo>
                    <a:pt x="1397606" y="209163"/>
                  </a:lnTo>
                  <a:lnTo>
                    <a:pt x="1341131" y="230883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0"/>
            <p:cNvSpPr/>
            <p:nvPr/>
          </p:nvSpPr>
          <p:spPr>
            <a:xfrm>
              <a:off x="17702915" y="1034450"/>
              <a:ext cx="1233170" cy="165100"/>
            </a:xfrm>
            <a:custGeom>
              <a:avLst/>
              <a:gdLst/>
              <a:ahLst/>
              <a:cxnLst/>
              <a:rect l="l" t="t" r="r" b="b"/>
              <a:pathLst>
                <a:path w="1233169" h="165100">
                  <a:moveTo>
                    <a:pt x="1233009" y="0"/>
                  </a:moveTo>
                  <a:lnTo>
                    <a:pt x="1190382" y="20978"/>
                  </a:lnTo>
                  <a:lnTo>
                    <a:pt x="1149265" y="39585"/>
                  </a:lnTo>
                  <a:lnTo>
                    <a:pt x="1109013" y="55814"/>
                  </a:lnTo>
                  <a:lnTo>
                    <a:pt x="1068983" y="69657"/>
                  </a:lnTo>
                  <a:lnTo>
                    <a:pt x="1028531" y="81106"/>
                  </a:lnTo>
                  <a:lnTo>
                    <a:pt x="987014" y="90156"/>
                  </a:lnTo>
                  <a:lnTo>
                    <a:pt x="943786" y="96798"/>
                  </a:lnTo>
                  <a:lnTo>
                    <a:pt x="898205" y="101024"/>
                  </a:lnTo>
                  <a:lnTo>
                    <a:pt x="849627" y="102829"/>
                  </a:lnTo>
                  <a:lnTo>
                    <a:pt x="797407" y="102204"/>
                  </a:lnTo>
                  <a:lnTo>
                    <a:pt x="740903" y="99143"/>
                  </a:lnTo>
                  <a:lnTo>
                    <a:pt x="679469" y="93637"/>
                  </a:lnTo>
                  <a:lnTo>
                    <a:pt x="612463" y="85680"/>
                  </a:lnTo>
                  <a:lnTo>
                    <a:pt x="539240" y="75264"/>
                  </a:lnTo>
                  <a:lnTo>
                    <a:pt x="462628" y="67234"/>
                  </a:lnTo>
                  <a:lnTo>
                    <a:pt x="391440" y="63607"/>
                  </a:lnTo>
                  <a:lnTo>
                    <a:pt x="325709" y="63856"/>
                  </a:lnTo>
                  <a:lnTo>
                    <a:pt x="265464" y="67449"/>
                  </a:lnTo>
                  <a:lnTo>
                    <a:pt x="210738" y="73858"/>
                  </a:lnTo>
                  <a:lnTo>
                    <a:pt x="161560" y="82553"/>
                  </a:lnTo>
                  <a:lnTo>
                    <a:pt x="117963" y="93004"/>
                  </a:lnTo>
                  <a:lnTo>
                    <a:pt x="79977" y="104683"/>
                  </a:lnTo>
                  <a:lnTo>
                    <a:pt x="20964" y="129603"/>
                  </a:lnTo>
                  <a:lnTo>
                    <a:pt x="0" y="141786"/>
                  </a:lnTo>
                  <a:lnTo>
                    <a:pt x="47296" y="124277"/>
                  </a:lnTo>
                  <a:lnTo>
                    <a:pt x="93561" y="111517"/>
                  </a:lnTo>
                  <a:lnTo>
                    <a:pt x="139031" y="103029"/>
                  </a:lnTo>
                  <a:lnTo>
                    <a:pt x="183942" y="98336"/>
                  </a:lnTo>
                  <a:lnTo>
                    <a:pt x="228530" y="96961"/>
                  </a:lnTo>
                  <a:lnTo>
                    <a:pt x="273030" y="98428"/>
                  </a:lnTo>
                  <a:lnTo>
                    <a:pt x="317679" y="102261"/>
                  </a:lnTo>
                  <a:lnTo>
                    <a:pt x="362712" y="107982"/>
                  </a:lnTo>
                  <a:lnTo>
                    <a:pt x="408366" y="115115"/>
                  </a:lnTo>
                  <a:lnTo>
                    <a:pt x="454877" y="123184"/>
                  </a:lnTo>
                  <a:lnTo>
                    <a:pt x="502480" y="131713"/>
                  </a:lnTo>
                  <a:lnTo>
                    <a:pt x="551411" y="140223"/>
                  </a:lnTo>
                  <a:lnTo>
                    <a:pt x="601906" y="148240"/>
                  </a:lnTo>
                  <a:lnTo>
                    <a:pt x="654202" y="155286"/>
                  </a:lnTo>
                  <a:lnTo>
                    <a:pt x="708534" y="160885"/>
                  </a:lnTo>
                  <a:lnTo>
                    <a:pt x="765139" y="164560"/>
                  </a:lnTo>
                  <a:lnTo>
                    <a:pt x="830813" y="162745"/>
                  </a:lnTo>
                  <a:lnTo>
                    <a:pt x="890989" y="157374"/>
                  </a:lnTo>
                  <a:lnTo>
                    <a:pt x="946154" y="148561"/>
                  </a:lnTo>
                  <a:lnTo>
                    <a:pt x="996797" y="136420"/>
                  </a:lnTo>
                  <a:lnTo>
                    <a:pt x="1043405" y="121063"/>
                  </a:lnTo>
                  <a:lnTo>
                    <a:pt x="1086467" y="102603"/>
                  </a:lnTo>
                  <a:lnTo>
                    <a:pt x="1126470" y="81153"/>
                  </a:lnTo>
                  <a:lnTo>
                    <a:pt x="1163903" y="56827"/>
                  </a:lnTo>
                  <a:lnTo>
                    <a:pt x="1199253" y="29738"/>
                  </a:lnTo>
                  <a:lnTo>
                    <a:pt x="1233009" y="0"/>
                  </a:lnTo>
                  <a:close/>
                </a:path>
              </a:pathLst>
            </a:custGeom>
            <a:solidFill>
              <a:srgbClr val="133C8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1"/>
            <p:cNvSpPr/>
            <p:nvPr/>
          </p:nvSpPr>
          <p:spPr>
            <a:xfrm>
              <a:off x="17709042" y="1185431"/>
              <a:ext cx="1353185" cy="227329"/>
            </a:xfrm>
            <a:custGeom>
              <a:avLst/>
              <a:gdLst/>
              <a:ahLst/>
              <a:cxnLst/>
              <a:rect l="l" t="t" r="r" b="b"/>
              <a:pathLst>
                <a:path w="1353184" h="227330">
                  <a:moveTo>
                    <a:pt x="270398" y="0"/>
                  </a:moveTo>
                  <a:lnTo>
                    <a:pt x="224912" y="2039"/>
                  </a:lnTo>
                  <a:lnTo>
                    <a:pt x="180651" y="6835"/>
                  </a:lnTo>
                  <a:lnTo>
                    <a:pt x="136820" y="14025"/>
                  </a:lnTo>
                  <a:lnTo>
                    <a:pt x="92630" y="23243"/>
                  </a:lnTo>
                  <a:lnTo>
                    <a:pt x="47287" y="34126"/>
                  </a:lnTo>
                  <a:lnTo>
                    <a:pt x="0" y="46310"/>
                  </a:lnTo>
                  <a:lnTo>
                    <a:pt x="61739" y="38765"/>
                  </a:lnTo>
                  <a:lnTo>
                    <a:pt x="117248" y="33612"/>
                  </a:lnTo>
                  <a:lnTo>
                    <a:pt x="167345" y="30750"/>
                  </a:lnTo>
                  <a:lnTo>
                    <a:pt x="212846" y="30076"/>
                  </a:lnTo>
                  <a:lnTo>
                    <a:pt x="254569" y="31487"/>
                  </a:lnTo>
                  <a:lnTo>
                    <a:pt x="293331" y="34881"/>
                  </a:lnTo>
                  <a:lnTo>
                    <a:pt x="365244" y="47207"/>
                  </a:lnTo>
                  <a:lnTo>
                    <a:pt x="435123" y="66234"/>
                  </a:lnTo>
                  <a:lnTo>
                    <a:pt x="509509" y="91142"/>
                  </a:lnTo>
                  <a:lnTo>
                    <a:pt x="594940" y="121110"/>
                  </a:lnTo>
                  <a:lnTo>
                    <a:pt x="643841" y="137735"/>
                  </a:lnTo>
                  <a:lnTo>
                    <a:pt x="697955" y="155317"/>
                  </a:lnTo>
                  <a:lnTo>
                    <a:pt x="758101" y="173755"/>
                  </a:lnTo>
                  <a:lnTo>
                    <a:pt x="825095" y="192944"/>
                  </a:lnTo>
                  <a:lnTo>
                    <a:pt x="887786" y="205821"/>
                  </a:lnTo>
                  <a:lnTo>
                    <a:pt x="943760" y="215660"/>
                  </a:lnTo>
                  <a:lnTo>
                    <a:pt x="994276" y="222444"/>
                  </a:lnTo>
                  <a:lnTo>
                    <a:pt x="1040591" y="226156"/>
                  </a:lnTo>
                  <a:lnTo>
                    <a:pt x="1083964" y="226779"/>
                  </a:lnTo>
                  <a:lnTo>
                    <a:pt x="1125652" y="224296"/>
                  </a:lnTo>
                  <a:lnTo>
                    <a:pt x="1166915" y="218690"/>
                  </a:lnTo>
                  <a:lnTo>
                    <a:pt x="1209009" y="209943"/>
                  </a:lnTo>
                  <a:lnTo>
                    <a:pt x="1253195" y="198040"/>
                  </a:lnTo>
                  <a:lnTo>
                    <a:pt x="1300729" y="182963"/>
                  </a:lnTo>
                  <a:lnTo>
                    <a:pt x="1352869" y="164694"/>
                  </a:lnTo>
                  <a:lnTo>
                    <a:pt x="1286943" y="172224"/>
                  </a:lnTo>
                  <a:lnTo>
                    <a:pt x="1223398" y="176212"/>
                  </a:lnTo>
                  <a:lnTo>
                    <a:pt x="1162217" y="177002"/>
                  </a:lnTo>
                  <a:lnTo>
                    <a:pt x="1103382" y="174935"/>
                  </a:lnTo>
                  <a:lnTo>
                    <a:pt x="1046876" y="170354"/>
                  </a:lnTo>
                  <a:lnTo>
                    <a:pt x="992679" y="163601"/>
                  </a:lnTo>
                  <a:lnTo>
                    <a:pt x="940776" y="155018"/>
                  </a:lnTo>
                  <a:lnTo>
                    <a:pt x="891147" y="144949"/>
                  </a:lnTo>
                  <a:lnTo>
                    <a:pt x="843775" y="133734"/>
                  </a:lnTo>
                  <a:lnTo>
                    <a:pt x="798642" y="121717"/>
                  </a:lnTo>
                  <a:lnTo>
                    <a:pt x="755731" y="109241"/>
                  </a:lnTo>
                  <a:lnTo>
                    <a:pt x="715022" y="96646"/>
                  </a:lnTo>
                  <a:lnTo>
                    <a:pt x="605940" y="61580"/>
                  </a:lnTo>
                  <a:lnTo>
                    <a:pt x="573868" y="51939"/>
                  </a:lnTo>
                  <a:lnTo>
                    <a:pt x="543910" y="43891"/>
                  </a:lnTo>
                  <a:lnTo>
                    <a:pt x="480422" y="26688"/>
                  </a:lnTo>
                  <a:lnTo>
                    <a:pt x="422120" y="14061"/>
                  </a:lnTo>
                  <a:lnTo>
                    <a:pt x="368210" y="5647"/>
                  </a:lnTo>
                  <a:lnTo>
                    <a:pt x="317900" y="1081"/>
                  </a:lnTo>
                  <a:lnTo>
                    <a:pt x="270398" y="0"/>
                  </a:lnTo>
                  <a:close/>
                </a:path>
              </a:pathLst>
            </a:custGeom>
            <a:solidFill>
              <a:srgbClr val="E0231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1143745" y="1753276"/>
              <a:ext cx="5647262" cy="2495550"/>
            </a:xfrm>
            <a:custGeom>
              <a:avLst/>
              <a:gdLst/>
              <a:ahLst/>
              <a:cxnLst/>
              <a:rect l="l" t="t" r="r" b="b"/>
              <a:pathLst>
                <a:path w="5669915" h="2495550">
                  <a:moveTo>
                    <a:pt x="5669356" y="0"/>
                  </a:moveTo>
                  <a:lnTo>
                    <a:pt x="0" y="0"/>
                  </a:lnTo>
                  <a:lnTo>
                    <a:pt x="0" y="2495421"/>
                  </a:lnTo>
                  <a:lnTo>
                    <a:pt x="5669356" y="2495421"/>
                  </a:lnTo>
                  <a:lnTo>
                    <a:pt x="5669356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13"/>
            <p:cNvSpPr/>
            <p:nvPr/>
          </p:nvSpPr>
          <p:spPr>
            <a:xfrm>
              <a:off x="1429275" y="2036712"/>
              <a:ext cx="4953000" cy="2413635"/>
            </a:xfrm>
            <a:custGeom>
              <a:avLst/>
              <a:gdLst/>
              <a:ahLst/>
              <a:cxnLst/>
              <a:rect l="l" t="t" r="r" b="b"/>
              <a:pathLst>
                <a:path w="4953000" h="2413635">
                  <a:moveTo>
                    <a:pt x="4743311" y="0"/>
                  </a:moveTo>
                  <a:lnTo>
                    <a:pt x="209417" y="0"/>
                  </a:lnTo>
                  <a:lnTo>
                    <a:pt x="167211" y="5773"/>
                  </a:lnTo>
                  <a:lnTo>
                    <a:pt x="127901" y="22332"/>
                  </a:lnTo>
                  <a:lnTo>
                    <a:pt x="92328" y="48533"/>
                  </a:lnTo>
                  <a:lnTo>
                    <a:pt x="61335" y="83234"/>
                  </a:lnTo>
                  <a:lnTo>
                    <a:pt x="35764" y="125292"/>
                  </a:lnTo>
                  <a:lnTo>
                    <a:pt x="16456" y="173564"/>
                  </a:lnTo>
                  <a:lnTo>
                    <a:pt x="4254" y="226907"/>
                  </a:lnTo>
                  <a:lnTo>
                    <a:pt x="0" y="284179"/>
                  </a:lnTo>
                  <a:lnTo>
                    <a:pt x="0" y="2129223"/>
                  </a:lnTo>
                  <a:lnTo>
                    <a:pt x="4254" y="2186498"/>
                  </a:lnTo>
                  <a:lnTo>
                    <a:pt x="16456" y="2239844"/>
                  </a:lnTo>
                  <a:lnTo>
                    <a:pt x="35764" y="2288118"/>
                  </a:lnTo>
                  <a:lnTo>
                    <a:pt x="61335" y="2330177"/>
                  </a:lnTo>
                  <a:lnTo>
                    <a:pt x="92328" y="2364879"/>
                  </a:lnTo>
                  <a:lnTo>
                    <a:pt x="127901" y="2391080"/>
                  </a:lnTo>
                  <a:lnTo>
                    <a:pt x="167211" y="2407639"/>
                  </a:lnTo>
                  <a:lnTo>
                    <a:pt x="209417" y="2413413"/>
                  </a:lnTo>
                  <a:lnTo>
                    <a:pt x="4743311" y="2413413"/>
                  </a:lnTo>
                  <a:lnTo>
                    <a:pt x="4785516" y="2407639"/>
                  </a:lnTo>
                  <a:lnTo>
                    <a:pt x="4824827" y="2391080"/>
                  </a:lnTo>
                  <a:lnTo>
                    <a:pt x="4860399" y="2364879"/>
                  </a:lnTo>
                  <a:lnTo>
                    <a:pt x="4891392" y="2330177"/>
                  </a:lnTo>
                  <a:lnTo>
                    <a:pt x="4916964" y="2288118"/>
                  </a:lnTo>
                  <a:lnTo>
                    <a:pt x="4936272" y="2239844"/>
                  </a:lnTo>
                  <a:lnTo>
                    <a:pt x="4948474" y="2186498"/>
                  </a:lnTo>
                  <a:lnTo>
                    <a:pt x="4952728" y="2129223"/>
                  </a:lnTo>
                  <a:lnTo>
                    <a:pt x="4952728" y="284179"/>
                  </a:lnTo>
                  <a:lnTo>
                    <a:pt x="4948474" y="226907"/>
                  </a:lnTo>
                  <a:lnTo>
                    <a:pt x="4936272" y="173564"/>
                  </a:lnTo>
                  <a:lnTo>
                    <a:pt x="4916964" y="125292"/>
                  </a:lnTo>
                  <a:lnTo>
                    <a:pt x="4891392" y="83234"/>
                  </a:lnTo>
                  <a:lnTo>
                    <a:pt x="4860399" y="48533"/>
                  </a:lnTo>
                  <a:lnTo>
                    <a:pt x="4824827" y="22332"/>
                  </a:lnTo>
                  <a:lnTo>
                    <a:pt x="4785516" y="5773"/>
                  </a:lnTo>
                  <a:lnTo>
                    <a:pt x="47433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4"/>
            <p:cNvSpPr/>
            <p:nvPr/>
          </p:nvSpPr>
          <p:spPr>
            <a:xfrm>
              <a:off x="1429275" y="2036712"/>
              <a:ext cx="4953000" cy="2413635"/>
            </a:xfrm>
            <a:custGeom>
              <a:avLst/>
              <a:gdLst/>
              <a:ahLst/>
              <a:cxnLst/>
              <a:rect l="l" t="t" r="r" b="b"/>
              <a:pathLst>
                <a:path w="4953000" h="2413635">
                  <a:moveTo>
                    <a:pt x="209417" y="0"/>
                  </a:moveTo>
                  <a:lnTo>
                    <a:pt x="167211" y="5773"/>
                  </a:lnTo>
                  <a:lnTo>
                    <a:pt x="127901" y="22332"/>
                  </a:lnTo>
                  <a:lnTo>
                    <a:pt x="92328" y="48533"/>
                  </a:lnTo>
                  <a:lnTo>
                    <a:pt x="61335" y="83234"/>
                  </a:lnTo>
                  <a:lnTo>
                    <a:pt x="35764" y="125292"/>
                  </a:lnTo>
                  <a:lnTo>
                    <a:pt x="16456" y="173564"/>
                  </a:lnTo>
                  <a:lnTo>
                    <a:pt x="4254" y="226907"/>
                  </a:lnTo>
                  <a:lnTo>
                    <a:pt x="0" y="284179"/>
                  </a:lnTo>
                  <a:lnTo>
                    <a:pt x="0" y="2129223"/>
                  </a:lnTo>
                  <a:lnTo>
                    <a:pt x="4254" y="2186498"/>
                  </a:lnTo>
                  <a:lnTo>
                    <a:pt x="16456" y="2239844"/>
                  </a:lnTo>
                  <a:lnTo>
                    <a:pt x="35764" y="2288118"/>
                  </a:lnTo>
                  <a:lnTo>
                    <a:pt x="61335" y="2330177"/>
                  </a:lnTo>
                  <a:lnTo>
                    <a:pt x="92328" y="2364879"/>
                  </a:lnTo>
                  <a:lnTo>
                    <a:pt x="127901" y="2391080"/>
                  </a:lnTo>
                  <a:lnTo>
                    <a:pt x="167211" y="2407639"/>
                  </a:lnTo>
                  <a:lnTo>
                    <a:pt x="209417" y="2413413"/>
                  </a:lnTo>
                  <a:lnTo>
                    <a:pt x="4743311" y="2413413"/>
                  </a:lnTo>
                  <a:lnTo>
                    <a:pt x="4785516" y="2407639"/>
                  </a:lnTo>
                  <a:lnTo>
                    <a:pt x="4824827" y="2391080"/>
                  </a:lnTo>
                  <a:lnTo>
                    <a:pt x="4860399" y="2364879"/>
                  </a:lnTo>
                  <a:lnTo>
                    <a:pt x="4891392" y="2330177"/>
                  </a:lnTo>
                  <a:lnTo>
                    <a:pt x="4916964" y="2288118"/>
                  </a:lnTo>
                  <a:lnTo>
                    <a:pt x="4936272" y="2239844"/>
                  </a:lnTo>
                  <a:lnTo>
                    <a:pt x="4948474" y="2186498"/>
                  </a:lnTo>
                  <a:lnTo>
                    <a:pt x="4952728" y="2129223"/>
                  </a:lnTo>
                  <a:lnTo>
                    <a:pt x="4952728" y="284179"/>
                  </a:lnTo>
                  <a:lnTo>
                    <a:pt x="4948474" y="226907"/>
                  </a:lnTo>
                  <a:lnTo>
                    <a:pt x="4936272" y="173564"/>
                  </a:lnTo>
                  <a:lnTo>
                    <a:pt x="4916964" y="125292"/>
                  </a:lnTo>
                  <a:lnTo>
                    <a:pt x="4891392" y="83234"/>
                  </a:lnTo>
                  <a:lnTo>
                    <a:pt x="4860399" y="48533"/>
                  </a:lnTo>
                  <a:lnTo>
                    <a:pt x="4824827" y="22332"/>
                  </a:lnTo>
                  <a:lnTo>
                    <a:pt x="4785516" y="5773"/>
                  </a:lnTo>
                  <a:lnTo>
                    <a:pt x="4743311" y="0"/>
                  </a:lnTo>
                  <a:lnTo>
                    <a:pt x="209417" y="0"/>
                  </a:lnTo>
                  <a:close/>
                </a:path>
              </a:pathLst>
            </a:custGeom>
            <a:ln w="10470">
              <a:solidFill>
                <a:srgbClr val="133C86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15"/>
            <p:cNvSpPr/>
            <p:nvPr/>
          </p:nvSpPr>
          <p:spPr>
            <a:xfrm>
              <a:off x="6441391" y="1758407"/>
              <a:ext cx="12711793" cy="2824595"/>
            </a:xfrm>
            <a:custGeom>
              <a:avLst/>
              <a:gdLst/>
              <a:ahLst/>
              <a:cxnLst/>
              <a:rect l="l" t="t" r="r" b="b"/>
              <a:pathLst>
                <a:path w="12643485" h="2487929">
                  <a:moveTo>
                    <a:pt x="12642965" y="0"/>
                  </a:moveTo>
                  <a:lnTo>
                    <a:pt x="0" y="0"/>
                  </a:lnTo>
                  <a:lnTo>
                    <a:pt x="0" y="2487882"/>
                  </a:lnTo>
                  <a:lnTo>
                    <a:pt x="12642965" y="2487882"/>
                  </a:lnTo>
                  <a:lnTo>
                    <a:pt x="12642965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6823959" y="2036609"/>
              <a:ext cx="11709514" cy="2413634"/>
            </a:xfrm>
            <a:custGeom>
              <a:avLst/>
              <a:gdLst/>
              <a:ahLst/>
              <a:cxnLst/>
              <a:rect l="l" t="t" r="r" b="b"/>
              <a:pathLst>
                <a:path w="11941810" h="2413635">
                  <a:moveTo>
                    <a:pt x="11732291" y="0"/>
                  </a:moveTo>
                  <a:lnTo>
                    <a:pt x="209501" y="0"/>
                  </a:lnTo>
                  <a:lnTo>
                    <a:pt x="167276" y="5756"/>
                  </a:lnTo>
                  <a:lnTo>
                    <a:pt x="127950" y="22266"/>
                  </a:lnTo>
                  <a:lnTo>
                    <a:pt x="92363" y="48389"/>
                  </a:lnTo>
                  <a:lnTo>
                    <a:pt x="61358" y="82988"/>
                  </a:lnTo>
                  <a:lnTo>
                    <a:pt x="35777" y="124922"/>
                  </a:lnTo>
                  <a:lnTo>
                    <a:pt x="16462" y="173051"/>
                  </a:lnTo>
                  <a:lnTo>
                    <a:pt x="4255" y="226238"/>
                  </a:lnTo>
                  <a:lnTo>
                    <a:pt x="0" y="283342"/>
                  </a:lnTo>
                  <a:lnTo>
                    <a:pt x="0" y="2130165"/>
                  </a:lnTo>
                  <a:lnTo>
                    <a:pt x="4255" y="2187272"/>
                  </a:lnTo>
                  <a:lnTo>
                    <a:pt x="16462" y="2240461"/>
                  </a:lnTo>
                  <a:lnTo>
                    <a:pt x="35777" y="2288593"/>
                  </a:lnTo>
                  <a:lnTo>
                    <a:pt x="61358" y="2330528"/>
                  </a:lnTo>
                  <a:lnTo>
                    <a:pt x="92363" y="2365127"/>
                  </a:lnTo>
                  <a:lnTo>
                    <a:pt x="127950" y="2391251"/>
                  </a:lnTo>
                  <a:lnTo>
                    <a:pt x="167276" y="2407761"/>
                  </a:lnTo>
                  <a:lnTo>
                    <a:pt x="209501" y="2413518"/>
                  </a:lnTo>
                  <a:lnTo>
                    <a:pt x="11732291" y="2413518"/>
                  </a:lnTo>
                  <a:lnTo>
                    <a:pt x="11774514" y="2407761"/>
                  </a:lnTo>
                  <a:lnTo>
                    <a:pt x="11813842" y="2391251"/>
                  </a:lnTo>
                  <a:lnTo>
                    <a:pt x="11849432" y="2365127"/>
                  </a:lnTo>
                  <a:lnTo>
                    <a:pt x="11880441" y="2330528"/>
                  </a:lnTo>
                  <a:lnTo>
                    <a:pt x="11906027" y="2288593"/>
                  </a:lnTo>
                  <a:lnTo>
                    <a:pt x="11925347" y="2240461"/>
                  </a:lnTo>
                  <a:lnTo>
                    <a:pt x="11937557" y="2187272"/>
                  </a:lnTo>
                  <a:lnTo>
                    <a:pt x="11941814" y="2130165"/>
                  </a:lnTo>
                  <a:lnTo>
                    <a:pt x="11941814" y="283342"/>
                  </a:lnTo>
                  <a:lnTo>
                    <a:pt x="11937557" y="226238"/>
                  </a:lnTo>
                  <a:lnTo>
                    <a:pt x="11925347" y="173051"/>
                  </a:lnTo>
                  <a:lnTo>
                    <a:pt x="11906027" y="124922"/>
                  </a:lnTo>
                  <a:lnTo>
                    <a:pt x="11880441" y="82988"/>
                  </a:lnTo>
                  <a:lnTo>
                    <a:pt x="11849432" y="48389"/>
                  </a:lnTo>
                  <a:lnTo>
                    <a:pt x="11813842" y="22266"/>
                  </a:lnTo>
                  <a:lnTo>
                    <a:pt x="11774514" y="5756"/>
                  </a:lnTo>
                  <a:lnTo>
                    <a:pt x="117322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654166" y="1543559"/>
            <a:ext cx="11240770" cy="127406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За</a:t>
            </a: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проекты,</a:t>
            </a: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0" dirty="0">
                <a:solidFill>
                  <a:srgbClr val="143B87"/>
                </a:solidFill>
                <a:latin typeface="Microsoft Sans Serif"/>
                <a:cs typeface="Microsoft Sans Serif"/>
              </a:rPr>
              <a:t>управленческие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5" dirty="0">
                <a:solidFill>
                  <a:srgbClr val="143B87"/>
                </a:solidFill>
                <a:latin typeface="Microsoft Sans Serif"/>
                <a:cs typeface="Microsoft Sans Serif"/>
              </a:rPr>
              <a:t>решения</a:t>
            </a: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65" dirty="0">
                <a:solidFill>
                  <a:srgbClr val="143B87"/>
                </a:solidFill>
                <a:latin typeface="Microsoft Sans Serif"/>
                <a:cs typeface="Microsoft Sans Serif"/>
              </a:rPr>
              <a:t>и</a:t>
            </a: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5" dirty="0">
                <a:solidFill>
                  <a:srgbClr val="143B87"/>
                </a:solidFill>
                <a:latin typeface="Microsoft Sans Serif"/>
                <a:cs typeface="Microsoft Sans Serif"/>
              </a:rPr>
              <a:t>инициативы,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направленные</a:t>
            </a: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0" dirty="0">
                <a:solidFill>
                  <a:srgbClr val="143B87"/>
                </a:solidFill>
                <a:latin typeface="Microsoft Sans Serif"/>
                <a:cs typeface="Microsoft Sans Serif"/>
              </a:rPr>
              <a:t>на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0" dirty="0">
                <a:solidFill>
                  <a:srgbClr val="143B87"/>
                </a:solidFill>
                <a:latin typeface="Microsoft Sans Serif"/>
                <a:cs typeface="Microsoft Sans Serif"/>
              </a:rPr>
              <a:t>разработку</a:t>
            </a: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65" dirty="0">
                <a:solidFill>
                  <a:srgbClr val="143B87"/>
                </a:solidFill>
                <a:latin typeface="Microsoft Sans Serif"/>
                <a:cs typeface="Microsoft Sans Serif"/>
              </a:rPr>
              <a:t>и</a:t>
            </a: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внедрение </a:t>
            </a:r>
            <a:r>
              <a:rPr sz="2050" spc="-25" dirty="0">
                <a:solidFill>
                  <a:srgbClr val="143B87"/>
                </a:solidFill>
                <a:latin typeface="Microsoft Sans Serif"/>
                <a:cs typeface="Microsoft Sans Serif"/>
              </a:rPr>
              <a:t>системной</a:t>
            </a:r>
            <a:r>
              <a:rPr sz="2050" spc="-9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25" dirty="0">
                <a:solidFill>
                  <a:srgbClr val="143B87"/>
                </a:solidFill>
                <a:latin typeface="Microsoft Sans Serif"/>
                <a:cs typeface="Microsoft Sans Serif"/>
              </a:rPr>
              <a:t>кадровой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35" dirty="0">
                <a:solidFill>
                  <a:srgbClr val="143B87"/>
                </a:solidFill>
                <a:latin typeface="Microsoft Sans Serif"/>
                <a:cs typeface="Microsoft Sans Serif"/>
              </a:rPr>
              <a:t>стратегии,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5" dirty="0">
                <a:solidFill>
                  <a:srgbClr val="143B87"/>
                </a:solidFill>
                <a:latin typeface="Microsoft Sans Serif"/>
                <a:cs typeface="Microsoft Sans Serif"/>
              </a:rPr>
              <a:t>включающей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50" dirty="0">
                <a:solidFill>
                  <a:srgbClr val="143B87"/>
                </a:solidFill>
                <a:latin typeface="Microsoft Sans Serif"/>
                <a:cs typeface="Microsoft Sans Serif"/>
              </a:rPr>
              <a:t>реализацию</a:t>
            </a:r>
            <a:r>
              <a:rPr sz="2050" spc="-9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25" dirty="0">
                <a:solidFill>
                  <a:srgbClr val="143B87"/>
                </a:solidFill>
                <a:latin typeface="Microsoft Sans Serif"/>
                <a:cs typeface="Microsoft Sans Serif"/>
              </a:rPr>
              <a:t>проектов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dirty="0">
                <a:solidFill>
                  <a:srgbClr val="143B87"/>
                </a:solidFill>
                <a:latin typeface="Microsoft Sans Serif"/>
                <a:cs typeface="Microsoft Sans Serif"/>
              </a:rPr>
              <a:t>по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привлечению</a:t>
            </a:r>
            <a:endParaRPr sz="2050" dirty="0">
              <a:latin typeface="Microsoft Sans Serif"/>
              <a:cs typeface="Microsoft Sans Serif"/>
            </a:endParaRPr>
          </a:p>
          <a:p>
            <a:pPr marL="12700" marR="174625">
              <a:lnSpc>
                <a:spcPct val="100499"/>
              </a:lnSpc>
              <a:spcBef>
                <a:spcPts val="5"/>
              </a:spcBef>
            </a:pPr>
            <a:r>
              <a:rPr sz="2050" spc="65" dirty="0">
                <a:solidFill>
                  <a:srgbClr val="143B87"/>
                </a:solidFill>
                <a:latin typeface="Microsoft Sans Serif"/>
                <a:cs typeface="Microsoft Sans Serif"/>
              </a:rPr>
              <a:t>и</a:t>
            </a:r>
            <a:r>
              <a:rPr sz="2050" spc="-8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адаптации</a:t>
            </a:r>
            <a:r>
              <a:rPr sz="2050" spc="-8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5" dirty="0">
                <a:solidFill>
                  <a:srgbClr val="143B87"/>
                </a:solidFill>
                <a:latin typeface="Microsoft Sans Serif"/>
                <a:cs typeface="Microsoft Sans Serif"/>
              </a:rPr>
              <a:t>специалистов,</a:t>
            </a:r>
            <a:r>
              <a:rPr sz="2050" spc="-8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35" dirty="0">
                <a:solidFill>
                  <a:srgbClr val="143B87"/>
                </a:solidFill>
                <a:latin typeface="Microsoft Sans Serif"/>
                <a:cs typeface="Microsoft Sans Serif"/>
              </a:rPr>
              <a:t>внедрение</a:t>
            </a:r>
            <a:r>
              <a:rPr sz="2050" spc="-8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30" dirty="0">
                <a:solidFill>
                  <a:srgbClr val="143B87"/>
                </a:solidFill>
                <a:latin typeface="Microsoft Sans Serif"/>
                <a:cs typeface="Microsoft Sans Serif"/>
              </a:rPr>
              <a:t>института</a:t>
            </a:r>
            <a:r>
              <a:rPr sz="2050" spc="-8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55" dirty="0">
                <a:solidFill>
                  <a:srgbClr val="143B87"/>
                </a:solidFill>
                <a:latin typeface="Microsoft Sans Serif"/>
                <a:cs typeface="Microsoft Sans Serif"/>
              </a:rPr>
              <a:t>наставничества,</a:t>
            </a:r>
            <a:r>
              <a:rPr sz="2050" spc="-8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формирование</a:t>
            </a:r>
            <a:r>
              <a:rPr sz="2050" spc="-7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 err="1">
                <a:solidFill>
                  <a:srgbClr val="143B87"/>
                </a:solidFill>
                <a:latin typeface="Microsoft Sans Serif"/>
                <a:cs typeface="Microsoft Sans Serif"/>
              </a:rPr>
              <a:t>кадрового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50" dirty="0" err="1">
                <a:solidFill>
                  <a:srgbClr val="143B87"/>
                </a:solidFill>
                <a:latin typeface="Microsoft Sans Serif"/>
                <a:cs typeface="Microsoft Sans Serif"/>
              </a:rPr>
              <a:t>резерва</a:t>
            </a:r>
            <a:endParaRPr sz="2050" dirty="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47442" y="1775499"/>
            <a:ext cx="22161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125" dirty="0">
                <a:solidFill>
                  <a:srgbClr val="143B87"/>
                </a:solidFill>
                <a:latin typeface="Microsoft Sans Serif"/>
                <a:cs typeface="Microsoft Sans Serif"/>
              </a:rPr>
              <a:t>6</a:t>
            </a:r>
            <a:endParaRPr sz="2450" dirty="0">
              <a:latin typeface="Microsoft Sans Serif"/>
              <a:cs typeface="Microsoft Sans Serif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866661" y="2765474"/>
            <a:ext cx="17941478" cy="1456209"/>
            <a:chOff x="1143744" y="3755833"/>
            <a:chExt cx="17809741" cy="2002096"/>
          </a:xfrm>
        </p:grpSpPr>
        <p:sp>
          <p:nvSpPr>
            <p:cNvPr id="20" name="object 20"/>
            <p:cNvSpPr/>
            <p:nvPr/>
          </p:nvSpPr>
          <p:spPr>
            <a:xfrm>
              <a:off x="1143744" y="3771016"/>
              <a:ext cx="5678288" cy="1986913"/>
            </a:xfrm>
            <a:custGeom>
              <a:avLst/>
              <a:gdLst/>
              <a:ahLst/>
              <a:cxnLst/>
              <a:rect l="l" t="t" r="r" b="b"/>
              <a:pathLst>
                <a:path w="5669915" h="1986914">
                  <a:moveTo>
                    <a:pt x="5669356" y="0"/>
                  </a:moveTo>
                  <a:lnTo>
                    <a:pt x="0" y="0"/>
                  </a:lnTo>
                  <a:lnTo>
                    <a:pt x="0" y="1986536"/>
                  </a:lnTo>
                  <a:lnTo>
                    <a:pt x="5669356" y="1986536"/>
                  </a:lnTo>
                  <a:lnTo>
                    <a:pt x="5669356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429275" y="4622979"/>
              <a:ext cx="4953000" cy="1078230"/>
            </a:xfrm>
            <a:custGeom>
              <a:avLst/>
              <a:gdLst/>
              <a:ahLst/>
              <a:cxnLst/>
              <a:rect l="l" t="t" r="r" b="b"/>
              <a:pathLst>
                <a:path w="4953000" h="1078229">
                  <a:moveTo>
                    <a:pt x="209417" y="0"/>
                  </a:moveTo>
                  <a:lnTo>
                    <a:pt x="161399" y="4693"/>
                  </a:lnTo>
                  <a:lnTo>
                    <a:pt x="117319" y="18063"/>
                  </a:lnTo>
                  <a:lnTo>
                    <a:pt x="78436" y="39043"/>
                  </a:lnTo>
                  <a:lnTo>
                    <a:pt x="46005" y="66565"/>
                  </a:lnTo>
                  <a:lnTo>
                    <a:pt x="21284" y="99564"/>
                  </a:lnTo>
                  <a:lnTo>
                    <a:pt x="5530" y="136972"/>
                  </a:lnTo>
                  <a:lnTo>
                    <a:pt x="0" y="177722"/>
                  </a:lnTo>
                  <a:lnTo>
                    <a:pt x="0" y="900004"/>
                  </a:lnTo>
                  <a:lnTo>
                    <a:pt x="5530" y="940754"/>
                  </a:lnTo>
                  <a:lnTo>
                    <a:pt x="21284" y="978162"/>
                  </a:lnTo>
                  <a:lnTo>
                    <a:pt x="46005" y="1011160"/>
                  </a:lnTo>
                  <a:lnTo>
                    <a:pt x="78436" y="1038682"/>
                  </a:lnTo>
                  <a:lnTo>
                    <a:pt x="117319" y="1059662"/>
                  </a:lnTo>
                  <a:lnTo>
                    <a:pt x="161399" y="1073032"/>
                  </a:lnTo>
                  <a:lnTo>
                    <a:pt x="209417" y="1077726"/>
                  </a:lnTo>
                  <a:lnTo>
                    <a:pt x="4743311" y="1077726"/>
                  </a:lnTo>
                  <a:lnTo>
                    <a:pt x="4791329" y="1073032"/>
                  </a:lnTo>
                  <a:lnTo>
                    <a:pt x="4835409" y="1059662"/>
                  </a:lnTo>
                  <a:lnTo>
                    <a:pt x="4874292" y="1038682"/>
                  </a:lnTo>
                  <a:lnTo>
                    <a:pt x="4906723" y="1011160"/>
                  </a:lnTo>
                  <a:lnTo>
                    <a:pt x="4931443" y="978162"/>
                  </a:lnTo>
                  <a:lnTo>
                    <a:pt x="4947198" y="940754"/>
                  </a:lnTo>
                  <a:lnTo>
                    <a:pt x="4952728" y="900004"/>
                  </a:lnTo>
                  <a:lnTo>
                    <a:pt x="4952728" y="177722"/>
                  </a:lnTo>
                  <a:lnTo>
                    <a:pt x="4947198" y="136972"/>
                  </a:lnTo>
                  <a:lnTo>
                    <a:pt x="4931443" y="99564"/>
                  </a:lnTo>
                  <a:lnTo>
                    <a:pt x="4906723" y="66565"/>
                  </a:lnTo>
                  <a:lnTo>
                    <a:pt x="4874292" y="39043"/>
                  </a:lnTo>
                  <a:lnTo>
                    <a:pt x="4835409" y="18063"/>
                  </a:lnTo>
                  <a:lnTo>
                    <a:pt x="4791329" y="4693"/>
                  </a:lnTo>
                  <a:lnTo>
                    <a:pt x="4743311" y="0"/>
                  </a:lnTo>
                  <a:lnTo>
                    <a:pt x="209417" y="0"/>
                  </a:lnTo>
                  <a:close/>
                </a:path>
              </a:pathLst>
            </a:custGeom>
            <a:ln w="10470">
              <a:solidFill>
                <a:srgbClr val="133C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321430" y="3755833"/>
              <a:ext cx="12632055" cy="1975485"/>
            </a:xfrm>
            <a:custGeom>
              <a:avLst/>
              <a:gdLst/>
              <a:ahLst/>
              <a:cxnLst/>
              <a:rect l="l" t="t" r="r" b="b"/>
              <a:pathLst>
                <a:path w="12632055" h="1975485">
                  <a:moveTo>
                    <a:pt x="12631657" y="0"/>
                  </a:moveTo>
                  <a:lnTo>
                    <a:pt x="0" y="0"/>
                  </a:lnTo>
                  <a:lnTo>
                    <a:pt x="0" y="1975227"/>
                  </a:lnTo>
                  <a:lnTo>
                    <a:pt x="12631657" y="1975227"/>
                  </a:lnTo>
                  <a:lnTo>
                    <a:pt x="12631657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845628" y="4624968"/>
              <a:ext cx="11679491" cy="1077594"/>
            </a:xfrm>
            <a:custGeom>
              <a:avLst/>
              <a:gdLst/>
              <a:ahLst/>
              <a:cxnLst/>
              <a:rect l="l" t="t" r="r" b="b"/>
              <a:pathLst>
                <a:path w="11923394" h="1077595">
                  <a:moveTo>
                    <a:pt x="11713674" y="0"/>
                  </a:moveTo>
                  <a:lnTo>
                    <a:pt x="209417" y="0"/>
                  </a:lnTo>
                  <a:lnTo>
                    <a:pt x="161399" y="4693"/>
                  </a:lnTo>
                  <a:lnTo>
                    <a:pt x="117319" y="18063"/>
                  </a:lnTo>
                  <a:lnTo>
                    <a:pt x="78436" y="39043"/>
                  </a:lnTo>
                  <a:lnTo>
                    <a:pt x="46005" y="66565"/>
                  </a:lnTo>
                  <a:lnTo>
                    <a:pt x="21284" y="99564"/>
                  </a:lnTo>
                  <a:lnTo>
                    <a:pt x="5530" y="136972"/>
                  </a:lnTo>
                  <a:lnTo>
                    <a:pt x="0" y="177722"/>
                  </a:lnTo>
                  <a:lnTo>
                    <a:pt x="0" y="899438"/>
                  </a:lnTo>
                  <a:lnTo>
                    <a:pt x="5530" y="940188"/>
                  </a:lnTo>
                  <a:lnTo>
                    <a:pt x="21284" y="977596"/>
                  </a:lnTo>
                  <a:lnTo>
                    <a:pt x="46005" y="1010595"/>
                  </a:lnTo>
                  <a:lnTo>
                    <a:pt x="78436" y="1038117"/>
                  </a:lnTo>
                  <a:lnTo>
                    <a:pt x="117319" y="1059097"/>
                  </a:lnTo>
                  <a:lnTo>
                    <a:pt x="161399" y="1072467"/>
                  </a:lnTo>
                  <a:lnTo>
                    <a:pt x="209417" y="1077160"/>
                  </a:lnTo>
                  <a:lnTo>
                    <a:pt x="11713674" y="1077160"/>
                  </a:lnTo>
                  <a:lnTo>
                    <a:pt x="11761673" y="1072467"/>
                  </a:lnTo>
                  <a:lnTo>
                    <a:pt x="11805745" y="1059097"/>
                  </a:lnTo>
                  <a:lnTo>
                    <a:pt x="11844629" y="1038117"/>
                  </a:lnTo>
                  <a:lnTo>
                    <a:pt x="11877066" y="1010595"/>
                  </a:lnTo>
                  <a:lnTo>
                    <a:pt x="11901796" y="977596"/>
                  </a:lnTo>
                  <a:lnTo>
                    <a:pt x="11917558" y="940188"/>
                  </a:lnTo>
                  <a:lnTo>
                    <a:pt x="11923092" y="899438"/>
                  </a:lnTo>
                  <a:lnTo>
                    <a:pt x="11923092" y="177722"/>
                  </a:lnTo>
                  <a:lnTo>
                    <a:pt x="11917558" y="136972"/>
                  </a:lnTo>
                  <a:lnTo>
                    <a:pt x="11901796" y="99564"/>
                  </a:lnTo>
                  <a:lnTo>
                    <a:pt x="11877066" y="66565"/>
                  </a:lnTo>
                  <a:lnTo>
                    <a:pt x="11844629" y="39043"/>
                  </a:lnTo>
                  <a:lnTo>
                    <a:pt x="11805745" y="18063"/>
                  </a:lnTo>
                  <a:lnTo>
                    <a:pt x="11761673" y="4693"/>
                  </a:lnTo>
                  <a:lnTo>
                    <a:pt x="117136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429275" y="4638800"/>
              <a:ext cx="4953000" cy="1062355"/>
            </a:xfrm>
            <a:custGeom>
              <a:avLst/>
              <a:gdLst/>
              <a:ahLst/>
              <a:cxnLst/>
              <a:rect l="l" t="t" r="r" b="b"/>
              <a:pathLst>
                <a:path w="4953000" h="1062354">
                  <a:moveTo>
                    <a:pt x="4743311" y="0"/>
                  </a:moveTo>
                  <a:lnTo>
                    <a:pt x="209417" y="0"/>
                  </a:lnTo>
                  <a:lnTo>
                    <a:pt x="161399" y="4624"/>
                  </a:lnTo>
                  <a:lnTo>
                    <a:pt x="117319" y="17797"/>
                  </a:lnTo>
                  <a:lnTo>
                    <a:pt x="78436" y="38468"/>
                  </a:lnTo>
                  <a:lnTo>
                    <a:pt x="46005" y="65586"/>
                  </a:lnTo>
                  <a:lnTo>
                    <a:pt x="21284" y="98101"/>
                  </a:lnTo>
                  <a:lnTo>
                    <a:pt x="5530" y="134960"/>
                  </a:lnTo>
                  <a:lnTo>
                    <a:pt x="0" y="175115"/>
                  </a:lnTo>
                  <a:lnTo>
                    <a:pt x="0" y="886789"/>
                  </a:lnTo>
                  <a:lnTo>
                    <a:pt x="5530" y="926943"/>
                  </a:lnTo>
                  <a:lnTo>
                    <a:pt x="21284" y="963803"/>
                  </a:lnTo>
                  <a:lnTo>
                    <a:pt x="46005" y="996317"/>
                  </a:lnTo>
                  <a:lnTo>
                    <a:pt x="78436" y="1023435"/>
                  </a:lnTo>
                  <a:lnTo>
                    <a:pt x="117319" y="1044107"/>
                  </a:lnTo>
                  <a:lnTo>
                    <a:pt x="161399" y="1057280"/>
                  </a:lnTo>
                  <a:lnTo>
                    <a:pt x="209417" y="1061904"/>
                  </a:lnTo>
                  <a:lnTo>
                    <a:pt x="4743311" y="1061904"/>
                  </a:lnTo>
                  <a:lnTo>
                    <a:pt x="4791329" y="1057280"/>
                  </a:lnTo>
                  <a:lnTo>
                    <a:pt x="4835409" y="1044107"/>
                  </a:lnTo>
                  <a:lnTo>
                    <a:pt x="4874292" y="1023435"/>
                  </a:lnTo>
                  <a:lnTo>
                    <a:pt x="4906723" y="996317"/>
                  </a:lnTo>
                  <a:lnTo>
                    <a:pt x="4931443" y="963803"/>
                  </a:lnTo>
                  <a:lnTo>
                    <a:pt x="4947198" y="926943"/>
                  </a:lnTo>
                  <a:lnTo>
                    <a:pt x="4952728" y="886789"/>
                  </a:lnTo>
                  <a:lnTo>
                    <a:pt x="4952728" y="175115"/>
                  </a:lnTo>
                  <a:lnTo>
                    <a:pt x="4947198" y="134960"/>
                  </a:lnTo>
                  <a:lnTo>
                    <a:pt x="4931443" y="98101"/>
                  </a:lnTo>
                  <a:lnTo>
                    <a:pt x="4906723" y="65586"/>
                  </a:lnTo>
                  <a:lnTo>
                    <a:pt x="4874292" y="38468"/>
                  </a:lnTo>
                  <a:lnTo>
                    <a:pt x="4835409" y="17797"/>
                  </a:lnTo>
                  <a:lnTo>
                    <a:pt x="4791329" y="4624"/>
                  </a:lnTo>
                  <a:lnTo>
                    <a:pt x="47433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519108" y="3477633"/>
            <a:ext cx="18415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-70" dirty="0">
                <a:solidFill>
                  <a:srgbClr val="143B87"/>
                </a:solidFill>
                <a:latin typeface="Microsoft Sans Serif"/>
                <a:cs typeface="Microsoft Sans Serif"/>
              </a:rPr>
              <a:t>7</a:t>
            </a:r>
            <a:endParaRPr sz="2450" dirty="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834837" y="3452016"/>
            <a:ext cx="11060099" cy="65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sz="2050" b="1" spc="-60" dirty="0">
                <a:solidFill>
                  <a:srgbClr val="FF0000"/>
                </a:solidFill>
                <a:latin typeface="Microsoft Sans Serif"/>
                <a:cs typeface="Microsoft Sans Serif"/>
              </a:rPr>
              <a:t>За</a:t>
            </a:r>
            <a:r>
              <a:rPr sz="2050" b="1" spc="-9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50" b="1" spc="-60" dirty="0">
                <a:solidFill>
                  <a:srgbClr val="FF0000"/>
                </a:solidFill>
                <a:latin typeface="Microsoft Sans Serif"/>
                <a:cs typeface="Microsoft Sans Serif"/>
              </a:rPr>
              <a:t>проекты,</a:t>
            </a:r>
            <a:r>
              <a:rPr sz="2050" b="1" spc="-8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50" b="1" spc="-40" dirty="0">
                <a:solidFill>
                  <a:srgbClr val="FF0000"/>
                </a:solidFill>
                <a:latin typeface="Microsoft Sans Serif"/>
                <a:cs typeface="Microsoft Sans Serif"/>
              </a:rPr>
              <a:t>управленческие</a:t>
            </a:r>
            <a:r>
              <a:rPr sz="2050" b="1" spc="-9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50" b="1" spc="-45" dirty="0">
                <a:solidFill>
                  <a:srgbClr val="FF0000"/>
                </a:solidFill>
                <a:latin typeface="Microsoft Sans Serif"/>
                <a:cs typeface="Microsoft Sans Serif"/>
              </a:rPr>
              <a:t>решения</a:t>
            </a:r>
            <a:r>
              <a:rPr sz="2050" b="1" spc="-8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50" b="1" spc="65" dirty="0">
                <a:solidFill>
                  <a:srgbClr val="FF0000"/>
                </a:solidFill>
                <a:latin typeface="Microsoft Sans Serif"/>
                <a:cs typeface="Microsoft Sans Serif"/>
              </a:rPr>
              <a:t>и</a:t>
            </a:r>
            <a:r>
              <a:rPr sz="2050" b="1" spc="-9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50" b="1" spc="-65" dirty="0">
                <a:solidFill>
                  <a:srgbClr val="FF0000"/>
                </a:solidFill>
                <a:latin typeface="Microsoft Sans Serif"/>
                <a:cs typeface="Microsoft Sans Serif"/>
              </a:rPr>
              <a:t>инициативы,</a:t>
            </a:r>
            <a:r>
              <a:rPr sz="2050" b="1" spc="-8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50" b="1" spc="-30" dirty="0">
                <a:solidFill>
                  <a:srgbClr val="FF0000"/>
                </a:solidFill>
                <a:latin typeface="Microsoft Sans Serif"/>
                <a:cs typeface="Microsoft Sans Serif"/>
              </a:rPr>
              <a:t>способствующие</a:t>
            </a:r>
            <a:r>
              <a:rPr sz="2050" b="1" spc="-9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50" b="1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сохранению </a:t>
            </a:r>
            <a:r>
              <a:rPr sz="2050" b="1" spc="65" dirty="0">
                <a:solidFill>
                  <a:srgbClr val="FF0000"/>
                </a:solidFill>
                <a:latin typeface="Microsoft Sans Serif"/>
                <a:cs typeface="Microsoft Sans Serif"/>
              </a:rPr>
              <a:t>и</a:t>
            </a:r>
            <a:r>
              <a:rPr sz="2050" b="1" spc="-6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50" b="1" spc="-40" dirty="0">
                <a:solidFill>
                  <a:srgbClr val="FF0000"/>
                </a:solidFill>
                <a:latin typeface="Microsoft Sans Serif"/>
                <a:cs typeface="Microsoft Sans Serif"/>
              </a:rPr>
              <a:t>укреплению</a:t>
            </a:r>
            <a:r>
              <a:rPr sz="2050" b="1" spc="-6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50" b="1" spc="-50" dirty="0">
                <a:solidFill>
                  <a:srgbClr val="FF0000"/>
                </a:solidFill>
                <a:latin typeface="Microsoft Sans Serif"/>
                <a:cs typeface="Microsoft Sans Serif"/>
              </a:rPr>
              <a:t>традиционных</a:t>
            </a:r>
            <a:r>
              <a:rPr sz="2050" b="1" spc="-6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50" b="1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российских</a:t>
            </a:r>
            <a:r>
              <a:rPr sz="2050" b="1" spc="-6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50" b="1" spc="-40" dirty="0">
                <a:solidFill>
                  <a:srgbClr val="FF0000"/>
                </a:solidFill>
                <a:latin typeface="Microsoft Sans Serif"/>
                <a:cs typeface="Microsoft Sans Serif"/>
              </a:rPr>
              <a:t>духовно-</a:t>
            </a:r>
            <a:r>
              <a:rPr sz="2050" b="1" spc="-30" dirty="0">
                <a:solidFill>
                  <a:srgbClr val="FF0000"/>
                </a:solidFill>
                <a:latin typeface="Microsoft Sans Serif"/>
                <a:cs typeface="Microsoft Sans Serif"/>
              </a:rPr>
              <a:t>нравственных</a:t>
            </a:r>
            <a:r>
              <a:rPr sz="2050" b="1" spc="-6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50" b="1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ценностей</a:t>
            </a:r>
            <a:endParaRPr sz="2050" b="1" dirty="0">
              <a:solidFill>
                <a:srgbClr val="FF0000"/>
              </a:solidFill>
              <a:latin typeface="Microsoft Sans Serif"/>
              <a:cs typeface="Microsoft Sans Serif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866661" y="4131527"/>
            <a:ext cx="17929341" cy="2530360"/>
            <a:chOff x="1143745" y="5497542"/>
            <a:chExt cx="17814809" cy="2141220"/>
          </a:xfrm>
        </p:grpSpPr>
        <p:sp>
          <p:nvSpPr>
            <p:cNvPr id="29" name="object 29"/>
            <p:cNvSpPr/>
            <p:nvPr/>
          </p:nvSpPr>
          <p:spPr>
            <a:xfrm>
              <a:off x="1143745" y="5497542"/>
              <a:ext cx="5695308" cy="2141220"/>
            </a:xfrm>
            <a:custGeom>
              <a:avLst/>
              <a:gdLst/>
              <a:ahLst/>
              <a:cxnLst/>
              <a:rect l="l" t="t" r="r" b="b"/>
              <a:pathLst>
                <a:path w="5669915" h="2141220">
                  <a:moveTo>
                    <a:pt x="5669356" y="0"/>
                  </a:moveTo>
                  <a:lnTo>
                    <a:pt x="0" y="0"/>
                  </a:lnTo>
                  <a:lnTo>
                    <a:pt x="0" y="2141086"/>
                  </a:lnTo>
                  <a:lnTo>
                    <a:pt x="5669356" y="2141086"/>
                  </a:lnTo>
                  <a:lnTo>
                    <a:pt x="5669356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" name="object 30"/>
            <p:cNvSpPr/>
            <p:nvPr/>
          </p:nvSpPr>
          <p:spPr>
            <a:xfrm>
              <a:off x="1447356" y="6057236"/>
              <a:ext cx="4953000" cy="972358"/>
            </a:xfrm>
            <a:custGeom>
              <a:avLst/>
              <a:gdLst/>
              <a:ahLst/>
              <a:cxnLst/>
              <a:rect l="l" t="t" r="r" b="b"/>
              <a:pathLst>
                <a:path w="4953000" h="1426845">
                  <a:moveTo>
                    <a:pt x="4743311" y="0"/>
                  </a:moveTo>
                  <a:lnTo>
                    <a:pt x="209417" y="0"/>
                  </a:lnTo>
                  <a:lnTo>
                    <a:pt x="161399" y="5530"/>
                  </a:lnTo>
                  <a:lnTo>
                    <a:pt x="117319" y="21284"/>
                  </a:lnTo>
                  <a:lnTo>
                    <a:pt x="78436" y="46005"/>
                  </a:lnTo>
                  <a:lnTo>
                    <a:pt x="46005" y="78436"/>
                  </a:lnTo>
                  <a:lnTo>
                    <a:pt x="21284" y="117319"/>
                  </a:lnTo>
                  <a:lnTo>
                    <a:pt x="5530" y="161399"/>
                  </a:lnTo>
                  <a:lnTo>
                    <a:pt x="0" y="209417"/>
                  </a:lnTo>
                  <a:lnTo>
                    <a:pt x="0" y="1217387"/>
                  </a:lnTo>
                  <a:lnTo>
                    <a:pt x="5530" y="1265405"/>
                  </a:lnTo>
                  <a:lnTo>
                    <a:pt x="21284" y="1309485"/>
                  </a:lnTo>
                  <a:lnTo>
                    <a:pt x="46005" y="1348368"/>
                  </a:lnTo>
                  <a:lnTo>
                    <a:pt x="78436" y="1380799"/>
                  </a:lnTo>
                  <a:lnTo>
                    <a:pt x="117319" y="1405519"/>
                  </a:lnTo>
                  <a:lnTo>
                    <a:pt x="161399" y="1421274"/>
                  </a:lnTo>
                  <a:lnTo>
                    <a:pt x="209417" y="1426804"/>
                  </a:lnTo>
                  <a:lnTo>
                    <a:pt x="4743311" y="1426804"/>
                  </a:lnTo>
                  <a:lnTo>
                    <a:pt x="4791329" y="1421274"/>
                  </a:lnTo>
                  <a:lnTo>
                    <a:pt x="4835409" y="1405519"/>
                  </a:lnTo>
                  <a:lnTo>
                    <a:pt x="4874292" y="1380799"/>
                  </a:lnTo>
                  <a:lnTo>
                    <a:pt x="4906723" y="1348368"/>
                  </a:lnTo>
                  <a:lnTo>
                    <a:pt x="4931443" y="1309485"/>
                  </a:lnTo>
                  <a:lnTo>
                    <a:pt x="4947198" y="1265405"/>
                  </a:lnTo>
                  <a:lnTo>
                    <a:pt x="4952728" y="1217387"/>
                  </a:lnTo>
                  <a:lnTo>
                    <a:pt x="4952728" y="209417"/>
                  </a:lnTo>
                  <a:lnTo>
                    <a:pt x="4947198" y="161399"/>
                  </a:lnTo>
                  <a:lnTo>
                    <a:pt x="4931443" y="117319"/>
                  </a:lnTo>
                  <a:lnTo>
                    <a:pt x="4906723" y="78436"/>
                  </a:lnTo>
                  <a:lnTo>
                    <a:pt x="4874292" y="46005"/>
                  </a:lnTo>
                  <a:lnTo>
                    <a:pt x="4835409" y="21284"/>
                  </a:lnTo>
                  <a:lnTo>
                    <a:pt x="4791329" y="5530"/>
                  </a:lnTo>
                  <a:lnTo>
                    <a:pt x="47433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429004" y="6064890"/>
              <a:ext cx="4953000" cy="957049"/>
            </a:xfrm>
            <a:custGeom>
              <a:avLst/>
              <a:gdLst/>
              <a:ahLst/>
              <a:cxnLst/>
              <a:rect l="l" t="t" r="r" b="b"/>
              <a:pathLst>
                <a:path w="4953000" h="1426845">
                  <a:moveTo>
                    <a:pt x="209417" y="0"/>
                  </a:moveTo>
                  <a:lnTo>
                    <a:pt x="161399" y="5530"/>
                  </a:lnTo>
                  <a:lnTo>
                    <a:pt x="117319" y="21284"/>
                  </a:lnTo>
                  <a:lnTo>
                    <a:pt x="78436" y="46005"/>
                  </a:lnTo>
                  <a:lnTo>
                    <a:pt x="46005" y="78436"/>
                  </a:lnTo>
                  <a:lnTo>
                    <a:pt x="21284" y="117319"/>
                  </a:lnTo>
                  <a:lnTo>
                    <a:pt x="5530" y="161399"/>
                  </a:lnTo>
                  <a:lnTo>
                    <a:pt x="0" y="209417"/>
                  </a:lnTo>
                  <a:lnTo>
                    <a:pt x="0" y="1217387"/>
                  </a:lnTo>
                  <a:lnTo>
                    <a:pt x="5530" y="1265405"/>
                  </a:lnTo>
                  <a:lnTo>
                    <a:pt x="21284" y="1309485"/>
                  </a:lnTo>
                  <a:lnTo>
                    <a:pt x="46005" y="1348368"/>
                  </a:lnTo>
                  <a:lnTo>
                    <a:pt x="78436" y="1380799"/>
                  </a:lnTo>
                  <a:lnTo>
                    <a:pt x="117319" y="1405519"/>
                  </a:lnTo>
                  <a:lnTo>
                    <a:pt x="161399" y="1421274"/>
                  </a:lnTo>
                  <a:lnTo>
                    <a:pt x="209417" y="1426804"/>
                  </a:lnTo>
                  <a:lnTo>
                    <a:pt x="4743311" y="1426804"/>
                  </a:lnTo>
                  <a:lnTo>
                    <a:pt x="4791329" y="1421274"/>
                  </a:lnTo>
                  <a:lnTo>
                    <a:pt x="4835409" y="1405519"/>
                  </a:lnTo>
                  <a:lnTo>
                    <a:pt x="4874292" y="1380799"/>
                  </a:lnTo>
                  <a:lnTo>
                    <a:pt x="4906723" y="1348368"/>
                  </a:lnTo>
                  <a:lnTo>
                    <a:pt x="4931443" y="1309485"/>
                  </a:lnTo>
                  <a:lnTo>
                    <a:pt x="4947198" y="1265405"/>
                  </a:lnTo>
                  <a:lnTo>
                    <a:pt x="4952728" y="1217387"/>
                  </a:lnTo>
                  <a:lnTo>
                    <a:pt x="4952728" y="209417"/>
                  </a:lnTo>
                  <a:lnTo>
                    <a:pt x="4947198" y="161399"/>
                  </a:lnTo>
                  <a:lnTo>
                    <a:pt x="4931443" y="117319"/>
                  </a:lnTo>
                  <a:lnTo>
                    <a:pt x="4906723" y="78436"/>
                  </a:lnTo>
                  <a:lnTo>
                    <a:pt x="4874292" y="46005"/>
                  </a:lnTo>
                  <a:lnTo>
                    <a:pt x="4835409" y="21284"/>
                  </a:lnTo>
                  <a:lnTo>
                    <a:pt x="4791329" y="5530"/>
                  </a:lnTo>
                  <a:lnTo>
                    <a:pt x="4743311" y="0"/>
                  </a:lnTo>
                  <a:lnTo>
                    <a:pt x="209417" y="0"/>
                  </a:lnTo>
                  <a:close/>
                </a:path>
              </a:pathLst>
            </a:custGeom>
            <a:ln w="10470">
              <a:solidFill>
                <a:srgbClr val="133C86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" name="object 32"/>
            <p:cNvSpPr/>
            <p:nvPr/>
          </p:nvSpPr>
          <p:spPr>
            <a:xfrm>
              <a:off x="6389333" y="5513841"/>
              <a:ext cx="12569221" cy="2097665"/>
            </a:xfrm>
            <a:custGeom>
              <a:avLst/>
              <a:gdLst/>
              <a:ahLst/>
              <a:cxnLst/>
              <a:rect l="l" t="t" r="r" b="b"/>
              <a:pathLst>
                <a:path w="12632055" h="2129790">
                  <a:moveTo>
                    <a:pt x="12631657" y="0"/>
                  </a:moveTo>
                  <a:lnTo>
                    <a:pt x="0" y="0"/>
                  </a:lnTo>
                  <a:lnTo>
                    <a:pt x="0" y="2129778"/>
                  </a:lnTo>
                  <a:lnTo>
                    <a:pt x="12631657" y="2129778"/>
                  </a:lnTo>
                  <a:lnTo>
                    <a:pt x="12631657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" name="object 33"/>
            <p:cNvSpPr/>
            <p:nvPr/>
          </p:nvSpPr>
          <p:spPr>
            <a:xfrm>
              <a:off x="6912666" y="6121336"/>
              <a:ext cx="11618393" cy="893632"/>
            </a:xfrm>
            <a:custGeom>
              <a:avLst/>
              <a:gdLst/>
              <a:ahLst/>
              <a:cxnLst/>
              <a:rect l="l" t="t" r="r" b="b"/>
              <a:pathLst>
                <a:path w="11923394" h="1424940">
                  <a:moveTo>
                    <a:pt x="11713674" y="0"/>
                  </a:moveTo>
                  <a:lnTo>
                    <a:pt x="209417" y="0"/>
                  </a:lnTo>
                  <a:lnTo>
                    <a:pt x="161399" y="5530"/>
                  </a:lnTo>
                  <a:lnTo>
                    <a:pt x="117319" y="21284"/>
                  </a:lnTo>
                  <a:lnTo>
                    <a:pt x="78436" y="46005"/>
                  </a:lnTo>
                  <a:lnTo>
                    <a:pt x="46005" y="78436"/>
                  </a:lnTo>
                  <a:lnTo>
                    <a:pt x="21284" y="117319"/>
                  </a:lnTo>
                  <a:lnTo>
                    <a:pt x="5530" y="161399"/>
                  </a:lnTo>
                  <a:lnTo>
                    <a:pt x="0" y="209417"/>
                  </a:lnTo>
                  <a:lnTo>
                    <a:pt x="0" y="1215355"/>
                  </a:lnTo>
                  <a:lnTo>
                    <a:pt x="5530" y="1263374"/>
                  </a:lnTo>
                  <a:lnTo>
                    <a:pt x="21284" y="1307453"/>
                  </a:lnTo>
                  <a:lnTo>
                    <a:pt x="46005" y="1346337"/>
                  </a:lnTo>
                  <a:lnTo>
                    <a:pt x="78436" y="1378767"/>
                  </a:lnTo>
                  <a:lnTo>
                    <a:pt x="117319" y="1403488"/>
                  </a:lnTo>
                  <a:lnTo>
                    <a:pt x="161399" y="1419242"/>
                  </a:lnTo>
                  <a:lnTo>
                    <a:pt x="209417" y="1424773"/>
                  </a:lnTo>
                  <a:lnTo>
                    <a:pt x="11713674" y="1424773"/>
                  </a:lnTo>
                  <a:lnTo>
                    <a:pt x="11761673" y="1419242"/>
                  </a:lnTo>
                  <a:lnTo>
                    <a:pt x="11805745" y="1403488"/>
                  </a:lnTo>
                  <a:lnTo>
                    <a:pt x="11844629" y="1378767"/>
                  </a:lnTo>
                  <a:lnTo>
                    <a:pt x="11877066" y="1346337"/>
                  </a:lnTo>
                  <a:lnTo>
                    <a:pt x="11901796" y="1307453"/>
                  </a:lnTo>
                  <a:lnTo>
                    <a:pt x="11917558" y="1263374"/>
                  </a:lnTo>
                  <a:lnTo>
                    <a:pt x="11923092" y="1215355"/>
                  </a:lnTo>
                  <a:lnTo>
                    <a:pt x="11923092" y="209417"/>
                  </a:lnTo>
                  <a:lnTo>
                    <a:pt x="11917558" y="161399"/>
                  </a:lnTo>
                  <a:lnTo>
                    <a:pt x="11901796" y="117319"/>
                  </a:lnTo>
                  <a:lnTo>
                    <a:pt x="11877066" y="78436"/>
                  </a:lnTo>
                  <a:lnTo>
                    <a:pt x="11844629" y="46005"/>
                  </a:lnTo>
                  <a:lnTo>
                    <a:pt x="11805745" y="21284"/>
                  </a:lnTo>
                  <a:lnTo>
                    <a:pt x="11761673" y="5530"/>
                  </a:lnTo>
                  <a:lnTo>
                    <a:pt x="117136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1512377" y="5042247"/>
            <a:ext cx="220979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110" dirty="0">
                <a:solidFill>
                  <a:srgbClr val="143B87"/>
                </a:solidFill>
                <a:latin typeface="Microsoft Sans Serif"/>
                <a:cs typeface="Microsoft Sans Serif"/>
              </a:rPr>
              <a:t>8</a:t>
            </a:r>
            <a:endParaRPr sz="2450" dirty="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834837" y="4878386"/>
            <a:ext cx="11216640" cy="9683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За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проекты,</a:t>
            </a:r>
            <a:r>
              <a:rPr sz="2050" spc="-8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0" dirty="0">
                <a:solidFill>
                  <a:srgbClr val="143B87"/>
                </a:solidFill>
                <a:latin typeface="Microsoft Sans Serif"/>
                <a:cs typeface="Microsoft Sans Serif"/>
              </a:rPr>
              <a:t>управленческие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5" dirty="0">
                <a:solidFill>
                  <a:srgbClr val="143B87"/>
                </a:solidFill>
                <a:latin typeface="Microsoft Sans Serif"/>
                <a:cs typeface="Microsoft Sans Serif"/>
              </a:rPr>
              <a:t>решения</a:t>
            </a:r>
            <a:r>
              <a:rPr sz="2050" spc="-8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65" dirty="0">
                <a:solidFill>
                  <a:srgbClr val="143B87"/>
                </a:solidFill>
                <a:latin typeface="Microsoft Sans Serif"/>
                <a:cs typeface="Microsoft Sans Serif"/>
              </a:rPr>
              <a:t>и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5" dirty="0">
                <a:solidFill>
                  <a:srgbClr val="143B87"/>
                </a:solidFill>
                <a:latin typeface="Microsoft Sans Serif"/>
                <a:cs typeface="Microsoft Sans Serif"/>
              </a:rPr>
              <a:t>инициативы,</a:t>
            </a:r>
            <a:r>
              <a:rPr sz="2050" spc="-8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30" dirty="0">
                <a:solidFill>
                  <a:srgbClr val="143B87"/>
                </a:solidFill>
                <a:latin typeface="Microsoft Sans Serif"/>
                <a:cs typeface="Microsoft Sans Serif"/>
              </a:rPr>
              <a:t>способствующие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народосбережению,</a:t>
            </a:r>
            <a:endParaRPr sz="205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00499"/>
              </a:lnSpc>
            </a:pPr>
            <a:r>
              <a:rPr sz="2050" dirty="0">
                <a:solidFill>
                  <a:srgbClr val="143B87"/>
                </a:solidFill>
                <a:latin typeface="Microsoft Sans Serif"/>
                <a:cs typeface="Microsoft Sans Serif"/>
              </a:rPr>
              <a:t>а</a:t>
            </a:r>
            <a:r>
              <a:rPr sz="2050" spc="-11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30" dirty="0">
                <a:solidFill>
                  <a:srgbClr val="143B87"/>
                </a:solidFill>
                <a:latin typeface="Microsoft Sans Serif"/>
                <a:cs typeface="Microsoft Sans Serif"/>
              </a:rPr>
              <a:t>также</a:t>
            </a: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направленные</a:t>
            </a: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0" dirty="0">
                <a:solidFill>
                  <a:srgbClr val="143B87"/>
                </a:solidFill>
                <a:latin typeface="Microsoft Sans Serif"/>
                <a:cs typeface="Microsoft Sans Serif"/>
              </a:rPr>
              <a:t>на</a:t>
            </a: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0" dirty="0">
                <a:solidFill>
                  <a:srgbClr val="143B87"/>
                </a:solidFill>
                <a:latin typeface="Microsoft Sans Serif"/>
                <a:cs typeface="Microsoft Sans Serif"/>
              </a:rPr>
              <a:t>укрепление</a:t>
            </a:r>
            <a:r>
              <a:rPr sz="2050" spc="-11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25" dirty="0">
                <a:solidFill>
                  <a:srgbClr val="143B87"/>
                </a:solidFill>
                <a:latin typeface="Microsoft Sans Serif"/>
                <a:cs typeface="Microsoft Sans Serif"/>
              </a:rPr>
              <a:t>престижа</a:t>
            </a: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65" dirty="0">
                <a:solidFill>
                  <a:srgbClr val="143B87"/>
                </a:solidFill>
                <a:latin typeface="Microsoft Sans Serif"/>
                <a:cs typeface="Microsoft Sans Serif"/>
              </a:rPr>
              <a:t>и</a:t>
            </a: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роли</a:t>
            </a: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0" dirty="0">
                <a:solidFill>
                  <a:srgbClr val="143B87"/>
                </a:solidFill>
                <a:latin typeface="Microsoft Sans Serif"/>
                <a:cs typeface="Microsoft Sans Serif"/>
              </a:rPr>
              <a:t>семьи</a:t>
            </a: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dirty="0">
                <a:solidFill>
                  <a:srgbClr val="143B87"/>
                </a:solidFill>
                <a:latin typeface="Microsoft Sans Serif"/>
                <a:cs typeface="Microsoft Sans Serif"/>
              </a:rPr>
              <a:t>в</a:t>
            </a:r>
            <a:r>
              <a:rPr sz="2050" spc="-11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30" dirty="0">
                <a:solidFill>
                  <a:srgbClr val="143B87"/>
                </a:solidFill>
                <a:latin typeface="Microsoft Sans Serif"/>
                <a:cs typeface="Microsoft Sans Serif"/>
              </a:rPr>
              <a:t>государстве,</a:t>
            </a: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25" dirty="0">
                <a:solidFill>
                  <a:srgbClr val="143B87"/>
                </a:solidFill>
                <a:latin typeface="Microsoft Sans Serif"/>
                <a:cs typeface="Microsoft Sans Serif"/>
              </a:rPr>
              <a:t>поддержку</a:t>
            </a:r>
            <a:r>
              <a:rPr sz="2050" spc="-10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семей </a:t>
            </a:r>
            <a:r>
              <a:rPr sz="2050" spc="-40" dirty="0">
                <a:solidFill>
                  <a:srgbClr val="143B87"/>
                </a:solidFill>
                <a:latin typeface="Microsoft Sans Serif"/>
                <a:cs typeface="Microsoft Sans Serif"/>
              </a:rPr>
              <a:t>ветеранов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65" dirty="0">
                <a:solidFill>
                  <a:srgbClr val="143B87"/>
                </a:solidFill>
                <a:latin typeface="Microsoft Sans Serif"/>
                <a:cs typeface="Microsoft Sans Serif"/>
              </a:rPr>
              <a:t>и</a:t>
            </a:r>
            <a:r>
              <a:rPr sz="2050" spc="-9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0" dirty="0">
                <a:solidFill>
                  <a:srgbClr val="143B87"/>
                </a:solidFill>
                <a:latin typeface="Microsoft Sans Serif"/>
                <a:cs typeface="Microsoft Sans Serif"/>
              </a:rPr>
              <a:t>военнослужащих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95" dirty="0">
                <a:solidFill>
                  <a:srgbClr val="143B87"/>
                </a:solidFill>
                <a:latin typeface="Microsoft Sans Serif"/>
                <a:cs typeface="Microsoft Sans Serif"/>
              </a:rPr>
              <a:t>СВО,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повышение</a:t>
            </a:r>
            <a:r>
              <a:rPr sz="2050" spc="-9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50" dirty="0">
                <a:solidFill>
                  <a:srgbClr val="143B87"/>
                </a:solidFill>
                <a:latin typeface="Microsoft Sans Serif"/>
                <a:cs typeface="Microsoft Sans Serif"/>
              </a:rPr>
              <a:t>качества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жизни</a:t>
            </a:r>
            <a:r>
              <a:rPr sz="2050" spc="-9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семей</a:t>
            </a:r>
            <a:endParaRPr sz="2050" dirty="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86475" y="4994160"/>
            <a:ext cx="3342004" cy="65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sz="2050" spc="-114" dirty="0">
                <a:solidFill>
                  <a:srgbClr val="143B87"/>
                </a:solidFill>
                <a:latin typeface="Microsoft Sans Serif"/>
                <a:cs typeface="Microsoft Sans Serif"/>
              </a:rPr>
              <a:t>БЛАГОПОЛУЧИЕ</a:t>
            </a:r>
            <a:r>
              <a:rPr sz="2050" spc="-8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СЕМЬИ</a:t>
            </a:r>
            <a:r>
              <a:rPr sz="2050" spc="-8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310" dirty="0">
                <a:solidFill>
                  <a:srgbClr val="143B87"/>
                </a:solidFill>
                <a:latin typeface="Microsoft Sans Serif"/>
                <a:cs typeface="Microsoft Sans Serif"/>
              </a:rPr>
              <a:t>— </a:t>
            </a:r>
            <a:r>
              <a:rPr sz="2050" spc="-125" dirty="0">
                <a:solidFill>
                  <a:srgbClr val="143B87"/>
                </a:solidFill>
                <a:latin typeface="Microsoft Sans Serif"/>
                <a:cs typeface="Microsoft Sans Serif"/>
              </a:rPr>
              <a:t>ПРИОРИТЕТ</a:t>
            </a:r>
            <a:r>
              <a:rPr sz="2050" spc="-8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14" dirty="0">
                <a:solidFill>
                  <a:srgbClr val="143B87"/>
                </a:solidFill>
                <a:latin typeface="Microsoft Sans Serif"/>
                <a:cs typeface="Microsoft Sans Serif"/>
              </a:rPr>
              <a:t>ГОСУДАРСТВА</a:t>
            </a:r>
            <a:endParaRPr sz="2050" dirty="0">
              <a:latin typeface="Microsoft Sans Serif"/>
              <a:cs typeface="Microsoft Sans Serif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899587" y="6193918"/>
            <a:ext cx="17896415" cy="1930376"/>
            <a:chOff x="1143745" y="6694914"/>
            <a:chExt cx="17859854" cy="2497558"/>
          </a:xfrm>
        </p:grpSpPr>
        <p:sp>
          <p:nvSpPr>
            <p:cNvPr id="38" name="object 38"/>
            <p:cNvSpPr/>
            <p:nvPr/>
          </p:nvSpPr>
          <p:spPr>
            <a:xfrm>
              <a:off x="1143745" y="6694914"/>
              <a:ext cx="5669915" cy="2497558"/>
            </a:xfrm>
            <a:custGeom>
              <a:avLst/>
              <a:gdLst/>
              <a:ahLst/>
              <a:cxnLst/>
              <a:rect l="l" t="t" r="r" b="b"/>
              <a:pathLst>
                <a:path w="5669915" h="2484120">
                  <a:moveTo>
                    <a:pt x="5669356" y="0"/>
                  </a:moveTo>
                  <a:lnTo>
                    <a:pt x="0" y="0"/>
                  </a:lnTo>
                  <a:lnTo>
                    <a:pt x="0" y="2484112"/>
                  </a:lnTo>
                  <a:lnTo>
                    <a:pt x="5669356" y="2484112"/>
                  </a:lnTo>
                  <a:lnTo>
                    <a:pt x="5669356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487390" y="7051832"/>
              <a:ext cx="4953000" cy="1388744"/>
            </a:xfrm>
            <a:custGeom>
              <a:avLst/>
              <a:gdLst/>
              <a:ahLst/>
              <a:cxnLst/>
              <a:rect l="l" t="t" r="r" b="b"/>
              <a:pathLst>
                <a:path w="4953000" h="1388745">
                  <a:moveTo>
                    <a:pt x="4743311" y="0"/>
                  </a:moveTo>
                  <a:lnTo>
                    <a:pt x="209417" y="0"/>
                  </a:lnTo>
                  <a:lnTo>
                    <a:pt x="153745" y="5871"/>
                  </a:lnTo>
                  <a:lnTo>
                    <a:pt x="103719" y="22441"/>
                  </a:lnTo>
                  <a:lnTo>
                    <a:pt x="61335" y="48142"/>
                  </a:lnTo>
                  <a:lnTo>
                    <a:pt x="28590" y="81409"/>
                  </a:lnTo>
                  <a:lnTo>
                    <a:pt x="7480" y="120674"/>
                  </a:lnTo>
                  <a:lnTo>
                    <a:pt x="0" y="164371"/>
                  </a:lnTo>
                  <a:lnTo>
                    <a:pt x="0" y="1224046"/>
                  </a:lnTo>
                  <a:lnTo>
                    <a:pt x="7480" y="1267743"/>
                  </a:lnTo>
                  <a:lnTo>
                    <a:pt x="28590" y="1307009"/>
                  </a:lnTo>
                  <a:lnTo>
                    <a:pt x="61335" y="1340275"/>
                  </a:lnTo>
                  <a:lnTo>
                    <a:pt x="103719" y="1365977"/>
                  </a:lnTo>
                  <a:lnTo>
                    <a:pt x="153745" y="1382547"/>
                  </a:lnTo>
                  <a:lnTo>
                    <a:pt x="209417" y="1388418"/>
                  </a:lnTo>
                  <a:lnTo>
                    <a:pt x="4743311" y="1388418"/>
                  </a:lnTo>
                  <a:lnTo>
                    <a:pt x="4798983" y="1382547"/>
                  </a:lnTo>
                  <a:lnTo>
                    <a:pt x="4849009" y="1365977"/>
                  </a:lnTo>
                  <a:lnTo>
                    <a:pt x="4891392" y="1340275"/>
                  </a:lnTo>
                  <a:lnTo>
                    <a:pt x="4924137" y="1307009"/>
                  </a:lnTo>
                  <a:lnTo>
                    <a:pt x="4945248" y="1267743"/>
                  </a:lnTo>
                  <a:lnTo>
                    <a:pt x="4952728" y="1224046"/>
                  </a:lnTo>
                  <a:lnTo>
                    <a:pt x="4952728" y="164371"/>
                  </a:lnTo>
                  <a:lnTo>
                    <a:pt x="4945248" y="120674"/>
                  </a:lnTo>
                  <a:lnTo>
                    <a:pt x="4924137" y="81409"/>
                  </a:lnTo>
                  <a:lnTo>
                    <a:pt x="4891392" y="48142"/>
                  </a:lnTo>
                  <a:lnTo>
                    <a:pt x="4849009" y="22441"/>
                  </a:lnTo>
                  <a:lnTo>
                    <a:pt x="4798983" y="5871"/>
                  </a:lnTo>
                  <a:lnTo>
                    <a:pt x="47433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455157" y="7034034"/>
              <a:ext cx="4953000" cy="1379221"/>
            </a:xfrm>
            <a:custGeom>
              <a:avLst/>
              <a:gdLst/>
              <a:ahLst/>
              <a:cxnLst/>
              <a:rect l="l" t="t" r="r" b="b"/>
              <a:pathLst>
                <a:path w="4953000" h="1379220">
                  <a:moveTo>
                    <a:pt x="209417" y="0"/>
                  </a:moveTo>
                  <a:lnTo>
                    <a:pt x="153745" y="5830"/>
                  </a:lnTo>
                  <a:lnTo>
                    <a:pt x="103719" y="22284"/>
                  </a:lnTo>
                  <a:lnTo>
                    <a:pt x="61335" y="47806"/>
                  </a:lnTo>
                  <a:lnTo>
                    <a:pt x="28590" y="80839"/>
                  </a:lnTo>
                  <a:lnTo>
                    <a:pt x="7480" y="119829"/>
                  </a:lnTo>
                  <a:lnTo>
                    <a:pt x="0" y="163220"/>
                  </a:lnTo>
                  <a:lnTo>
                    <a:pt x="0" y="1215491"/>
                  </a:lnTo>
                  <a:lnTo>
                    <a:pt x="7480" y="1258882"/>
                  </a:lnTo>
                  <a:lnTo>
                    <a:pt x="28590" y="1297872"/>
                  </a:lnTo>
                  <a:lnTo>
                    <a:pt x="61335" y="1330905"/>
                  </a:lnTo>
                  <a:lnTo>
                    <a:pt x="103719" y="1356427"/>
                  </a:lnTo>
                  <a:lnTo>
                    <a:pt x="153745" y="1372881"/>
                  </a:lnTo>
                  <a:lnTo>
                    <a:pt x="209417" y="1378711"/>
                  </a:lnTo>
                  <a:lnTo>
                    <a:pt x="4743311" y="1378711"/>
                  </a:lnTo>
                  <a:lnTo>
                    <a:pt x="4798983" y="1372881"/>
                  </a:lnTo>
                  <a:lnTo>
                    <a:pt x="4849009" y="1356427"/>
                  </a:lnTo>
                  <a:lnTo>
                    <a:pt x="4891392" y="1330905"/>
                  </a:lnTo>
                  <a:lnTo>
                    <a:pt x="4924137" y="1297872"/>
                  </a:lnTo>
                  <a:lnTo>
                    <a:pt x="4945248" y="1258882"/>
                  </a:lnTo>
                  <a:lnTo>
                    <a:pt x="4952728" y="1215491"/>
                  </a:lnTo>
                  <a:lnTo>
                    <a:pt x="4952728" y="163220"/>
                  </a:lnTo>
                  <a:lnTo>
                    <a:pt x="4945248" y="119829"/>
                  </a:lnTo>
                  <a:lnTo>
                    <a:pt x="4924137" y="80839"/>
                  </a:lnTo>
                  <a:lnTo>
                    <a:pt x="4891392" y="47806"/>
                  </a:lnTo>
                  <a:lnTo>
                    <a:pt x="4849009" y="22284"/>
                  </a:lnTo>
                  <a:lnTo>
                    <a:pt x="4798983" y="5830"/>
                  </a:lnTo>
                  <a:lnTo>
                    <a:pt x="4743311" y="0"/>
                  </a:lnTo>
                  <a:lnTo>
                    <a:pt x="209417" y="0"/>
                  </a:lnTo>
                  <a:close/>
                </a:path>
              </a:pathLst>
            </a:custGeom>
            <a:ln w="10470">
              <a:solidFill>
                <a:srgbClr val="133C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800925" y="6716575"/>
              <a:ext cx="12202674" cy="2469514"/>
            </a:xfrm>
            <a:custGeom>
              <a:avLst/>
              <a:gdLst/>
              <a:ahLst/>
              <a:cxnLst/>
              <a:rect l="l" t="t" r="r" b="b"/>
              <a:pathLst>
                <a:path w="12632055" h="2469515">
                  <a:moveTo>
                    <a:pt x="12631657" y="0"/>
                  </a:moveTo>
                  <a:lnTo>
                    <a:pt x="0" y="0"/>
                  </a:lnTo>
                  <a:lnTo>
                    <a:pt x="0" y="2469034"/>
                  </a:lnTo>
                  <a:lnTo>
                    <a:pt x="12631657" y="2469034"/>
                  </a:lnTo>
                  <a:lnTo>
                    <a:pt x="12631657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818211" y="7058862"/>
              <a:ext cx="11606136" cy="1384934"/>
            </a:xfrm>
            <a:custGeom>
              <a:avLst/>
              <a:gdLst/>
              <a:ahLst/>
              <a:cxnLst/>
              <a:rect l="l" t="t" r="r" b="b"/>
              <a:pathLst>
                <a:path w="11923394" h="1384934">
                  <a:moveTo>
                    <a:pt x="11713674" y="0"/>
                  </a:moveTo>
                  <a:lnTo>
                    <a:pt x="209417" y="0"/>
                  </a:lnTo>
                  <a:lnTo>
                    <a:pt x="153745" y="5871"/>
                  </a:lnTo>
                  <a:lnTo>
                    <a:pt x="103719" y="22441"/>
                  </a:lnTo>
                  <a:lnTo>
                    <a:pt x="61335" y="48142"/>
                  </a:lnTo>
                  <a:lnTo>
                    <a:pt x="28590" y="81409"/>
                  </a:lnTo>
                  <a:lnTo>
                    <a:pt x="7480" y="120674"/>
                  </a:lnTo>
                  <a:lnTo>
                    <a:pt x="0" y="164371"/>
                  </a:lnTo>
                  <a:lnTo>
                    <a:pt x="0" y="1220119"/>
                  </a:lnTo>
                  <a:lnTo>
                    <a:pt x="7480" y="1263813"/>
                  </a:lnTo>
                  <a:lnTo>
                    <a:pt x="28590" y="1303078"/>
                  </a:lnTo>
                  <a:lnTo>
                    <a:pt x="61335" y="1336345"/>
                  </a:lnTo>
                  <a:lnTo>
                    <a:pt x="103719" y="1362048"/>
                  </a:lnTo>
                  <a:lnTo>
                    <a:pt x="153745" y="1378619"/>
                  </a:lnTo>
                  <a:lnTo>
                    <a:pt x="209417" y="1384491"/>
                  </a:lnTo>
                  <a:lnTo>
                    <a:pt x="11713674" y="1384491"/>
                  </a:lnTo>
                  <a:lnTo>
                    <a:pt x="11769325" y="1378619"/>
                  </a:lnTo>
                  <a:lnTo>
                    <a:pt x="11819345" y="1362048"/>
                  </a:lnTo>
                  <a:lnTo>
                    <a:pt x="11861733" y="1336345"/>
                  </a:lnTo>
                  <a:lnTo>
                    <a:pt x="11894487" y="1303078"/>
                  </a:lnTo>
                  <a:lnTo>
                    <a:pt x="11915607" y="1263813"/>
                  </a:lnTo>
                  <a:lnTo>
                    <a:pt x="11923092" y="1220119"/>
                  </a:lnTo>
                  <a:lnTo>
                    <a:pt x="11923092" y="164371"/>
                  </a:lnTo>
                  <a:lnTo>
                    <a:pt x="11915607" y="120674"/>
                  </a:lnTo>
                  <a:lnTo>
                    <a:pt x="11894487" y="81409"/>
                  </a:lnTo>
                  <a:lnTo>
                    <a:pt x="11861733" y="48142"/>
                  </a:lnTo>
                  <a:lnTo>
                    <a:pt x="11819345" y="22441"/>
                  </a:lnTo>
                  <a:lnTo>
                    <a:pt x="11769325" y="5871"/>
                  </a:lnTo>
                  <a:lnTo>
                    <a:pt x="117136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6893827" y="6651044"/>
            <a:ext cx="11264503" cy="65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За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проекты,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0" dirty="0">
                <a:solidFill>
                  <a:srgbClr val="143B87"/>
                </a:solidFill>
                <a:latin typeface="Microsoft Sans Serif"/>
                <a:cs typeface="Microsoft Sans Serif"/>
              </a:rPr>
              <a:t>управленческие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5" dirty="0">
                <a:solidFill>
                  <a:srgbClr val="143B87"/>
                </a:solidFill>
                <a:latin typeface="Microsoft Sans Serif"/>
                <a:cs typeface="Microsoft Sans Serif"/>
              </a:rPr>
              <a:t>решения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65" dirty="0">
                <a:solidFill>
                  <a:srgbClr val="143B87"/>
                </a:solidFill>
                <a:latin typeface="Microsoft Sans Serif"/>
                <a:cs typeface="Microsoft Sans Serif"/>
              </a:rPr>
              <a:t>и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50" dirty="0">
                <a:solidFill>
                  <a:srgbClr val="143B87"/>
                </a:solidFill>
                <a:latin typeface="Microsoft Sans Serif"/>
                <a:cs typeface="Microsoft Sans Serif"/>
              </a:rPr>
              <a:t>инициативы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70" dirty="0">
                <a:solidFill>
                  <a:srgbClr val="143B87"/>
                </a:solidFill>
                <a:latin typeface="Microsoft Sans Serif"/>
                <a:cs typeface="Microsoft Sans Serif"/>
              </a:rPr>
              <a:t>молодых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специалистов, </a:t>
            </a:r>
            <a:r>
              <a:rPr sz="2050" spc="-35" dirty="0">
                <a:solidFill>
                  <a:srgbClr val="143B87"/>
                </a:solidFill>
                <a:latin typeface="Microsoft Sans Serif"/>
                <a:cs typeface="Microsoft Sans Serif"/>
              </a:rPr>
              <a:t>внесших</a:t>
            </a:r>
            <a:r>
              <a:rPr sz="2050" spc="-8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75" dirty="0">
                <a:solidFill>
                  <a:srgbClr val="143B87"/>
                </a:solidFill>
                <a:latin typeface="Microsoft Sans Serif"/>
                <a:cs typeface="Microsoft Sans Serif"/>
              </a:rPr>
              <a:t>значительный</a:t>
            </a:r>
            <a:r>
              <a:rPr sz="2050" spc="-8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5" dirty="0">
                <a:solidFill>
                  <a:srgbClr val="143B87"/>
                </a:solidFill>
                <a:latin typeface="Microsoft Sans Serif"/>
                <a:cs typeface="Microsoft Sans Serif"/>
              </a:rPr>
              <a:t>вклад</a:t>
            </a:r>
            <a:r>
              <a:rPr sz="2050" spc="-8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dirty="0">
                <a:solidFill>
                  <a:srgbClr val="143B87"/>
                </a:solidFill>
                <a:latin typeface="Microsoft Sans Serif"/>
                <a:cs typeface="Microsoft Sans Serif"/>
              </a:rPr>
              <a:t>в</a:t>
            </a:r>
            <a:r>
              <a:rPr sz="2050" spc="-8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50" dirty="0">
                <a:solidFill>
                  <a:srgbClr val="143B87"/>
                </a:solidFill>
                <a:latin typeface="Microsoft Sans Serif"/>
                <a:cs typeface="Microsoft Sans Serif"/>
              </a:rPr>
              <a:t>муниципальную</a:t>
            </a:r>
            <a:r>
              <a:rPr sz="2050" spc="-8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службу</a:t>
            </a:r>
            <a:endParaRPr sz="2050" dirty="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527272" y="6500786"/>
            <a:ext cx="3810000" cy="9683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81330">
              <a:lnSpc>
                <a:spcPts val="2275"/>
              </a:lnSpc>
              <a:spcBef>
                <a:spcPts val="110"/>
              </a:spcBef>
            </a:pPr>
            <a:r>
              <a:rPr sz="2050" spc="-110" dirty="0">
                <a:solidFill>
                  <a:srgbClr val="143B87"/>
                </a:solidFill>
                <a:latin typeface="Microsoft Sans Serif"/>
                <a:cs typeface="Microsoft Sans Serif"/>
              </a:rPr>
              <a:t>МОЛОДОЙ</a:t>
            </a:r>
            <a:r>
              <a:rPr sz="2050" spc="-114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СОВРЕМЕННЫЙ</a:t>
            </a:r>
            <a:endParaRPr sz="2050" dirty="0">
              <a:latin typeface="Microsoft Sans Serif"/>
              <a:cs typeface="Microsoft Sans Serif"/>
            </a:endParaRPr>
          </a:p>
          <a:p>
            <a:pPr marL="12700">
              <a:lnSpc>
                <a:spcPts val="2715"/>
              </a:lnSpc>
              <a:tabLst>
                <a:tab pos="481330" algn="l"/>
              </a:tabLst>
            </a:pPr>
            <a:r>
              <a:rPr sz="2450" spc="110" dirty="0">
                <a:solidFill>
                  <a:srgbClr val="143B87"/>
                </a:solidFill>
                <a:latin typeface="Microsoft Sans Serif"/>
                <a:cs typeface="Microsoft Sans Serif"/>
              </a:rPr>
              <a:t>9</a:t>
            </a:r>
            <a:r>
              <a:rPr sz="2450" dirty="0">
                <a:solidFill>
                  <a:srgbClr val="143B87"/>
                </a:solidFill>
                <a:latin typeface="Microsoft Sans Serif"/>
                <a:cs typeface="Microsoft Sans Serif"/>
              </a:rPr>
              <a:t>	</a:t>
            </a:r>
            <a:r>
              <a:rPr sz="2050" spc="-30" dirty="0">
                <a:solidFill>
                  <a:srgbClr val="143B87"/>
                </a:solidFill>
                <a:latin typeface="Microsoft Sans Serif"/>
                <a:cs typeface="Microsoft Sans Serif"/>
              </a:rPr>
              <a:t>УПРАВЛЕНЕЦ</a:t>
            </a:r>
            <a:endParaRPr sz="2050" dirty="0">
              <a:latin typeface="Microsoft Sans Serif"/>
              <a:cs typeface="Microsoft Sans Serif"/>
            </a:endParaRPr>
          </a:p>
          <a:p>
            <a:pPr marL="481330">
              <a:lnSpc>
                <a:spcPts val="2420"/>
              </a:lnSpc>
            </a:pPr>
            <a:r>
              <a:rPr sz="2050" spc="-35" dirty="0">
                <a:solidFill>
                  <a:srgbClr val="143B87"/>
                </a:solidFill>
                <a:latin typeface="Microsoft Sans Serif"/>
                <a:cs typeface="Microsoft Sans Serif"/>
              </a:rPr>
              <a:t>НА</a:t>
            </a:r>
            <a:r>
              <a:rPr sz="2050" spc="-13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20" dirty="0">
                <a:solidFill>
                  <a:srgbClr val="143B87"/>
                </a:solidFill>
                <a:latin typeface="Microsoft Sans Serif"/>
                <a:cs typeface="Microsoft Sans Serif"/>
              </a:rPr>
              <a:t>СЛУЖБЕ</a:t>
            </a:r>
            <a:r>
              <a:rPr sz="2050" spc="-13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СТРАНЫ</a:t>
            </a:r>
            <a:endParaRPr sz="2050" dirty="0">
              <a:latin typeface="Microsoft Sans Serif"/>
              <a:cs typeface="Microsoft Sans Serif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947922" y="7743244"/>
            <a:ext cx="17814690" cy="1537359"/>
            <a:chOff x="1298884" y="8581833"/>
            <a:chExt cx="17812296" cy="1864420"/>
          </a:xfrm>
        </p:grpSpPr>
        <p:sp>
          <p:nvSpPr>
            <p:cNvPr id="46" name="object 46"/>
            <p:cNvSpPr/>
            <p:nvPr/>
          </p:nvSpPr>
          <p:spPr>
            <a:xfrm>
              <a:off x="1298884" y="8581833"/>
              <a:ext cx="5722870" cy="1864420"/>
            </a:xfrm>
            <a:custGeom>
              <a:avLst/>
              <a:gdLst/>
              <a:ahLst/>
              <a:cxnLst/>
              <a:rect l="l" t="t" r="r" b="b"/>
              <a:pathLst>
                <a:path w="5669915" h="2186940">
                  <a:moveTo>
                    <a:pt x="5669356" y="0"/>
                  </a:moveTo>
                  <a:lnTo>
                    <a:pt x="0" y="0"/>
                  </a:lnTo>
                  <a:lnTo>
                    <a:pt x="0" y="2186320"/>
                  </a:lnTo>
                  <a:lnTo>
                    <a:pt x="5669356" y="2186320"/>
                  </a:lnTo>
                  <a:lnTo>
                    <a:pt x="5669356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486054" y="8628882"/>
              <a:ext cx="4953000" cy="1265554"/>
            </a:xfrm>
            <a:custGeom>
              <a:avLst/>
              <a:gdLst/>
              <a:ahLst/>
              <a:cxnLst/>
              <a:rect l="l" t="t" r="r" b="b"/>
              <a:pathLst>
                <a:path w="4953000" h="1265554">
                  <a:moveTo>
                    <a:pt x="4743311" y="0"/>
                  </a:moveTo>
                  <a:lnTo>
                    <a:pt x="209417" y="0"/>
                  </a:lnTo>
                  <a:lnTo>
                    <a:pt x="161399" y="4759"/>
                  </a:lnTo>
                  <a:lnTo>
                    <a:pt x="117319" y="18315"/>
                  </a:lnTo>
                  <a:lnTo>
                    <a:pt x="78436" y="39588"/>
                  </a:lnTo>
                  <a:lnTo>
                    <a:pt x="46005" y="67494"/>
                  </a:lnTo>
                  <a:lnTo>
                    <a:pt x="21284" y="100953"/>
                  </a:lnTo>
                  <a:lnTo>
                    <a:pt x="5530" y="138884"/>
                  </a:lnTo>
                  <a:lnTo>
                    <a:pt x="0" y="180203"/>
                  </a:lnTo>
                  <a:lnTo>
                    <a:pt x="0" y="1084888"/>
                  </a:lnTo>
                  <a:lnTo>
                    <a:pt x="5530" y="1126212"/>
                  </a:lnTo>
                  <a:lnTo>
                    <a:pt x="21284" y="1164145"/>
                  </a:lnTo>
                  <a:lnTo>
                    <a:pt x="46005" y="1197606"/>
                  </a:lnTo>
                  <a:lnTo>
                    <a:pt x="78436" y="1225513"/>
                  </a:lnTo>
                  <a:lnTo>
                    <a:pt x="117319" y="1246786"/>
                  </a:lnTo>
                  <a:lnTo>
                    <a:pt x="161399" y="1260343"/>
                  </a:lnTo>
                  <a:lnTo>
                    <a:pt x="209417" y="1265102"/>
                  </a:lnTo>
                  <a:lnTo>
                    <a:pt x="4743311" y="1265102"/>
                  </a:lnTo>
                  <a:lnTo>
                    <a:pt x="4791329" y="1260343"/>
                  </a:lnTo>
                  <a:lnTo>
                    <a:pt x="4835409" y="1246786"/>
                  </a:lnTo>
                  <a:lnTo>
                    <a:pt x="4874292" y="1225513"/>
                  </a:lnTo>
                  <a:lnTo>
                    <a:pt x="4906723" y="1197606"/>
                  </a:lnTo>
                  <a:lnTo>
                    <a:pt x="4931443" y="1164145"/>
                  </a:lnTo>
                  <a:lnTo>
                    <a:pt x="4947198" y="1126212"/>
                  </a:lnTo>
                  <a:lnTo>
                    <a:pt x="4952728" y="1084888"/>
                  </a:lnTo>
                  <a:lnTo>
                    <a:pt x="4952728" y="180203"/>
                  </a:lnTo>
                  <a:lnTo>
                    <a:pt x="4947198" y="138884"/>
                  </a:lnTo>
                  <a:lnTo>
                    <a:pt x="4931443" y="100953"/>
                  </a:lnTo>
                  <a:lnTo>
                    <a:pt x="4906723" y="67494"/>
                  </a:lnTo>
                  <a:lnTo>
                    <a:pt x="4874292" y="39588"/>
                  </a:lnTo>
                  <a:lnTo>
                    <a:pt x="4835409" y="18315"/>
                  </a:lnTo>
                  <a:lnTo>
                    <a:pt x="4791329" y="4759"/>
                  </a:lnTo>
                  <a:lnTo>
                    <a:pt x="47433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486054" y="8598005"/>
              <a:ext cx="4953000" cy="1251585"/>
            </a:xfrm>
            <a:custGeom>
              <a:avLst/>
              <a:gdLst/>
              <a:ahLst/>
              <a:cxnLst/>
              <a:rect l="l" t="t" r="r" b="b"/>
              <a:pathLst>
                <a:path w="4953000" h="1251584">
                  <a:moveTo>
                    <a:pt x="209417" y="0"/>
                  </a:moveTo>
                  <a:lnTo>
                    <a:pt x="161399" y="4707"/>
                  </a:lnTo>
                  <a:lnTo>
                    <a:pt x="117319" y="18116"/>
                  </a:lnTo>
                  <a:lnTo>
                    <a:pt x="78436" y="39156"/>
                  </a:lnTo>
                  <a:lnTo>
                    <a:pt x="46005" y="66758"/>
                  </a:lnTo>
                  <a:lnTo>
                    <a:pt x="21284" y="99851"/>
                  </a:lnTo>
                  <a:lnTo>
                    <a:pt x="5530" y="137367"/>
                  </a:lnTo>
                  <a:lnTo>
                    <a:pt x="0" y="178235"/>
                  </a:lnTo>
                  <a:lnTo>
                    <a:pt x="0" y="1073024"/>
                  </a:lnTo>
                  <a:lnTo>
                    <a:pt x="5530" y="1113895"/>
                  </a:lnTo>
                  <a:lnTo>
                    <a:pt x="21284" y="1151412"/>
                  </a:lnTo>
                  <a:lnTo>
                    <a:pt x="46005" y="1184506"/>
                  </a:lnTo>
                  <a:lnTo>
                    <a:pt x="78436" y="1212107"/>
                  </a:lnTo>
                  <a:lnTo>
                    <a:pt x="117319" y="1233146"/>
                  </a:lnTo>
                  <a:lnTo>
                    <a:pt x="161399" y="1246553"/>
                  </a:lnTo>
                  <a:lnTo>
                    <a:pt x="209417" y="1251260"/>
                  </a:lnTo>
                  <a:lnTo>
                    <a:pt x="4743311" y="1251260"/>
                  </a:lnTo>
                  <a:lnTo>
                    <a:pt x="4791329" y="1246553"/>
                  </a:lnTo>
                  <a:lnTo>
                    <a:pt x="4835409" y="1233146"/>
                  </a:lnTo>
                  <a:lnTo>
                    <a:pt x="4874292" y="1212107"/>
                  </a:lnTo>
                  <a:lnTo>
                    <a:pt x="4906723" y="1184506"/>
                  </a:lnTo>
                  <a:lnTo>
                    <a:pt x="4931443" y="1151412"/>
                  </a:lnTo>
                  <a:lnTo>
                    <a:pt x="4947198" y="1113895"/>
                  </a:lnTo>
                  <a:lnTo>
                    <a:pt x="4952728" y="1073024"/>
                  </a:lnTo>
                  <a:lnTo>
                    <a:pt x="4952728" y="178235"/>
                  </a:lnTo>
                  <a:lnTo>
                    <a:pt x="4947198" y="137367"/>
                  </a:lnTo>
                  <a:lnTo>
                    <a:pt x="4931443" y="99851"/>
                  </a:lnTo>
                  <a:lnTo>
                    <a:pt x="4906723" y="66758"/>
                  </a:lnTo>
                  <a:lnTo>
                    <a:pt x="4874292" y="39156"/>
                  </a:lnTo>
                  <a:lnTo>
                    <a:pt x="4835409" y="18116"/>
                  </a:lnTo>
                  <a:lnTo>
                    <a:pt x="4791329" y="4707"/>
                  </a:lnTo>
                  <a:lnTo>
                    <a:pt x="4743311" y="0"/>
                  </a:lnTo>
                  <a:lnTo>
                    <a:pt x="209417" y="0"/>
                  </a:lnTo>
                  <a:close/>
                </a:path>
              </a:pathLst>
            </a:custGeom>
            <a:ln w="10470">
              <a:solidFill>
                <a:srgbClr val="133C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521345" y="8604352"/>
              <a:ext cx="12589835" cy="1819464"/>
            </a:xfrm>
            <a:custGeom>
              <a:avLst/>
              <a:gdLst/>
              <a:ahLst/>
              <a:cxnLst/>
              <a:rect l="l" t="t" r="r" b="b"/>
              <a:pathLst>
                <a:path w="12616815" h="2175509">
                  <a:moveTo>
                    <a:pt x="12616579" y="0"/>
                  </a:moveTo>
                  <a:lnTo>
                    <a:pt x="0" y="0"/>
                  </a:lnTo>
                  <a:lnTo>
                    <a:pt x="0" y="2175012"/>
                  </a:lnTo>
                  <a:lnTo>
                    <a:pt x="12616579" y="2175012"/>
                  </a:lnTo>
                  <a:lnTo>
                    <a:pt x="12616579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033889" y="8640222"/>
              <a:ext cx="11636039" cy="1264285"/>
            </a:xfrm>
            <a:custGeom>
              <a:avLst/>
              <a:gdLst/>
              <a:ahLst/>
              <a:cxnLst/>
              <a:rect l="l" t="t" r="r" b="b"/>
              <a:pathLst>
                <a:path w="11908155" h="1264284">
                  <a:moveTo>
                    <a:pt x="11698491" y="0"/>
                  </a:moveTo>
                  <a:lnTo>
                    <a:pt x="209417" y="0"/>
                  </a:lnTo>
                  <a:lnTo>
                    <a:pt x="161399" y="4762"/>
                  </a:lnTo>
                  <a:lnTo>
                    <a:pt x="117319" y="18327"/>
                  </a:lnTo>
                  <a:lnTo>
                    <a:pt x="78436" y="39614"/>
                  </a:lnTo>
                  <a:lnTo>
                    <a:pt x="46005" y="67540"/>
                  </a:lnTo>
                  <a:lnTo>
                    <a:pt x="21284" y="101022"/>
                  </a:lnTo>
                  <a:lnTo>
                    <a:pt x="5530" y="138979"/>
                  </a:lnTo>
                  <a:lnTo>
                    <a:pt x="0" y="180329"/>
                  </a:lnTo>
                  <a:lnTo>
                    <a:pt x="0" y="1083558"/>
                  </a:lnTo>
                  <a:lnTo>
                    <a:pt x="5530" y="1124908"/>
                  </a:lnTo>
                  <a:lnTo>
                    <a:pt x="21284" y="1162865"/>
                  </a:lnTo>
                  <a:lnTo>
                    <a:pt x="46005" y="1196348"/>
                  </a:lnTo>
                  <a:lnTo>
                    <a:pt x="78436" y="1224273"/>
                  </a:lnTo>
                  <a:lnTo>
                    <a:pt x="117319" y="1245560"/>
                  </a:lnTo>
                  <a:lnTo>
                    <a:pt x="161399" y="1259125"/>
                  </a:lnTo>
                  <a:lnTo>
                    <a:pt x="209417" y="1263888"/>
                  </a:lnTo>
                  <a:lnTo>
                    <a:pt x="11698491" y="1263888"/>
                  </a:lnTo>
                  <a:lnTo>
                    <a:pt x="11746490" y="1259125"/>
                  </a:lnTo>
                  <a:lnTo>
                    <a:pt x="11790562" y="1245560"/>
                  </a:lnTo>
                  <a:lnTo>
                    <a:pt x="11829447" y="1224273"/>
                  </a:lnTo>
                  <a:lnTo>
                    <a:pt x="11861884" y="1196348"/>
                  </a:lnTo>
                  <a:lnTo>
                    <a:pt x="11886613" y="1162865"/>
                  </a:lnTo>
                  <a:lnTo>
                    <a:pt x="11902375" y="1124908"/>
                  </a:lnTo>
                  <a:lnTo>
                    <a:pt x="11907909" y="1083558"/>
                  </a:lnTo>
                  <a:lnTo>
                    <a:pt x="11907909" y="180329"/>
                  </a:lnTo>
                  <a:lnTo>
                    <a:pt x="11902375" y="138979"/>
                  </a:lnTo>
                  <a:lnTo>
                    <a:pt x="11886613" y="101022"/>
                  </a:lnTo>
                  <a:lnTo>
                    <a:pt x="11861884" y="67540"/>
                  </a:lnTo>
                  <a:lnTo>
                    <a:pt x="11829447" y="39614"/>
                  </a:lnTo>
                  <a:lnTo>
                    <a:pt x="11790562" y="18327"/>
                  </a:lnTo>
                  <a:lnTo>
                    <a:pt x="11746490" y="4762"/>
                  </a:lnTo>
                  <a:lnTo>
                    <a:pt x="116984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1428656" y="8051131"/>
            <a:ext cx="34861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-65" dirty="0">
                <a:solidFill>
                  <a:srgbClr val="143B87"/>
                </a:solidFill>
                <a:latin typeface="Microsoft Sans Serif"/>
                <a:cs typeface="Microsoft Sans Serif"/>
              </a:rPr>
              <a:t>10</a:t>
            </a:r>
            <a:endParaRPr sz="2450" dirty="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9108287" y="10605310"/>
            <a:ext cx="499109" cy="465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325"/>
              </a:lnSpc>
            </a:pPr>
            <a:fld id="{81D60167-4931-47E6-BA6A-407CBD079E47}" type="slidenum">
              <a:rPr sz="3300" spc="-204" dirty="0">
                <a:solidFill>
                  <a:srgbClr val="CCCCCC"/>
                </a:solidFill>
                <a:latin typeface="Lucida Sans Unicode"/>
                <a:cs typeface="Lucida Sans Unicode"/>
              </a:rPr>
              <a:t>7</a:t>
            </a:fld>
            <a:endParaRPr sz="3300">
              <a:latin typeface="Lucida Sans Unicode"/>
              <a:cs typeface="Lucida Sans Unicode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019464" y="8015224"/>
            <a:ext cx="10081895" cy="65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За</a:t>
            </a:r>
            <a:r>
              <a:rPr sz="2050" spc="-8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25" dirty="0">
                <a:solidFill>
                  <a:srgbClr val="143B87"/>
                </a:solidFill>
                <a:latin typeface="Microsoft Sans Serif"/>
                <a:cs typeface="Microsoft Sans Serif"/>
              </a:rPr>
              <a:t>мужество</a:t>
            </a:r>
            <a:r>
              <a:rPr sz="2050" spc="-8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65" dirty="0">
                <a:solidFill>
                  <a:srgbClr val="143B87"/>
                </a:solidFill>
                <a:latin typeface="Microsoft Sans Serif"/>
                <a:cs typeface="Microsoft Sans Serif"/>
              </a:rPr>
              <a:t>и</a:t>
            </a:r>
            <a:r>
              <a:rPr sz="2050" spc="-8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30" dirty="0">
                <a:solidFill>
                  <a:srgbClr val="143B87"/>
                </a:solidFill>
                <a:latin typeface="Microsoft Sans Serif"/>
                <a:cs typeface="Microsoft Sans Serif"/>
              </a:rPr>
              <a:t>героизм,</a:t>
            </a:r>
            <a:r>
              <a:rPr sz="2050" spc="-8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проявленные</a:t>
            </a:r>
            <a:r>
              <a:rPr sz="2050" spc="-8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55" dirty="0">
                <a:solidFill>
                  <a:srgbClr val="143B87"/>
                </a:solidFill>
                <a:latin typeface="Microsoft Sans Serif"/>
                <a:cs typeface="Microsoft Sans Serif"/>
              </a:rPr>
              <a:t>представителями</a:t>
            </a:r>
            <a:r>
              <a:rPr sz="2050" spc="-8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40" dirty="0">
                <a:solidFill>
                  <a:srgbClr val="143B87"/>
                </a:solidFill>
                <a:latin typeface="Microsoft Sans Serif"/>
                <a:cs typeface="Microsoft Sans Serif"/>
              </a:rPr>
              <a:t>муниципального</a:t>
            </a:r>
            <a:r>
              <a:rPr sz="2050" spc="-8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сообщества </a:t>
            </a:r>
            <a:r>
              <a:rPr sz="2050" dirty="0">
                <a:solidFill>
                  <a:srgbClr val="143B87"/>
                </a:solidFill>
                <a:latin typeface="Microsoft Sans Serif"/>
                <a:cs typeface="Microsoft Sans Serif"/>
              </a:rPr>
              <a:t>при</a:t>
            </a:r>
            <a:r>
              <a:rPr sz="2050" spc="-9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60" dirty="0">
                <a:solidFill>
                  <a:srgbClr val="143B87"/>
                </a:solidFill>
                <a:latin typeface="Microsoft Sans Serif"/>
                <a:cs typeface="Microsoft Sans Serif"/>
              </a:rPr>
              <a:t>выполнении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воинского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65" dirty="0">
                <a:solidFill>
                  <a:srgbClr val="143B87"/>
                </a:solidFill>
                <a:latin typeface="Microsoft Sans Serif"/>
                <a:cs typeface="Microsoft Sans Serif"/>
              </a:rPr>
              <a:t>и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гражданского</a:t>
            </a:r>
            <a:r>
              <a:rPr sz="2050" spc="-95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долга</a:t>
            </a:r>
            <a:endParaRPr sz="2050" dirty="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039436" y="7947890"/>
            <a:ext cx="3792854" cy="6540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spc="-125" dirty="0">
                <a:solidFill>
                  <a:srgbClr val="143B87"/>
                </a:solidFill>
                <a:latin typeface="Microsoft Sans Serif"/>
                <a:cs typeface="Microsoft Sans Serif"/>
              </a:rPr>
              <a:t>МУЖЕСТВО</a:t>
            </a:r>
            <a:r>
              <a:rPr sz="2050" spc="-114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dirty="0">
                <a:solidFill>
                  <a:srgbClr val="143B87"/>
                </a:solidFill>
                <a:latin typeface="Microsoft Sans Serif"/>
                <a:cs typeface="Microsoft Sans Serif"/>
              </a:rPr>
              <a:t>И</a:t>
            </a:r>
            <a:r>
              <a:rPr sz="2050" spc="-11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143B87"/>
                </a:solidFill>
                <a:latin typeface="Microsoft Sans Serif"/>
                <a:cs typeface="Microsoft Sans Serif"/>
              </a:rPr>
              <a:t>ГЕРОИЗМ</a:t>
            </a:r>
            <a:endParaRPr sz="205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50" spc="-35" dirty="0">
                <a:solidFill>
                  <a:srgbClr val="143B87"/>
                </a:solidFill>
                <a:latin typeface="Microsoft Sans Serif"/>
                <a:cs typeface="Microsoft Sans Serif"/>
              </a:rPr>
              <a:t>НА</a:t>
            </a:r>
            <a:r>
              <a:rPr sz="2050" spc="-12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БЛАГО</a:t>
            </a:r>
            <a:r>
              <a:rPr sz="2050" spc="-114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25" dirty="0">
                <a:solidFill>
                  <a:srgbClr val="143B87"/>
                </a:solidFill>
                <a:latin typeface="Microsoft Sans Serif"/>
                <a:cs typeface="Microsoft Sans Serif"/>
              </a:rPr>
              <a:t>СЛУЖЕНИЯ</a:t>
            </a:r>
            <a:r>
              <a:rPr sz="2050" spc="-114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00" dirty="0">
                <a:solidFill>
                  <a:srgbClr val="143B87"/>
                </a:solidFill>
                <a:latin typeface="Microsoft Sans Serif"/>
                <a:cs typeface="Microsoft Sans Serif"/>
              </a:rPr>
              <a:t>РОДИНЕ</a:t>
            </a:r>
            <a:endParaRPr sz="2050" dirty="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808930" y="1740251"/>
            <a:ext cx="4023360" cy="654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sz="2050" spc="-110" dirty="0">
                <a:solidFill>
                  <a:srgbClr val="143B87"/>
                </a:solidFill>
                <a:latin typeface="Microsoft Sans Serif"/>
                <a:cs typeface="Microsoft Sans Serif"/>
              </a:rPr>
              <a:t>ПРОФЕССИОНАЛЬНЫЕ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145" dirty="0">
                <a:solidFill>
                  <a:srgbClr val="143B87"/>
                </a:solidFill>
                <a:latin typeface="Microsoft Sans Serif"/>
                <a:cs typeface="Microsoft Sans Serif"/>
              </a:rPr>
              <a:t>КАДРЫ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310" dirty="0">
                <a:solidFill>
                  <a:srgbClr val="143B87"/>
                </a:solidFill>
                <a:latin typeface="Microsoft Sans Serif"/>
                <a:cs typeface="Microsoft Sans Serif"/>
              </a:rPr>
              <a:t>— </a:t>
            </a:r>
            <a:r>
              <a:rPr sz="2050" spc="-120" dirty="0">
                <a:solidFill>
                  <a:srgbClr val="143B87"/>
                </a:solidFill>
                <a:latin typeface="Microsoft Sans Serif"/>
                <a:cs typeface="Microsoft Sans Serif"/>
              </a:rPr>
              <a:t>БУДУЩЕЕ</a:t>
            </a:r>
            <a:r>
              <a:rPr sz="2050" spc="-90" dirty="0">
                <a:solidFill>
                  <a:srgbClr val="143B87"/>
                </a:solidFill>
                <a:latin typeface="Microsoft Sans Serif"/>
                <a:cs typeface="Microsoft Sans Serif"/>
              </a:rPr>
              <a:t> </a:t>
            </a:r>
            <a:r>
              <a:rPr sz="2050" spc="-20" dirty="0">
                <a:solidFill>
                  <a:srgbClr val="143B87"/>
                </a:solidFill>
                <a:latin typeface="Microsoft Sans Serif"/>
                <a:cs typeface="Microsoft Sans Serif"/>
              </a:rPr>
              <a:t>МУНИЦИПАЛИТЕТА</a:t>
            </a:r>
            <a:endParaRPr sz="2050" dirty="0">
              <a:latin typeface="Microsoft Sans Serif"/>
              <a:cs typeface="Microsoft Sans Serif"/>
            </a:endParaRPr>
          </a:p>
        </p:txBody>
      </p:sp>
      <p:grpSp>
        <p:nvGrpSpPr>
          <p:cNvPr id="62" name="object 39">
            <a:extLst>
              <a:ext uri="{FF2B5EF4-FFF2-40B4-BE49-F238E27FC236}">
                <a16:creationId xmlns:a16="http://schemas.microsoft.com/office/drawing/2014/main" id="{1A8B2021-C163-47C0-8827-C9825107B93C}"/>
              </a:ext>
            </a:extLst>
          </p:cNvPr>
          <p:cNvGrpSpPr/>
          <p:nvPr/>
        </p:nvGrpSpPr>
        <p:grpSpPr>
          <a:xfrm>
            <a:off x="899587" y="9004783"/>
            <a:ext cx="17945911" cy="1913636"/>
            <a:chOff x="1336319" y="7914890"/>
            <a:chExt cx="17639527" cy="2424740"/>
          </a:xfrm>
        </p:grpSpPr>
        <p:sp>
          <p:nvSpPr>
            <p:cNvPr id="63" name="object 40">
              <a:extLst>
                <a:ext uri="{FF2B5EF4-FFF2-40B4-BE49-F238E27FC236}">
                  <a16:creationId xmlns:a16="http://schemas.microsoft.com/office/drawing/2014/main" id="{72BAE71E-E448-4321-B861-CB8BE608804C}"/>
                </a:ext>
              </a:extLst>
            </p:cNvPr>
            <p:cNvSpPr/>
            <p:nvPr/>
          </p:nvSpPr>
          <p:spPr>
            <a:xfrm>
              <a:off x="1336319" y="7921142"/>
              <a:ext cx="5649822" cy="2418488"/>
            </a:xfrm>
            <a:custGeom>
              <a:avLst/>
              <a:gdLst/>
              <a:ahLst/>
              <a:cxnLst/>
              <a:rect l="l" t="t" r="r" b="b"/>
              <a:pathLst>
                <a:path w="5669915" h="2186940">
                  <a:moveTo>
                    <a:pt x="5669356" y="0"/>
                  </a:moveTo>
                  <a:lnTo>
                    <a:pt x="0" y="0"/>
                  </a:lnTo>
                  <a:lnTo>
                    <a:pt x="0" y="2186320"/>
                  </a:lnTo>
                  <a:lnTo>
                    <a:pt x="5669356" y="2186320"/>
                  </a:lnTo>
                  <a:lnTo>
                    <a:pt x="5669356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41">
              <a:extLst>
                <a:ext uri="{FF2B5EF4-FFF2-40B4-BE49-F238E27FC236}">
                  <a16:creationId xmlns:a16="http://schemas.microsoft.com/office/drawing/2014/main" id="{815641B7-1A07-4E0D-9EDE-45E6D7DE12BD}"/>
                </a:ext>
              </a:extLst>
            </p:cNvPr>
            <p:cNvSpPr/>
            <p:nvPr/>
          </p:nvSpPr>
          <p:spPr>
            <a:xfrm>
              <a:off x="1520395" y="8492226"/>
              <a:ext cx="4953000" cy="1371038"/>
            </a:xfrm>
            <a:custGeom>
              <a:avLst/>
              <a:gdLst/>
              <a:ahLst/>
              <a:cxnLst/>
              <a:rect l="l" t="t" r="r" b="b"/>
              <a:pathLst>
                <a:path w="4953000" h="2038350">
                  <a:moveTo>
                    <a:pt x="4743311" y="0"/>
                  </a:moveTo>
                  <a:lnTo>
                    <a:pt x="209417" y="0"/>
                  </a:lnTo>
                  <a:lnTo>
                    <a:pt x="161399" y="5530"/>
                  </a:lnTo>
                  <a:lnTo>
                    <a:pt x="117319" y="21284"/>
                  </a:lnTo>
                  <a:lnTo>
                    <a:pt x="78436" y="46005"/>
                  </a:lnTo>
                  <a:lnTo>
                    <a:pt x="46005" y="78436"/>
                  </a:lnTo>
                  <a:lnTo>
                    <a:pt x="21284" y="117319"/>
                  </a:lnTo>
                  <a:lnTo>
                    <a:pt x="5530" y="161399"/>
                  </a:lnTo>
                  <a:lnTo>
                    <a:pt x="0" y="209417"/>
                  </a:lnTo>
                  <a:lnTo>
                    <a:pt x="0" y="1828813"/>
                  </a:lnTo>
                  <a:lnTo>
                    <a:pt x="5530" y="1876831"/>
                  </a:lnTo>
                  <a:lnTo>
                    <a:pt x="21284" y="1920911"/>
                  </a:lnTo>
                  <a:lnTo>
                    <a:pt x="46005" y="1959794"/>
                  </a:lnTo>
                  <a:lnTo>
                    <a:pt x="78436" y="1992225"/>
                  </a:lnTo>
                  <a:lnTo>
                    <a:pt x="117319" y="2016946"/>
                  </a:lnTo>
                  <a:lnTo>
                    <a:pt x="161399" y="2032700"/>
                  </a:lnTo>
                  <a:lnTo>
                    <a:pt x="209417" y="2038231"/>
                  </a:lnTo>
                  <a:lnTo>
                    <a:pt x="4743311" y="2038231"/>
                  </a:lnTo>
                  <a:lnTo>
                    <a:pt x="4791329" y="2032700"/>
                  </a:lnTo>
                  <a:lnTo>
                    <a:pt x="4835409" y="2016946"/>
                  </a:lnTo>
                  <a:lnTo>
                    <a:pt x="4874292" y="1992225"/>
                  </a:lnTo>
                  <a:lnTo>
                    <a:pt x="4906723" y="1959794"/>
                  </a:lnTo>
                  <a:lnTo>
                    <a:pt x="4931443" y="1920911"/>
                  </a:lnTo>
                  <a:lnTo>
                    <a:pt x="4947198" y="1876831"/>
                  </a:lnTo>
                  <a:lnTo>
                    <a:pt x="4952728" y="1828813"/>
                  </a:lnTo>
                  <a:lnTo>
                    <a:pt x="4952728" y="209417"/>
                  </a:lnTo>
                  <a:lnTo>
                    <a:pt x="4947198" y="161399"/>
                  </a:lnTo>
                  <a:lnTo>
                    <a:pt x="4931443" y="117319"/>
                  </a:lnTo>
                  <a:lnTo>
                    <a:pt x="4906723" y="78436"/>
                  </a:lnTo>
                  <a:lnTo>
                    <a:pt x="4874292" y="46005"/>
                  </a:lnTo>
                  <a:lnTo>
                    <a:pt x="4835409" y="21284"/>
                  </a:lnTo>
                  <a:lnTo>
                    <a:pt x="4791329" y="5530"/>
                  </a:lnTo>
                  <a:lnTo>
                    <a:pt x="47433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5" name="object 42">
              <a:extLst>
                <a:ext uri="{FF2B5EF4-FFF2-40B4-BE49-F238E27FC236}">
                  <a16:creationId xmlns:a16="http://schemas.microsoft.com/office/drawing/2014/main" id="{A226694A-9032-480B-A068-AA8D5D5A05FE}"/>
                </a:ext>
              </a:extLst>
            </p:cNvPr>
            <p:cNvSpPr/>
            <p:nvPr/>
          </p:nvSpPr>
          <p:spPr>
            <a:xfrm>
              <a:off x="1482379" y="8492225"/>
              <a:ext cx="4953000" cy="1371038"/>
            </a:xfrm>
            <a:custGeom>
              <a:avLst/>
              <a:gdLst/>
              <a:ahLst/>
              <a:cxnLst/>
              <a:rect l="l" t="t" r="r" b="b"/>
              <a:pathLst>
                <a:path w="4953000" h="2038350">
                  <a:moveTo>
                    <a:pt x="209417" y="0"/>
                  </a:moveTo>
                  <a:lnTo>
                    <a:pt x="161399" y="5530"/>
                  </a:lnTo>
                  <a:lnTo>
                    <a:pt x="117319" y="21284"/>
                  </a:lnTo>
                  <a:lnTo>
                    <a:pt x="78436" y="46005"/>
                  </a:lnTo>
                  <a:lnTo>
                    <a:pt x="46005" y="78436"/>
                  </a:lnTo>
                  <a:lnTo>
                    <a:pt x="21284" y="117319"/>
                  </a:lnTo>
                  <a:lnTo>
                    <a:pt x="5530" y="161399"/>
                  </a:lnTo>
                  <a:lnTo>
                    <a:pt x="0" y="209417"/>
                  </a:lnTo>
                  <a:lnTo>
                    <a:pt x="0" y="1828813"/>
                  </a:lnTo>
                  <a:lnTo>
                    <a:pt x="5530" y="1876831"/>
                  </a:lnTo>
                  <a:lnTo>
                    <a:pt x="21284" y="1920911"/>
                  </a:lnTo>
                  <a:lnTo>
                    <a:pt x="46005" y="1959794"/>
                  </a:lnTo>
                  <a:lnTo>
                    <a:pt x="78436" y="1992225"/>
                  </a:lnTo>
                  <a:lnTo>
                    <a:pt x="117319" y="2016946"/>
                  </a:lnTo>
                  <a:lnTo>
                    <a:pt x="161399" y="2032700"/>
                  </a:lnTo>
                  <a:lnTo>
                    <a:pt x="209417" y="2038231"/>
                  </a:lnTo>
                  <a:lnTo>
                    <a:pt x="4743311" y="2038231"/>
                  </a:lnTo>
                  <a:lnTo>
                    <a:pt x="4791329" y="2032700"/>
                  </a:lnTo>
                  <a:lnTo>
                    <a:pt x="4835409" y="2016946"/>
                  </a:lnTo>
                  <a:lnTo>
                    <a:pt x="4874292" y="1992225"/>
                  </a:lnTo>
                  <a:lnTo>
                    <a:pt x="4906723" y="1959794"/>
                  </a:lnTo>
                  <a:lnTo>
                    <a:pt x="4931443" y="1920911"/>
                  </a:lnTo>
                  <a:lnTo>
                    <a:pt x="4947198" y="1876831"/>
                  </a:lnTo>
                  <a:lnTo>
                    <a:pt x="4952728" y="1828813"/>
                  </a:lnTo>
                  <a:lnTo>
                    <a:pt x="4952728" y="209417"/>
                  </a:lnTo>
                  <a:lnTo>
                    <a:pt x="4947198" y="161399"/>
                  </a:lnTo>
                  <a:lnTo>
                    <a:pt x="4931443" y="117319"/>
                  </a:lnTo>
                  <a:lnTo>
                    <a:pt x="4906723" y="78436"/>
                  </a:lnTo>
                  <a:lnTo>
                    <a:pt x="4874292" y="46005"/>
                  </a:lnTo>
                  <a:lnTo>
                    <a:pt x="4835409" y="21284"/>
                  </a:lnTo>
                  <a:lnTo>
                    <a:pt x="4791329" y="5530"/>
                  </a:lnTo>
                  <a:lnTo>
                    <a:pt x="4743311" y="0"/>
                  </a:lnTo>
                  <a:lnTo>
                    <a:pt x="209417" y="0"/>
                  </a:lnTo>
                  <a:close/>
                </a:path>
              </a:pathLst>
            </a:custGeom>
            <a:ln w="10470">
              <a:solidFill>
                <a:srgbClr val="133C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43">
              <a:extLst>
                <a:ext uri="{FF2B5EF4-FFF2-40B4-BE49-F238E27FC236}">
                  <a16:creationId xmlns:a16="http://schemas.microsoft.com/office/drawing/2014/main" id="{4639CF4B-55B6-42CA-8C5C-ABC51B79B85C}"/>
                </a:ext>
              </a:extLst>
            </p:cNvPr>
            <p:cNvSpPr/>
            <p:nvPr/>
          </p:nvSpPr>
          <p:spPr>
            <a:xfrm>
              <a:off x="6511411" y="7914890"/>
              <a:ext cx="12464435" cy="2418486"/>
            </a:xfrm>
            <a:custGeom>
              <a:avLst/>
              <a:gdLst/>
              <a:ahLst/>
              <a:cxnLst/>
              <a:rect l="l" t="t" r="r" b="b"/>
              <a:pathLst>
                <a:path w="12616815" h="2175509">
                  <a:moveTo>
                    <a:pt x="12616579" y="0"/>
                  </a:moveTo>
                  <a:lnTo>
                    <a:pt x="0" y="0"/>
                  </a:lnTo>
                  <a:lnTo>
                    <a:pt x="0" y="2175012"/>
                  </a:lnTo>
                  <a:lnTo>
                    <a:pt x="12616579" y="2175012"/>
                  </a:lnTo>
                  <a:lnTo>
                    <a:pt x="12616579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7" name="object 44">
              <a:extLst>
                <a:ext uri="{FF2B5EF4-FFF2-40B4-BE49-F238E27FC236}">
                  <a16:creationId xmlns:a16="http://schemas.microsoft.com/office/drawing/2014/main" id="{A4AAB9DD-A2DA-4FFF-8A2B-A92A4521BD0D}"/>
                </a:ext>
              </a:extLst>
            </p:cNvPr>
            <p:cNvSpPr/>
            <p:nvPr/>
          </p:nvSpPr>
          <p:spPr>
            <a:xfrm>
              <a:off x="7072823" y="8562672"/>
              <a:ext cx="11506859" cy="1481828"/>
            </a:xfrm>
            <a:custGeom>
              <a:avLst/>
              <a:gdLst/>
              <a:ahLst/>
              <a:cxnLst/>
              <a:rect l="l" t="t" r="r" b="b"/>
              <a:pathLst>
                <a:path w="11908155" h="2037079">
                  <a:moveTo>
                    <a:pt x="11698491" y="0"/>
                  </a:moveTo>
                  <a:lnTo>
                    <a:pt x="209417" y="0"/>
                  </a:lnTo>
                  <a:lnTo>
                    <a:pt x="161399" y="5530"/>
                  </a:lnTo>
                  <a:lnTo>
                    <a:pt x="117319" y="21284"/>
                  </a:lnTo>
                  <a:lnTo>
                    <a:pt x="78436" y="46005"/>
                  </a:lnTo>
                  <a:lnTo>
                    <a:pt x="46005" y="78436"/>
                  </a:lnTo>
                  <a:lnTo>
                    <a:pt x="21284" y="117319"/>
                  </a:lnTo>
                  <a:lnTo>
                    <a:pt x="5530" y="161399"/>
                  </a:lnTo>
                  <a:lnTo>
                    <a:pt x="0" y="209417"/>
                  </a:lnTo>
                  <a:lnTo>
                    <a:pt x="0" y="1827609"/>
                  </a:lnTo>
                  <a:lnTo>
                    <a:pt x="5530" y="1875627"/>
                  </a:lnTo>
                  <a:lnTo>
                    <a:pt x="21284" y="1919707"/>
                  </a:lnTo>
                  <a:lnTo>
                    <a:pt x="46005" y="1958590"/>
                  </a:lnTo>
                  <a:lnTo>
                    <a:pt x="78436" y="1991021"/>
                  </a:lnTo>
                  <a:lnTo>
                    <a:pt x="117319" y="2015742"/>
                  </a:lnTo>
                  <a:lnTo>
                    <a:pt x="161399" y="2031496"/>
                  </a:lnTo>
                  <a:lnTo>
                    <a:pt x="209417" y="2037026"/>
                  </a:lnTo>
                  <a:lnTo>
                    <a:pt x="11698491" y="2037026"/>
                  </a:lnTo>
                  <a:lnTo>
                    <a:pt x="11746490" y="2031496"/>
                  </a:lnTo>
                  <a:lnTo>
                    <a:pt x="11790562" y="2015742"/>
                  </a:lnTo>
                  <a:lnTo>
                    <a:pt x="11829447" y="1991021"/>
                  </a:lnTo>
                  <a:lnTo>
                    <a:pt x="11861884" y="1958590"/>
                  </a:lnTo>
                  <a:lnTo>
                    <a:pt x="11886613" y="1919707"/>
                  </a:lnTo>
                  <a:lnTo>
                    <a:pt x="11902375" y="1875627"/>
                  </a:lnTo>
                  <a:lnTo>
                    <a:pt x="11907909" y="1827609"/>
                  </a:lnTo>
                  <a:lnTo>
                    <a:pt x="11907909" y="209417"/>
                  </a:lnTo>
                  <a:lnTo>
                    <a:pt x="11902375" y="161399"/>
                  </a:lnTo>
                  <a:lnTo>
                    <a:pt x="11886613" y="117319"/>
                  </a:lnTo>
                  <a:lnTo>
                    <a:pt x="11861884" y="78436"/>
                  </a:lnTo>
                  <a:lnTo>
                    <a:pt x="11829447" y="46005"/>
                  </a:lnTo>
                  <a:lnTo>
                    <a:pt x="11790562" y="21284"/>
                  </a:lnTo>
                  <a:lnTo>
                    <a:pt x="11746490" y="5530"/>
                  </a:lnTo>
                  <a:lnTo>
                    <a:pt x="116984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r>
                <a:rPr lang="ru-RU" sz="2000" dirty="0">
                  <a:solidFill>
                    <a:schemeClr val="tx2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         </a:t>
              </a:r>
            </a:p>
            <a:p>
              <a:r>
                <a:rPr lang="ru-RU" sz="2000" dirty="0">
                  <a:solidFill>
                    <a:schemeClr val="tx2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    За продвижение идей дружбы и взаимного уважения между народами России.</a:t>
              </a:r>
              <a:endParaRPr sz="2000" dirty="0">
                <a:solidFill>
                  <a:schemeClr val="tx2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</p:grp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C1A42419-31A3-4811-BD53-128AE04BEB0A}"/>
              </a:ext>
            </a:extLst>
          </p:cNvPr>
          <p:cNvSpPr/>
          <p:nvPr/>
        </p:nvSpPr>
        <p:spPr>
          <a:xfrm>
            <a:off x="1912889" y="9623094"/>
            <a:ext cx="41634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0" i="0" dirty="0">
                <a:solidFill>
                  <a:schemeClr val="tx2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ЕДИНСТВО НАРОДОВ РОССИИ — СИЛА СТРАНЫ</a:t>
            </a:r>
            <a:endParaRPr lang="ru-RU" sz="2000" dirty="0">
              <a:solidFill>
                <a:schemeClr val="tx2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54186" y="3532282"/>
            <a:ext cx="3676183" cy="6540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35" dirty="0">
                <a:solidFill>
                  <a:srgbClr val="FF0000"/>
                </a:solidFill>
                <a:latin typeface="Microsoft Sans Serif"/>
                <a:cs typeface="Microsoft Sans Serif"/>
              </a:rPr>
              <a:t>ВЕЛИКОЕ</a:t>
            </a:r>
            <a:r>
              <a:rPr sz="2050" b="1" spc="-114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050" b="1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НАСЛЕДИЕ</a:t>
            </a:r>
            <a:endParaRPr sz="2050" b="1" dirty="0">
              <a:solidFill>
                <a:srgbClr val="FF0000"/>
              </a:solidFill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50" b="1" spc="-155" dirty="0">
                <a:solidFill>
                  <a:srgbClr val="FF0000"/>
                </a:solidFill>
                <a:latin typeface="Microsoft Sans Serif"/>
                <a:cs typeface="Microsoft Sans Serif"/>
              </a:rPr>
              <a:t>ДЛЯ</a:t>
            </a:r>
            <a:r>
              <a:rPr sz="2050" b="1" spc="-110" dirty="0">
                <a:solidFill>
                  <a:srgbClr val="FF0000"/>
                </a:solidFill>
                <a:latin typeface="Microsoft Sans Serif"/>
                <a:cs typeface="Microsoft Sans Serif"/>
              </a:rPr>
              <a:t> БУДУЩИХ </a:t>
            </a:r>
            <a:r>
              <a:rPr sz="2050" b="1" spc="-85" dirty="0">
                <a:solidFill>
                  <a:srgbClr val="FF0000"/>
                </a:solidFill>
                <a:latin typeface="Microsoft Sans Serif"/>
                <a:cs typeface="Microsoft Sans Serif"/>
              </a:rPr>
              <a:t>ПОКОЛЕНИЙ</a:t>
            </a:r>
            <a:endParaRPr sz="2050" b="1" dirty="0">
              <a:solidFill>
                <a:srgbClr val="FF0000"/>
              </a:solidFill>
              <a:latin typeface="Microsoft Sans Serif"/>
              <a:cs typeface="Microsoft Sans Serif"/>
            </a:endParaRPr>
          </a:p>
        </p:txBody>
      </p:sp>
      <p:sp>
        <p:nvSpPr>
          <p:cNvPr id="68" name="object 51">
            <a:extLst>
              <a:ext uri="{FF2B5EF4-FFF2-40B4-BE49-F238E27FC236}">
                <a16:creationId xmlns:a16="http://schemas.microsoft.com/office/drawing/2014/main" id="{021B2F0F-0184-41EF-8D92-73E65775661F}"/>
              </a:ext>
            </a:extLst>
          </p:cNvPr>
          <p:cNvSpPr txBox="1"/>
          <p:nvPr/>
        </p:nvSpPr>
        <p:spPr>
          <a:xfrm>
            <a:off x="1436875" y="9775742"/>
            <a:ext cx="34861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-65" dirty="0">
                <a:solidFill>
                  <a:srgbClr val="143B87"/>
                </a:solidFill>
                <a:latin typeface="Microsoft Sans Serif"/>
                <a:cs typeface="Microsoft Sans Serif"/>
              </a:rPr>
              <a:t>1</a:t>
            </a:r>
            <a:r>
              <a:rPr lang="ru-RU" sz="2450" spc="-65" dirty="0">
                <a:solidFill>
                  <a:srgbClr val="143B87"/>
                </a:solidFill>
                <a:latin typeface="Microsoft Sans Serif"/>
                <a:cs typeface="Microsoft Sans Serif"/>
              </a:rPr>
              <a:t>1</a:t>
            </a:r>
            <a:endParaRPr sz="245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177049" y="8479544"/>
            <a:ext cx="7938770" cy="11563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400" spc="125" dirty="0">
                <a:solidFill>
                  <a:srgbClr val="133C85"/>
                </a:solidFill>
              </a:rPr>
              <a:t>Механика</a:t>
            </a:r>
            <a:r>
              <a:rPr sz="7400" spc="55" dirty="0">
                <a:solidFill>
                  <a:srgbClr val="133C85"/>
                </a:solidFill>
              </a:rPr>
              <a:t> </a:t>
            </a:r>
            <a:r>
              <a:rPr sz="7400" spc="150" dirty="0">
                <a:solidFill>
                  <a:srgbClr val="133C85"/>
                </a:solidFill>
              </a:rPr>
              <a:t>отбора</a:t>
            </a:r>
            <a:endParaRPr sz="7400"/>
          </a:p>
        </p:txBody>
      </p:sp>
      <p:pic>
        <p:nvPicPr>
          <p:cNvPr id="3" name="подача заявки">
            <a:hlinkClick r:id="" action="ppaction://media"/>
            <a:extLst>
              <a:ext uri="{FF2B5EF4-FFF2-40B4-BE49-F238E27FC236}">
                <a16:creationId xmlns:a16="http://schemas.microsoft.com/office/drawing/2014/main" id="{235FECE3-06D2-48E3-AE5A-9B04E1E2DB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06" y="0"/>
            <a:ext cx="20104806" cy="11309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8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094" y="0"/>
            <a:ext cx="20104099" cy="11301538"/>
          </a:xfrm>
          <a:prstGeom prst="rect">
            <a:avLst/>
          </a:prstGeom>
        </p:spPr>
      </p:pic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7620">
              <a:lnSpc>
                <a:spcPct val="100000"/>
              </a:lnSpc>
              <a:spcBef>
                <a:spcPts val="120"/>
              </a:spcBef>
            </a:pPr>
            <a:r>
              <a:rPr dirty="0"/>
              <a:t>Этап</a:t>
            </a:r>
            <a:r>
              <a:rPr spc="204" dirty="0"/>
              <a:t> </a:t>
            </a:r>
            <a:r>
              <a:rPr dirty="0"/>
              <a:t>«Первичный</a:t>
            </a:r>
            <a:r>
              <a:rPr spc="204" dirty="0"/>
              <a:t> </a:t>
            </a:r>
            <a:r>
              <a:rPr dirty="0"/>
              <a:t>анализ</a:t>
            </a:r>
            <a:r>
              <a:rPr spc="204" dirty="0"/>
              <a:t> </a:t>
            </a:r>
            <a:r>
              <a:rPr spc="-10" dirty="0"/>
              <a:t>заявок»</a:t>
            </a:r>
          </a:p>
        </p:txBody>
      </p:sp>
      <p:grpSp>
        <p:nvGrpSpPr>
          <p:cNvPr id="14" name="object 14"/>
          <p:cNvGrpSpPr/>
          <p:nvPr/>
        </p:nvGrpSpPr>
        <p:grpSpPr>
          <a:xfrm>
            <a:off x="15379469" y="335078"/>
            <a:ext cx="1371600" cy="1372235"/>
            <a:chOff x="15379469" y="335078"/>
            <a:chExt cx="1371600" cy="1372235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71029" y="751704"/>
              <a:ext cx="389516" cy="64440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682665" y="631394"/>
              <a:ext cx="388363" cy="5753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379469" y="335078"/>
              <a:ext cx="1371361" cy="1371685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17382174" y="335154"/>
            <a:ext cx="1911350" cy="1371600"/>
            <a:chOff x="17382174" y="335154"/>
            <a:chExt cx="1911350" cy="1371600"/>
          </a:xfrm>
        </p:grpSpPr>
        <p:sp>
          <p:nvSpPr>
            <p:cNvPr id="19" name="object 19"/>
            <p:cNvSpPr/>
            <p:nvPr/>
          </p:nvSpPr>
          <p:spPr>
            <a:xfrm>
              <a:off x="17382174" y="335154"/>
              <a:ext cx="1911350" cy="1371600"/>
            </a:xfrm>
            <a:custGeom>
              <a:avLst/>
              <a:gdLst/>
              <a:ahLst/>
              <a:cxnLst/>
              <a:rect l="l" t="t" r="r" b="b"/>
              <a:pathLst>
                <a:path w="1911350" h="1371600">
                  <a:moveTo>
                    <a:pt x="1625005" y="0"/>
                  </a:moveTo>
                  <a:lnTo>
                    <a:pt x="1601248" y="50800"/>
                  </a:lnTo>
                  <a:lnTo>
                    <a:pt x="1576027" y="101600"/>
                  </a:lnTo>
                  <a:lnTo>
                    <a:pt x="1548940" y="139700"/>
                  </a:lnTo>
                  <a:lnTo>
                    <a:pt x="1519586" y="177800"/>
                  </a:lnTo>
                  <a:lnTo>
                    <a:pt x="1487562" y="203200"/>
                  </a:lnTo>
                  <a:lnTo>
                    <a:pt x="1452467" y="241300"/>
                  </a:lnTo>
                  <a:lnTo>
                    <a:pt x="1413900" y="266700"/>
                  </a:lnTo>
                  <a:lnTo>
                    <a:pt x="1371457" y="292100"/>
                  </a:lnTo>
                  <a:lnTo>
                    <a:pt x="1324737" y="317500"/>
                  </a:lnTo>
                  <a:lnTo>
                    <a:pt x="1273339" y="330200"/>
                  </a:lnTo>
                  <a:lnTo>
                    <a:pt x="1216861" y="355600"/>
                  </a:lnTo>
                  <a:lnTo>
                    <a:pt x="1166968" y="368300"/>
                  </a:lnTo>
                  <a:lnTo>
                    <a:pt x="1116754" y="393700"/>
                  </a:lnTo>
                  <a:lnTo>
                    <a:pt x="1066269" y="393700"/>
                  </a:lnTo>
                  <a:lnTo>
                    <a:pt x="964692" y="419100"/>
                  </a:lnTo>
                  <a:lnTo>
                    <a:pt x="913702" y="419100"/>
                  </a:lnTo>
                  <a:lnTo>
                    <a:pt x="862646" y="431800"/>
                  </a:lnTo>
                  <a:lnTo>
                    <a:pt x="811575" y="431800"/>
                  </a:lnTo>
                  <a:lnTo>
                    <a:pt x="709858" y="457200"/>
                  </a:lnTo>
                  <a:lnTo>
                    <a:pt x="659213" y="457200"/>
                  </a:lnTo>
                  <a:lnTo>
                    <a:pt x="458843" y="508000"/>
                  </a:lnTo>
                  <a:lnTo>
                    <a:pt x="409472" y="533400"/>
                  </a:lnTo>
                  <a:lnTo>
                    <a:pt x="360456" y="546100"/>
                  </a:lnTo>
                  <a:lnTo>
                    <a:pt x="311831" y="571500"/>
                  </a:lnTo>
                  <a:lnTo>
                    <a:pt x="247395" y="596900"/>
                  </a:lnTo>
                  <a:lnTo>
                    <a:pt x="216325" y="622300"/>
                  </a:lnTo>
                  <a:lnTo>
                    <a:pt x="157722" y="660400"/>
                  </a:lnTo>
                  <a:lnTo>
                    <a:pt x="105490" y="711200"/>
                  </a:lnTo>
                  <a:lnTo>
                    <a:pt x="82384" y="749300"/>
                  </a:lnTo>
                  <a:lnTo>
                    <a:pt x="61616" y="774700"/>
                  </a:lnTo>
                  <a:lnTo>
                    <a:pt x="43433" y="812800"/>
                  </a:lnTo>
                  <a:lnTo>
                    <a:pt x="28085" y="838200"/>
                  </a:lnTo>
                  <a:lnTo>
                    <a:pt x="15819" y="876300"/>
                  </a:lnTo>
                  <a:lnTo>
                    <a:pt x="6884" y="914400"/>
                  </a:lnTo>
                  <a:lnTo>
                    <a:pt x="1528" y="952500"/>
                  </a:lnTo>
                  <a:lnTo>
                    <a:pt x="0" y="990600"/>
                  </a:lnTo>
                  <a:lnTo>
                    <a:pt x="2547" y="1028700"/>
                  </a:lnTo>
                  <a:lnTo>
                    <a:pt x="9418" y="1066800"/>
                  </a:lnTo>
                  <a:lnTo>
                    <a:pt x="20861" y="1104900"/>
                  </a:lnTo>
                  <a:lnTo>
                    <a:pt x="37125" y="1143000"/>
                  </a:lnTo>
                  <a:lnTo>
                    <a:pt x="58457" y="1181100"/>
                  </a:lnTo>
                  <a:lnTo>
                    <a:pt x="85107" y="1219200"/>
                  </a:lnTo>
                  <a:lnTo>
                    <a:pt x="117322" y="1257300"/>
                  </a:lnTo>
                  <a:lnTo>
                    <a:pt x="155351" y="1295400"/>
                  </a:lnTo>
                  <a:lnTo>
                    <a:pt x="199442" y="1333500"/>
                  </a:lnTo>
                  <a:lnTo>
                    <a:pt x="249843" y="1371600"/>
                  </a:lnTo>
                  <a:lnTo>
                    <a:pt x="236424" y="1358900"/>
                  </a:lnTo>
                  <a:lnTo>
                    <a:pt x="222569" y="1346200"/>
                  </a:lnTo>
                  <a:lnTo>
                    <a:pt x="179976" y="1308100"/>
                  </a:lnTo>
                  <a:lnTo>
                    <a:pt x="165968" y="1282700"/>
                  </a:lnTo>
                  <a:lnTo>
                    <a:pt x="139195" y="1244600"/>
                  </a:lnTo>
                  <a:lnTo>
                    <a:pt x="115143" y="1193800"/>
                  </a:lnTo>
                  <a:lnTo>
                    <a:pt x="95088" y="1143000"/>
                  </a:lnTo>
                  <a:lnTo>
                    <a:pt x="80307" y="1092200"/>
                  </a:lnTo>
                  <a:lnTo>
                    <a:pt x="72077" y="1028700"/>
                  </a:lnTo>
                  <a:lnTo>
                    <a:pt x="70818" y="1003300"/>
                  </a:lnTo>
                  <a:lnTo>
                    <a:pt x="71675" y="977900"/>
                  </a:lnTo>
                  <a:lnTo>
                    <a:pt x="80377" y="914400"/>
                  </a:lnTo>
                  <a:lnTo>
                    <a:pt x="99460" y="863600"/>
                  </a:lnTo>
                  <a:lnTo>
                    <a:pt x="130201" y="812800"/>
                  </a:lnTo>
                  <a:lnTo>
                    <a:pt x="150342" y="774700"/>
                  </a:lnTo>
                  <a:lnTo>
                    <a:pt x="173876" y="749300"/>
                  </a:lnTo>
                  <a:lnTo>
                    <a:pt x="200963" y="723900"/>
                  </a:lnTo>
                  <a:lnTo>
                    <a:pt x="231763" y="711200"/>
                  </a:lnTo>
                  <a:lnTo>
                    <a:pt x="266434" y="685800"/>
                  </a:lnTo>
                  <a:lnTo>
                    <a:pt x="305138" y="660400"/>
                  </a:lnTo>
                  <a:lnTo>
                    <a:pt x="348032" y="635000"/>
                  </a:lnTo>
                  <a:lnTo>
                    <a:pt x="395277" y="622300"/>
                  </a:lnTo>
                  <a:lnTo>
                    <a:pt x="447033" y="596900"/>
                  </a:lnTo>
                  <a:lnTo>
                    <a:pt x="503458" y="584200"/>
                  </a:lnTo>
                  <a:lnTo>
                    <a:pt x="564713" y="571500"/>
                  </a:lnTo>
                  <a:lnTo>
                    <a:pt x="630958" y="558800"/>
                  </a:lnTo>
                  <a:lnTo>
                    <a:pt x="702351" y="546100"/>
                  </a:lnTo>
                  <a:lnTo>
                    <a:pt x="779052" y="533400"/>
                  </a:lnTo>
                  <a:lnTo>
                    <a:pt x="828960" y="533400"/>
                  </a:lnTo>
                  <a:lnTo>
                    <a:pt x="928783" y="508000"/>
                  </a:lnTo>
                  <a:lnTo>
                    <a:pt x="978556" y="508000"/>
                  </a:lnTo>
                  <a:lnTo>
                    <a:pt x="1175092" y="457200"/>
                  </a:lnTo>
                  <a:lnTo>
                    <a:pt x="1217954" y="431800"/>
                  </a:lnTo>
                  <a:lnTo>
                    <a:pt x="1259977" y="419100"/>
                  </a:lnTo>
                  <a:lnTo>
                    <a:pt x="1301046" y="393700"/>
                  </a:lnTo>
                  <a:lnTo>
                    <a:pt x="1341042" y="368300"/>
                  </a:lnTo>
                  <a:lnTo>
                    <a:pt x="1379848" y="342900"/>
                  </a:lnTo>
                  <a:lnTo>
                    <a:pt x="1417348" y="317500"/>
                  </a:lnTo>
                  <a:lnTo>
                    <a:pt x="1453423" y="279400"/>
                  </a:lnTo>
                  <a:lnTo>
                    <a:pt x="1487956" y="241300"/>
                  </a:lnTo>
                  <a:lnTo>
                    <a:pt x="1520831" y="203200"/>
                  </a:lnTo>
                  <a:lnTo>
                    <a:pt x="1547193" y="177800"/>
                  </a:lnTo>
                  <a:lnTo>
                    <a:pt x="1571170" y="139700"/>
                  </a:lnTo>
                  <a:lnTo>
                    <a:pt x="1592383" y="88900"/>
                  </a:lnTo>
                  <a:lnTo>
                    <a:pt x="1610454" y="50800"/>
                  </a:lnTo>
                  <a:lnTo>
                    <a:pt x="1625005" y="0"/>
                  </a:lnTo>
                  <a:close/>
                </a:path>
                <a:path w="1911350" h="1371600">
                  <a:moveTo>
                    <a:pt x="349034" y="1168400"/>
                  </a:moveTo>
                  <a:lnTo>
                    <a:pt x="309055" y="1181100"/>
                  </a:lnTo>
                  <a:lnTo>
                    <a:pt x="275587" y="1206500"/>
                  </a:lnTo>
                  <a:lnTo>
                    <a:pt x="252597" y="1231900"/>
                  </a:lnTo>
                  <a:lnTo>
                    <a:pt x="244053" y="1270000"/>
                  </a:lnTo>
                  <a:lnTo>
                    <a:pt x="252116" y="1308100"/>
                  </a:lnTo>
                  <a:lnTo>
                    <a:pt x="274282" y="1346200"/>
                  </a:lnTo>
                  <a:lnTo>
                    <a:pt x="307513" y="1371600"/>
                  </a:lnTo>
                  <a:lnTo>
                    <a:pt x="393008" y="1371600"/>
                  </a:lnTo>
                  <a:lnTo>
                    <a:pt x="412125" y="1358900"/>
                  </a:lnTo>
                  <a:lnTo>
                    <a:pt x="428424" y="1346200"/>
                  </a:lnTo>
                  <a:lnTo>
                    <a:pt x="319813" y="1346200"/>
                  </a:lnTo>
                  <a:lnTo>
                    <a:pt x="295242" y="1333500"/>
                  </a:lnTo>
                  <a:lnTo>
                    <a:pt x="278308" y="1308100"/>
                  </a:lnTo>
                  <a:lnTo>
                    <a:pt x="271999" y="1282700"/>
                  </a:lnTo>
                  <a:lnTo>
                    <a:pt x="277899" y="1244600"/>
                  </a:lnTo>
                  <a:lnTo>
                    <a:pt x="294130" y="1219200"/>
                  </a:lnTo>
                  <a:lnTo>
                    <a:pt x="318488" y="1206500"/>
                  </a:lnTo>
                  <a:lnTo>
                    <a:pt x="423984" y="1206500"/>
                  </a:lnTo>
                  <a:lnTo>
                    <a:pt x="408342" y="1193800"/>
                  </a:lnTo>
                  <a:lnTo>
                    <a:pt x="390326" y="1181100"/>
                  </a:lnTo>
                  <a:lnTo>
                    <a:pt x="370401" y="1181100"/>
                  </a:lnTo>
                  <a:lnTo>
                    <a:pt x="349034" y="1168400"/>
                  </a:lnTo>
                  <a:close/>
                </a:path>
                <a:path w="1911350" h="1371600">
                  <a:moveTo>
                    <a:pt x="533656" y="1206500"/>
                  </a:moveTo>
                  <a:lnTo>
                    <a:pt x="506244" y="1206500"/>
                  </a:lnTo>
                  <a:lnTo>
                    <a:pt x="502604" y="1231900"/>
                  </a:lnTo>
                  <a:lnTo>
                    <a:pt x="497103" y="1270000"/>
                  </a:lnTo>
                  <a:lnTo>
                    <a:pt x="488468" y="1295400"/>
                  </a:lnTo>
                  <a:lnTo>
                    <a:pt x="475428" y="1320800"/>
                  </a:lnTo>
                  <a:lnTo>
                    <a:pt x="465312" y="1333500"/>
                  </a:lnTo>
                  <a:lnTo>
                    <a:pt x="456397" y="1346200"/>
                  </a:lnTo>
                  <a:lnTo>
                    <a:pt x="436256" y="1346200"/>
                  </a:lnTo>
                  <a:lnTo>
                    <a:pt x="436256" y="1371600"/>
                  </a:lnTo>
                  <a:lnTo>
                    <a:pt x="462174" y="1371600"/>
                  </a:lnTo>
                  <a:lnTo>
                    <a:pt x="474238" y="1358900"/>
                  </a:lnTo>
                  <a:lnTo>
                    <a:pt x="485616" y="1358900"/>
                  </a:lnTo>
                  <a:lnTo>
                    <a:pt x="505641" y="1320800"/>
                  </a:lnTo>
                  <a:lnTo>
                    <a:pt x="519523" y="1282700"/>
                  </a:lnTo>
                  <a:lnTo>
                    <a:pt x="528462" y="1244600"/>
                  </a:lnTo>
                  <a:lnTo>
                    <a:pt x="533656" y="1206500"/>
                  </a:lnTo>
                  <a:close/>
                </a:path>
                <a:path w="1911350" h="1371600">
                  <a:moveTo>
                    <a:pt x="618272" y="1181100"/>
                  </a:moveTo>
                  <a:lnTo>
                    <a:pt x="471512" y="1181100"/>
                  </a:lnTo>
                  <a:lnTo>
                    <a:pt x="483784" y="1206500"/>
                  </a:lnTo>
                  <a:lnTo>
                    <a:pt x="589801" y="1206500"/>
                  </a:lnTo>
                  <a:lnTo>
                    <a:pt x="589801" y="1371600"/>
                  </a:lnTo>
                  <a:lnTo>
                    <a:pt x="618272" y="1371600"/>
                  </a:lnTo>
                  <a:lnTo>
                    <a:pt x="618272" y="1181100"/>
                  </a:lnTo>
                  <a:close/>
                </a:path>
                <a:path w="1911350" h="1371600">
                  <a:moveTo>
                    <a:pt x="680678" y="1333500"/>
                  </a:moveTo>
                  <a:lnTo>
                    <a:pt x="669705" y="1358900"/>
                  </a:lnTo>
                  <a:lnTo>
                    <a:pt x="677089" y="1371600"/>
                  </a:lnTo>
                  <a:lnTo>
                    <a:pt x="736332" y="1371600"/>
                  </a:lnTo>
                  <a:lnTo>
                    <a:pt x="748845" y="1358900"/>
                  </a:lnTo>
                  <a:lnTo>
                    <a:pt x="760843" y="1346200"/>
                  </a:lnTo>
                  <a:lnTo>
                    <a:pt x="686785" y="1346200"/>
                  </a:lnTo>
                  <a:lnTo>
                    <a:pt x="680678" y="1333500"/>
                  </a:lnTo>
                  <a:close/>
                </a:path>
                <a:path w="1911350" h="1371600">
                  <a:moveTo>
                    <a:pt x="881750" y="1181100"/>
                  </a:moveTo>
                  <a:lnTo>
                    <a:pt x="847542" y="1181100"/>
                  </a:lnTo>
                  <a:lnTo>
                    <a:pt x="911519" y="1270000"/>
                  </a:lnTo>
                  <a:lnTo>
                    <a:pt x="876526" y="1320800"/>
                  </a:lnTo>
                  <a:lnTo>
                    <a:pt x="867101" y="1333500"/>
                  </a:lnTo>
                  <a:lnTo>
                    <a:pt x="858705" y="1346200"/>
                  </a:lnTo>
                  <a:lnTo>
                    <a:pt x="838139" y="1346200"/>
                  </a:lnTo>
                  <a:lnTo>
                    <a:pt x="837877" y="1371600"/>
                  </a:lnTo>
                  <a:lnTo>
                    <a:pt x="868170" y="1371600"/>
                  </a:lnTo>
                  <a:lnTo>
                    <a:pt x="882973" y="1358900"/>
                  </a:lnTo>
                  <a:lnTo>
                    <a:pt x="898462" y="1346200"/>
                  </a:lnTo>
                  <a:lnTo>
                    <a:pt x="936063" y="1282700"/>
                  </a:lnTo>
                  <a:lnTo>
                    <a:pt x="1051363" y="1282700"/>
                  </a:lnTo>
                  <a:lnTo>
                    <a:pt x="1042615" y="1270000"/>
                  </a:lnTo>
                  <a:lnTo>
                    <a:pt x="1051754" y="1257300"/>
                  </a:lnTo>
                  <a:lnTo>
                    <a:pt x="930848" y="1257300"/>
                  </a:lnTo>
                  <a:lnTo>
                    <a:pt x="881750" y="1181100"/>
                  </a:lnTo>
                  <a:close/>
                </a:path>
                <a:path w="1911350" h="1371600">
                  <a:moveTo>
                    <a:pt x="991171" y="1282700"/>
                  </a:moveTo>
                  <a:lnTo>
                    <a:pt x="962701" y="1282700"/>
                  </a:lnTo>
                  <a:lnTo>
                    <a:pt x="962701" y="1371600"/>
                  </a:lnTo>
                  <a:lnTo>
                    <a:pt x="991171" y="1371600"/>
                  </a:lnTo>
                  <a:lnTo>
                    <a:pt x="991171" y="1282700"/>
                  </a:lnTo>
                  <a:close/>
                </a:path>
                <a:path w="1911350" h="1371600">
                  <a:moveTo>
                    <a:pt x="1051363" y="1282700"/>
                  </a:moveTo>
                  <a:lnTo>
                    <a:pt x="1018071" y="1282700"/>
                  </a:lnTo>
                  <a:lnTo>
                    <a:pt x="1055410" y="1346200"/>
                  </a:lnTo>
                  <a:lnTo>
                    <a:pt x="1070756" y="1358900"/>
                  </a:lnTo>
                  <a:lnTo>
                    <a:pt x="1085342" y="1371600"/>
                  </a:lnTo>
                  <a:lnTo>
                    <a:pt x="1116256" y="1371600"/>
                  </a:lnTo>
                  <a:lnTo>
                    <a:pt x="1115995" y="1346200"/>
                  </a:lnTo>
                  <a:lnTo>
                    <a:pt x="1095232" y="1346200"/>
                  </a:lnTo>
                  <a:lnTo>
                    <a:pt x="1086886" y="1333500"/>
                  </a:lnTo>
                  <a:lnTo>
                    <a:pt x="1077608" y="1320800"/>
                  </a:lnTo>
                  <a:lnTo>
                    <a:pt x="1051363" y="1282700"/>
                  </a:lnTo>
                  <a:close/>
                </a:path>
                <a:path w="1911350" h="1371600">
                  <a:moveTo>
                    <a:pt x="1287298" y="1181100"/>
                  </a:moveTo>
                  <a:lnTo>
                    <a:pt x="1150203" y="1181100"/>
                  </a:lnTo>
                  <a:lnTo>
                    <a:pt x="1150203" y="1371600"/>
                  </a:lnTo>
                  <a:lnTo>
                    <a:pt x="1298785" y="1371600"/>
                  </a:lnTo>
                  <a:lnTo>
                    <a:pt x="1298785" y="1346200"/>
                  </a:lnTo>
                  <a:lnTo>
                    <a:pt x="1178663" y="1346200"/>
                  </a:lnTo>
                  <a:lnTo>
                    <a:pt x="1178663" y="1295400"/>
                  </a:lnTo>
                  <a:lnTo>
                    <a:pt x="1196778" y="1295400"/>
                  </a:lnTo>
                  <a:lnTo>
                    <a:pt x="1206095" y="1282700"/>
                  </a:lnTo>
                  <a:lnTo>
                    <a:pt x="1258043" y="1282700"/>
                  </a:lnTo>
                  <a:lnTo>
                    <a:pt x="1258043" y="1270000"/>
                  </a:lnTo>
                  <a:lnTo>
                    <a:pt x="1178663" y="1270000"/>
                  </a:lnTo>
                  <a:lnTo>
                    <a:pt x="1178663" y="1206500"/>
                  </a:lnTo>
                  <a:lnTo>
                    <a:pt x="1287298" y="1206500"/>
                  </a:lnTo>
                  <a:lnTo>
                    <a:pt x="1287298" y="1181100"/>
                  </a:lnTo>
                  <a:close/>
                </a:path>
                <a:path w="1911350" h="1371600">
                  <a:moveTo>
                    <a:pt x="1359631" y="1181100"/>
                  </a:moveTo>
                  <a:lnTo>
                    <a:pt x="1331423" y="1181100"/>
                  </a:lnTo>
                  <a:lnTo>
                    <a:pt x="1331423" y="1371600"/>
                  </a:lnTo>
                  <a:lnTo>
                    <a:pt x="1359631" y="1371600"/>
                  </a:lnTo>
                  <a:lnTo>
                    <a:pt x="1359631" y="1282700"/>
                  </a:lnTo>
                  <a:lnTo>
                    <a:pt x="1502737" y="1282700"/>
                  </a:lnTo>
                  <a:lnTo>
                    <a:pt x="1502737" y="1257300"/>
                  </a:lnTo>
                  <a:lnTo>
                    <a:pt x="1359631" y="1257300"/>
                  </a:lnTo>
                  <a:lnTo>
                    <a:pt x="1359631" y="1181100"/>
                  </a:lnTo>
                  <a:close/>
                </a:path>
                <a:path w="1911350" h="1371600">
                  <a:moveTo>
                    <a:pt x="1502737" y="1282700"/>
                  </a:moveTo>
                  <a:lnTo>
                    <a:pt x="1474266" y="1282700"/>
                  </a:lnTo>
                  <a:lnTo>
                    <a:pt x="1474266" y="1371600"/>
                  </a:lnTo>
                  <a:lnTo>
                    <a:pt x="1502737" y="1371600"/>
                  </a:lnTo>
                  <a:lnTo>
                    <a:pt x="1502737" y="1282700"/>
                  </a:lnTo>
                  <a:close/>
                </a:path>
                <a:path w="1911350" h="1371600">
                  <a:moveTo>
                    <a:pt x="1575331" y="1181100"/>
                  </a:moveTo>
                  <a:lnTo>
                    <a:pt x="1547123" y="1181100"/>
                  </a:lnTo>
                  <a:lnTo>
                    <a:pt x="1547123" y="1371600"/>
                  </a:lnTo>
                  <a:lnTo>
                    <a:pt x="1575331" y="1371600"/>
                  </a:lnTo>
                  <a:lnTo>
                    <a:pt x="1603990" y="1333500"/>
                  </a:lnTo>
                  <a:lnTo>
                    <a:pt x="1575331" y="1333500"/>
                  </a:lnTo>
                  <a:lnTo>
                    <a:pt x="1575331" y="1181100"/>
                  </a:lnTo>
                  <a:close/>
                </a:path>
                <a:path w="1911350" h="1371600">
                  <a:moveTo>
                    <a:pt x="1718175" y="1219200"/>
                  </a:moveTo>
                  <a:lnTo>
                    <a:pt x="1689967" y="1219200"/>
                  </a:lnTo>
                  <a:lnTo>
                    <a:pt x="1689967" y="1371600"/>
                  </a:lnTo>
                  <a:lnTo>
                    <a:pt x="1718175" y="1371600"/>
                  </a:lnTo>
                  <a:lnTo>
                    <a:pt x="1718175" y="1219200"/>
                  </a:lnTo>
                  <a:close/>
                </a:path>
                <a:path w="1911350" h="1371600">
                  <a:moveTo>
                    <a:pt x="410927" y="1320800"/>
                  </a:moveTo>
                  <a:lnTo>
                    <a:pt x="398868" y="1333500"/>
                  </a:lnTo>
                  <a:lnTo>
                    <a:pt x="384190" y="1346200"/>
                  </a:lnTo>
                  <a:lnTo>
                    <a:pt x="428424" y="1346200"/>
                  </a:lnTo>
                  <a:lnTo>
                    <a:pt x="410927" y="1320800"/>
                  </a:lnTo>
                  <a:close/>
                </a:path>
                <a:path w="1911350" h="1371600">
                  <a:moveTo>
                    <a:pt x="675453" y="1181100"/>
                  </a:moveTo>
                  <a:lnTo>
                    <a:pt x="644376" y="1181100"/>
                  </a:lnTo>
                  <a:lnTo>
                    <a:pt x="659452" y="1231900"/>
                  </a:lnTo>
                  <a:lnTo>
                    <a:pt x="679401" y="1270000"/>
                  </a:lnTo>
                  <a:lnTo>
                    <a:pt x="703315" y="1308100"/>
                  </a:lnTo>
                  <a:lnTo>
                    <a:pt x="730289" y="1333500"/>
                  </a:lnTo>
                  <a:lnTo>
                    <a:pt x="726111" y="1346200"/>
                  </a:lnTo>
                  <a:lnTo>
                    <a:pt x="760843" y="1346200"/>
                  </a:lnTo>
                  <a:lnTo>
                    <a:pt x="776621" y="1320800"/>
                  </a:lnTo>
                  <a:lnTo>
                    <a:pt x="747001" y="1320800"/>
                  </a:lnTo>
                  <a:lnTo>
                    <a:pt x="725870" y="1295400"/>
                  </a:lnTo>
                  <a:lnTo>
                    <a:pt x="706232" y="1257300"/>
                  </a:lnTo>
                  <a:lnTo>
                    <a:pt x="689091" y="1219200"/>
                  </a:lnTo>
                  <a:lnTo>
                    <a:pt x="675453" y="1181100"/>
                  </a:lnTo>
                  <a:close/>
                </a:path>
                <a:path w="1911350" h="1371600">
                  <a:moveTo>
                    <a:pt x="1718175" y="1181100"/>
                  </a:moveTo>
                  <a:lnTo>
                    <a:pt x="1689967" y="1181100"/>
                  </a:lnTo>
                  <a:lnTo>
                    <a:pt x="1575331" y="1333500"/>
                  </a:lnTo>
                  <a:lnTo>
                    <a:pt x="1603990" y="1333500"/>
                  </a:lnTo>
                  <a:lnTo>
                    <a:pt x="1689967" y="1219200"/>
                  </a:lnTo>
                  <a:lnTo>
                    <a:pt x="1718175" y="1219200"/>
                  </a:lnTo>
                  <a:lnTo>
                    <a:pt x="1718175" y="1181100"/>
                  </a:lnTo>
                  <a:close/>
                </a:path>
                <a:path w="1911350" h="1371600">
                  <a:moveTo>
                    <a:pt x="832401" y="1181100"/>
                  </a:moveTo>
                  <a:lnTo>
                    <a:pt x="799753" y="1181100"/>
                  </a:lnTo>
                  <a:lnTo>
                    <a:pt x="789823" y="1219200"/>
                  </a:lnTo>
                  <a:lnTo>
                    <a:pt x="777296" y="1244600"/>
                  </a:lnTo>
                  <a:lnTo>
                    <a:pt x="762809" y="1282700"/>
                  </a:lnTo>
                  <a:lnTo>
                    <a:pt x="747001" y="1320800"/>
                  </a:lnTo>
                  <a:lnTo>
                    <a:pt x="776621" y="1320800"/>
                  </a:lnTo>
                  <a:lnTo>
                    <a:pt x="784509" y="1308100"/>
                  </a:lnTo>
                  <a:lnTo>
                    <a:pt x="803867" y="1270000"/>
                  </a:lnTo>
                  <a:lnTo>
                    <a:pt x="819602" y="1219200"/>
                  </a:lnTo>
                  <a:lnTo>
                    <a:pt x="832401" y="1181100"/>
                  </a:lnTo>
                  <a:close/>
                </a:path>
                <a:path w="1911350" h="1371600">
                  <a:moveTo>
                    <a:pt x="1258043" y="1257300"/>
                  </a:moveTo>
                  <a:lnTo>
                    <a:pt x="1187572" y="1257300"/>
                  </a:lnTo>
                  <a:lnTo>
                    <a:pt x="1178663" y="1270000"/>
                  </a:lnTo>
                  <a:lnTo>
                    <a:pt x="1258043" y="1270000"/>
                  </a:lnTo>
                  <a:lnTo>
                    <a:pt x="1258043" y="1257300"/>
                  </a:lnTo>
                  <a:close/>
                </a:path>
                <a:path w="1911350" h="1371600">
                  <a:moveTo>
                    <a:pt x="991171" y="1181100"/>
                  </a:moveTo>
                  <a:lnTo>
                    <a:pt x="962701" y="1181100"/>
                  </a:lnTo>
                  <a:lnTo>
                    <a:pt x="962701" y="1257300"/>
                  </a:lnTo>
                  <a:lnTo>
                    <a:pt x="991171" y="1257300"/>
                  </a:lnTo>
                  <a:lnTo>
                    <a:pt x="991171" y="1181100"/>
                  </a:lnTo>
                  <a:close/>
                </a:path>
                <a:path w="1911350" h="1371600">
                  <a:moveTo>
                    <a:pt x="1106592" y="1181100"/>
                  </a:moveTo>
                  <a:lnTo>
                    <a:pt x="1072383" y="1181100"/>
                  </a:lnTo>
                  <a:lnTo>
                    <a:pt x="1023024" y="1257300"/>
                  </a:lnTo>
                  <a:lnTo>
                    <a:pt x="1051754" y="1257300"/>
                  </a:lnTo>
                  <a:lnTo>
                    <a:pt x="1106592" y="1181100"/>
                  </a:lnTo>
                  <a:close/>
                </a:path>
                <a:path w="1911350" h="1371600">
                  <a:moveTo>
                    <a:pt x="1502737" y="1181100"/>
                  </a:moveTo>
                  <a:lnTo>
                    <a:pt x="1474266" y="1181100"/>
                  </a:lnTo>
                  <a:lnTo>
                    <a:pt x="1474266" y="1257300"/>
                  </a:lnTo>
                  <a:lnTo>
                    <a:pt x="1502737" y="1257300"/>
                  </a:lnTo>
                  <a:lnTo>
                    <a:pt x="1502737" y="1181100"/>
                  </a:lnTo>
                  <a:close/>
                </a:path>
                <a:path w="1911350" h="1371600">
                  <a:moveTo>
                    <a:pt x="423984" y="1206500"/>
                  </a:moveTo>
                  <a:lnTo>
                    <a:pt x="380272" y="1206500"/>
                  </a:lnTo>
                  <a:lnTo>
                    <a:pt x="393978" y="1219200"/>
                  </a:lnTo>
                  <a:lnTo>
                    <a:pt x="405702" y="1219200"/>
                  </a:lnTo>
                  <a:lnTo>
                    <a:pt x="423984" y="1206500"/>
                  </a:lnTo>
                  <a:close/>
                </a:path>
                <a:path w="1911350" h="1371600">
                  <a:moveTo>
                    <a:pt x="1899657" y="1172349"/>
                  </a:moveTo>
                  <a:lnTo>
                    <a:pt x="1762561" y="1172349"/>
                  </a:lnTo>
                  <a:lnTo>
                    <a:pt x="1762561" y="1367160"/>
                  </a:lnTo>
                  <a:lnTo>
                    <a:pt x="1911154" y="1367160"/>
                  </a:lnTo>
                  <a:lnTo>
                    <a:pt x="1911154" y="1338690"/>
                  </a:lnTo>
                  <a:lnTo>
                    <a:pt x="1791032" y="1338690"/>
                  </a:lnTo>
                  <a:lnTo>
                    <a:pt x="1791032" y="1289078"/>
                  </a:lnTo>
                  <a:lnTo>
                    <a:pt x="1799978" y="1285250"/>
                  </a:lnTo>
                  <a:lnTo>
                    <a:pt x="1809145" y="1282941"/>
                  </a:lnTo>
                  <a:lnTo>
                    <a:pt x="1818459" y="1281809"/>
                  </a:lnTo>
                  <a:lnTo>
                    <a:pt x="1827847" y="1281508"/>
                  </a:lnTo>
                  <a:lnTo>
                    <a:pt x="1870411" y="1281508"/>
                  </a:lnTo>
                  <a:lnTo>
                    <a:pt x="1870411" y="1260095"/>
                  </a:lnTo>
                  <a:lnTo>
                    <a:pt x="1791032" y="1260095"/>
                  </a:lnTo>
                  <a:lnTo>
                    <a:pt x="1791032" y="1201071"/>
                  </a:lnTo>
                  <a:lnTo>
                    <a:pt x="1899657" y="1201071"/>
                  </a:lnTo>
                  <a:lnTo>
                    <a:pt x="1899657" y="1172349"/>
                  </a:lnTo>
                  <a:close/>
                </a:path>
                <a:path w="1911350" h="1371600">
                  <a:moveTo>
                    <a:pt x="1870411" y="1252514"/>
                  </a:moveTo>
                  <a:lnTo>
                    <a:pt x="1827847" y="1252514"/>
                  </a:lnTo>
                  <a:lnTo>
                    <a:pt x="1818349" y="1252743"/>
                  </a:lnTo>
                  <a:lnTo>
                    <a:pt x="1809047" y="1253756"/>
                  </a:lnTo>
                  <a:lnTo>
                    <a:pt x="1799941" y="1256044"/>
                  </a:lnTo>
                  <a:lnTo>
                    <a:pt x="1791032" y="1260095"/>
                  </a:lnTo>
                  <a:lnTo>
                    <a:pt x="1870411" y="1260095"/>
                  </a:lnTo>
                  <a:lnTo>
                    <a:pt x="1870411" y="1252514"/>
                  </a:lnTo>
                  <a:close/>
                </a:path>
              </a:pathLst>
            </a:custGeom>
            <a:solidFill>
              <a:srgbClr val="CFA0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7622793" y="606431"/>
              <a:ext cx="1666239" cy="546100"/>
            </a:xfrm>
            <a:custGeom>
              <a:avLst/>
              <a:gdLst/>
              <a:ahLst/>
              <a:cxnLst/>
              <a:rect l="l" t="t" r="r" b="b"/>
              <a:pathLst>
                <a:path w="1666240" h="546100">
                  <a:moveTo>
                    <a:pt x="1665938" y="0"/>
                  </a:moveTo>
                  <a:lnTo>
                    <a:pt x="1636802" y="37887"/>
                  </a:lnTo>
                  <a:lnTo>
                    <a:pt x="1605925" y="72750"/>
                  </a:lnTo>
                  <a:lnTo>
                    <a:pt x="1572579" y="104832"/>
                  </a:lnTo>
                  <a:lnTo>
                    <a:pt x="1536040" y="134375"/>
                  </a:lnTo>
                  <a:lnTo>
                    <a:pt x="1495582" y="161624"/>
                  </a:lnTo>
                  <a:lnTo>
                    <a:pt x="1450479" y="186823"/>
                  </a:lnTo>
                  <a:lnTo>
                    <a:pt x="1400006" y="210216"/>
                  </a:lnTo>
                  <a:lnTo>
                    <a:pt x="1343435" y="232045"/>
                  </a:lnTo>
                  <a:lnTo>
                    <a:pt x="1283262" y="250522"/>
                  </a:lnTo>
                  <a:lnTo>
                    <a:pt x="1229058" y="266512"/>
                  </a:lnTo>
                  <a:lnTo>
                    <a:pt x="1180146" y="280211"/>
                  </a:lnTo>
                  <a:lnTo>
                    <a:pt x="1135851" y="291817"/>
                  </a:lnTo>
                  <a:lnTo>
                    <a:pt x="1095498" y="301524"/>
                  </a:lnTo>
                  <a:lnTo>
                    <a:pt x="1023919" y="316030"/>
                  </a:lnTo>
                  <a:lnTo>
                    <a:pt x="960004" y="325298"/>
                  </a:lnTo>
                  <a:lnTo>
                    <a:pt x="898352" y="330897"/>
                  </a:lnTo>
                  <a:lnTo>
                    <a:pt x="833561" y="334398"/>
                  </a:lnTo>
                  <a:lnTo>
                    <a:pt x="718671" y="339147"/>
                  </a:lnTo>
                  <a:lnTo>
                    <a:pt x="672953" y="341381"/>
                  </a:lnTo>
                  <a:lnTo>
                    <a:pt x="622398" y="344268"/>
                  </a:lnTo>
                  <a:lnTo>
                    <a:pt x="566331" y="348004"/>
                  </a:lnTo>
                  <a:lnTo>
                    <a:pt x="504076" y="352784"/>
                  </a:lnTo>
                  <a:lnTo>
                    <a:pt x="434960" y="358805"/>
                  </a:lnTo>
                  <a:lnTo>
                    <a:pt x="388507" y="365730"/>
                  </a:lnTo>
                  <a:lnTo>
                    <a:pt x="342285" y="374779"/>
                  </a:lnTo>
                  <a:lnTo>
                    <a:pt x="296478" y="386088"/>
                  </a:lnTo>
                  <a:lnTo>
                    <a:pt x="251272" y="399798"/>
                  </a:lnTo>
                  <a:lnTo>
                    <a:pt x="206852" y="416045"/>
                  </a:lnTo>
                  <a:lnTo>
                    <a:pt x="163405" y="434969"/>
                  </a:lnTo>
                  <a:lnTo>
                    <a:pt x="121113" y="456707"/>
                  </a:lnTo>
                  <a:lnTo>
                    <a:pt x="80165" y="481398"/>
                  </a:lnTo>
                  <a:lnTo>
                    <a:pt x="41696" y="510795"/>
                  </a:lnTo>
                  <a:lnTo>
                    <a:pt x="21765" y="527811"/>
                  </a:lnTo>
                  <a:lnTo>
                    <a:pt x="0" y="546035"/>
                  </a:lnTo>
                  <a:lnTo>
                    <a:pt x="47926" y="515601"/>
                  </a:lnTo>
                  <a:lnTo>
                    <a:pt x="96477" y="490252"/>
                  </a:lnTo>
                  <a:lnTo>
                    <a:pt x="145498" y="469515"/>
                  </a:lnTo>
                  <a:lnTo>
                    <a:pt x="194833" y="452915"/>
                  </a:lnTo>
                  <a:lnTo>
                    <a:pt x="244327" y="439980"/>
                  </a:lnTo>
                  <a:lnTo>
                    <a:pt x="293823" y="430236"/>
                  </a:lnTo>
                  <a:lnTo>
                    <a:pt x="343166" y="423209"/>
                  </a:lnTo>
                  <a:lnTo>
                    <a:pt x="392201" y="418426"/>
                  </a:lnTo>
                  <a:lnTo>
                    <a:pt x="440772" y="415413"/>
                  </a:lnTo>
                  <a:lnTo>
                    <a:pt x="488724" y="413697"/>
                  </a:lnTo>
                  <a:lnTo>
                    <a:pt x="535899" y="412804"/>
                  </a:lnTo>
                  <a:lnTo>
                    <a:pt x="641887" y="412737"/>
                  </a:lnTo>
                  <a:lnTo>
                    <a:pt x="693306" y="412402"/>
                  </a:lnTo>
                  <a:lnTo>
                    <a:pt x="743772" y="411643"/>
                  </a:lnTo>
                  <a:lnTo>
                    <a:pt x="793359" y="410292"/>
                  </a:lnTo>
                  <a:lnTo>
                    <a:pt x="842137" y="408183"/>
                  </a:lnTo>
                  <a:lnTo>
                    <a:pt x="890181" y="405148"/>
                  </a:lnTo>
                  <a:lnTo>
                    <a:pt x="937562" y="401020"/>
                  </a:lnTo>
                  <a:lnTo>
                    <a:pt x="984353" y="395631"/>
                  </a:lnTo>
                  <a:lnTo>
                    <a:pt x="1030627" y="388814"/>
                  </a:lnTo>
                  <a:lnTo>
                    <a:pt x="1076456" y="380402"/>
                  </a:lnTo>
                  <a:lnTo>
                    <a:pt x="1121913" y="370227"/>
                  </a:lnTo>
                  <a:lnTo>
                    <a:pt x="1167070" y="358122"/>
                  </a:lnTo>
                  <a:lnTo>
                    <a:pt x="1212001" y="343920"/>
                  </a:lnTo>
                  <a:lnTo>
                    <a:pt x="1256777" y="327454"/>
                  </a:lnTo>
                  <a:lnTo>
                    <a:pt x="1301471" y="308555"/>
                  </a:lnTo>
                  <a:lnTo>
                    <a:pt x="1346156" y="287057"/>
                  </a:lnTo>
                  <a:lnTo>
                    <a:pt x="1390904" y="262793"/>
                  </a:lnTo>
                  <a:lnTo>
                    <a:pt x="1435788" y="235594"/>
                  </a:lnTo>
                  <a:lnTo>
                    <a:pt x="1475922" y="210649"/>
                  </a:lnTo>
                  <a:lnTo>
                    <a:pt x="1512859" y="182971"/>
                  </a:lnTo>
                  <a:lnTo>
                    <a:pt x="1547068" y="152458"/>
                  </a:lnTo>
                  <a:lnTo>
                    <a:pt x="1579014" y="119007"/>
                  </a:lnTo>
                  <a:lnTo>
                    <a:pt x="1609164" y="82516"/>
                  </a:lnTo>
                  <a:lnTo>
                    <a:pt x="1637983" y="42881"/>
                  </a:lnTo>
                  <a:lnTo>
                    <a:pt x="16659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7624049" y="607573"/>
              <a:ext cx="1663700" cy="543560"/>
            </a:xfrm>
            <a:custGeom>
              <a:avLst/>
              <a:gdLst/>
              <a:ahLst/>
              <a:cxnLst/>
              <a:rect l="l" t="t" r="r" b="b"/>
              <a:pathLst>
                <a:path w="1663700" h="543560">
                  <a:moveTo>
                    <a:pt x="1341131" y="230883"/>
                  </a:moveTo>
                  <a:lnTo>
                    <a:pt x="1281062" y="249267"/>
                  </a:lnTo>
                  <a:lnTo>
                    <a:pt x="1226951" y="265177"/>
                  </a:lnTo>
                  <a:lnTo>
                    <a:pt x="1178123" y="278809"/>
                  </a:lnTo>
                  <a:lnTo>
                    <a:pt x="1133904" y="290356"/>
                  </a:lnTo>
                  <a:lnTo>
                    <a:pt x="1093621" y="300015"/>
                  </a:lnTo>
                  <a:lnTo>
                    <a:pt x="1022163" y="314449"/>
                  </a:lnTo>
                  <a:lnTo>
                    <a:pt x="958358" y="323670"/>
                  </a:lnTo>
                  <a:lnTo>
                    <a:pt x="896811" y="329242"/>
                  </a:lnTo>
                  <a:lnTo>
                    <a:pt x="832130" y="332726"/>
                  </a:lnTo>
                  <a:lnTo>
                    <a:pt x="758922" y="335683"/>
                  </a:lnTo>
                  <a:lnTo>
                    <a:pt x="717435" y="337453"/>
                  </a:lnTo>
                  <a:lnTo>
                    <a:pt x="671794" y="339676"/>
                  </a:lnTo>
                  <a:lnTo>
                    <a:pt x="621324" y="342549"/>
                  </a:lnTo>
                  <a:lnTo>
                    <a:pt x="565353" y="346266"/>
                  </a:lnTo>
                  <a:lnTo>
                    <a:pt x="503205" y="351023"/>
                  </a:lnTo>
                  <a:lnTo>
                    <a:pt x="434206" y="357015"/>
                  </a:lnTo>
                  <a:lnTo>
                    <a:pt x="387835" y="363904"/>
                  </a:lnTo>
                  <a:lnTo>
                    <a:pt x="341693" y="372906"/>
                  </a:lnTo>
                  <a:lnTo>
                    <a:pt x="295966" y="384159"/>
                  </a:lnTo>
                  <a:lnTo>
                    <a:pt x="250839" y="397800"/>
                  </a:lnTo>
                  <a:lnTo>
                    <a:pt x="206496" y="413967"/>
                  </a:lnTo>
                  <a:lnTo>
                    <a:pt x="163123" y="432795"/>
                  </a:lnTo>
                  <a:lnTo>
                    <a:pt x="120906" y="454424"/>
                  </a:lnTo>
                  <a:lnTo>
                    <a:pt x="80028" y="478990"/>
                  </a:lnTo>
                  <a:lnTo>
                    <a:pt x="41624" y="508242"/>
                  </a:lnTo>
                  <a:lnTo>
                    <a:pt x="21728" y="525174"/>
                  </a:lnTo>
                  <a:lnTo>
                    <a:pt x="0" y="543313"/>
                  </a:lnTo>
                  <a:lnTo>
                    <a:pt x="47842" y="513028"/>
                  </a:lnTo>
                  <a:lnTo>
                    <a:pt x="96310" y="487804"/>
                  </a:lnTo>
                  <a:lnTo>
                    <a:pt x="145246" y="467169"/>
                  </a:lnTo>
                  <a:lnTo>
                    <a:pt x="194496" y="450652"/>
                  </a:lnTo>
                  <a:lnTo>
                    <a:pt x="243905" y="437781"/>
                  </a:lnTo>
                  <a:lnTo>
                    <a:pt x="293316" y="428086"/>
                  </a:lnTo>
                  <a:lnTo>
                    <a:pt x="342575" y="421094"/>
                  </a:lnTo>
                  <a:lnTo>
                    <a:pt x="391526" y="416335"/>
                  </a:lnTo>
                  <a:lnTo>
                    <a:pt x="440014" y="413338"/>
                  </a:lnTo>
                  <a:lnTo>
                    <a:pt x="487883" y="411630"/>
                  </a:lnTo>
                  <a:lnTo>
                    <a:pt x="534978" y="410741"/>
                  </a:lnTo>
                  <a:lnTo>
                    <a:pt x="588429" y="410752"/>
                  </a:lnTo>
                  <a:lnTo>
                    <a:pt x="640784" y="410674"/>
                  </a:lnTo>
                  <a:lnTo>
                    <a:pt x="692115" y="410341"/>
                  </a:lnTo>
                  <a:lnTo>
                    <a:pt x="742496" y="409586"/>
                  </a:lnTo>
                  <a:lnTo>
                    <a:pt x="791997" y="408242"/>
                  </a:lnTo>
                  <a:lnTo>
                    <a:pt x="840693" y="406144"/>
                  </a:lnTo>
                  <a:lnTo>
                    <a:pt x="888654" y="403124"/>
                  </a:lnTo>
                  <a:lnTo>
                    <a:pt x="935955" y="399017"/>
                  </a:lnTo>
                  <a:lnTo>
                    <a:pt x="982666" y="393654"/>
                  </a:lnTo>
                  <a:lnTo>
                    <a:pt x="1028861" y="386871"/>
                  </a:lnTo>
                  <a:lnTo>
                    <a:pt x="1074612" y="378501"/>
                  </a:lnTo>
                  <a:lnTo>
                    <a:pt x="1119991" y="368377"/>
                  </a:lnTo>
                  <a:lnTo>
                    <a:pt x="1165071" y="356332"/>
                  </a:lnTo>
                  <a:lnTo>
                    <a:pt x="1209925" y="342200"/>
                  </a:lnTo>
                  <a:lnTo>
                    <a:pt x="1254624" y="325815"/>
                  </a:lnTo>
                  <a:lnTo>
                    <a:pt x="1299242" y="307011"/>
                  </a:lnTo>
                  <a:lnTo>
                    <a:pt x="1343850" y="285619"/>
                  </a:lnTo>
                  <a:lnTo>
                    <a:pt x="1388521" y="261475"/>
                  </a:lnTo>
                  <a:lnTo>
                    <a:pt x="1433328" y="234411"/>
                  </a:lnTo>
                  <a:lnTo>
                    <a:pt x="1473392" y="209590"/>
                  </a:lnTo>
                  <a:lnTo>
                    <a:pt x="1510267" y="182050"/>
                  </a:lnTo>
                  <a:lnTo>
                    <a:pt x="1544418" y="151690"/>
                  </a:lnTo>
                  <a:lnTo>
                    <a:pt x="1576310" y="118408"/>
                  </a:lnTo>
                  <a:lnTo>
                    <a:pt x="1606409" y="82100"/>
                  </a:lnTo>
                  <a:lnTo>
                    <a:pt x="1635180" y="42665"/>
                  </a:lnTo>
                  <a:lnTo>
                    <a:pt x="1663090" y="0"/>
                  </a:lnTo>
                  <a:lnTo>
                    <a:pt x="1634003" y="37696"/>
                  </a:lnTo>
                  <a:lnTo>
                    <a:pt x="1603176" y="72383"/>
                  </a:lnTo>
                  <a:lnTo>
                    <a:pt x="1569887" y="104304"/>
                  </a:lnTo>
                  <a:lnTo>
                    <a:pt x="1533410" y="133700"/>
                  </a:lnTo>
                  <a:lnTo>
                    <a:pt x="1493020" y="160813"/>
                  </a:lnTo>
                  <a:lnTo>
                    <a:pt x="1447994" y="185887"/>
                  </a:lnTo>
                  <a:lnTo>
                    <a:pt x="1397606" y="209163"/>
                  </a:lnTo>
                  <a:lnTo>
                    <a:pt x="1341131" y="230883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7702916" y="1034450"/>
              <a:ext cx="1233170" cy="165100"/>
            </a:xfrm>
            <a:custGeom>
              <a:avLst/>
              <a:gdLst/>
              <a:ahLst/>
              <a:cxnLst/>
              <a:rect l="l" t="t" r="r" b="b"/>
              <a:pathLst>
                <a:path w="1233169" h="165100">
                  <a:moveTo>
                    <a:pt x="1233009" y="0"/>
                  </a:moveTo>
                  <a:lnTo>
                    <a:pt x="1190382" y="20978"/>
                  </a:lnTo>
                  <a:lnTo>
                    <a:pt x="1149265" y="39585"/>
                  </a:lnTo>
                  <a:lnTo>
                    <a:pt x="1109013" y="55814"/>
                  </a:lnTo>
                  <a:lnTo>
                    <a:pt x="1068983" y="69657"/>
                  </a:lnTo>
                  <a:lnTo>
                    <a:pt x="1028531" y="81106"/>
                  </a:lnTo>
                  <a:lnTo>
                    <a:pt x="987014" y="90156"/>
                  </a:lnTo>
                  <a:lnTo>
                    <a:pt x="943786" y="96798"/>
                  </a:lnTo>
                  <a:lnTo>
                    <a:pt x="898205" y="101024"/>
                  </a:lnTo>
                  <a:lnTo>
                    <a:pt x="849627" y="102829"/>
                  </a:lnTo>
                  <a:lnTo>
                    <a:pt x="797407" y="102204"/>
                  </a:lnTo>
                  <a:lnTo>
                    <a:pt x="740903" y="99143"/>
                  </a:lnTo>
                  <a:lnTo>
                    <a:pt x="679469" y="93637"/>
                  </a:lnTo>
                  <a:lnTo>
                    <a:pt x="612463" y="85680"/>
                  </a:lnTo>
                  <a:lnTo>
                    <a:pt x="539240" y="75264"/>
                  </a:lnTo>
                  <a:lnTo>
                    <a:pt x="462628" y="67234"/>
                  </a:lnTo>
                  <a:lnTo>
                    <a:pt x="391440" y="63607"/>
                  </a:lnTo>
                  <a:lnTo>
                    <a:pt x="325709" y="63856"/>
                  </a:lnTo>
                  <a:lnTo>
                    <a:pt x="265464" y="67449"/>
                  </a:lnTo>
                  <a:lnTo>
                    <a:pt x="210738" y="73858"/>
                  </a:lnTo>
                  <a:lnTo>
                    <a:pt x="161560" y="82553"/>
                  </a:lnTo>
                  <a:lnTo>
                    <a:pt x="117963" y="93004"/>
                  </a:lnTo>
                  <a:lnTo>
                    <a:pt x="79977" y="104683"/>
                  </a:lnTo>
                  <a:lnTo>
                    <a:pt x="20964" y="129603"/>
                  </a:lnTo>
                  <a:lnTo>
                    <a:pt x="0" y="141786"/>
                  </a:lnTo>
                  <a:lnTo>
                    <a:pt x="47296" y="124277"/>
                  </a:lnTo>
                  <a:lnTo>
                    <a:pt x="93561" y="111517"/>
                  </a:lnTo>
                  <a:lnTo>
                    <a:pt x="139031" y="103029"/>
                  </a:lnTo>
                  <a:lnTo>
                    <a:pt x="183942" y="98336"/>
                  </a:lnTo>
                  <a:lnTo>
                    <a:pt x="228530" y="96961"/>
                  </a:lnTo>
                  <a:lnTo>
                    <a:pt x="273030" y="98428"/>
                  </a:lnTo>
                  <a:lnTo>
                    <a:pt x="317679" y="102261"/>
                  </a:lnTo>
                  <a:lnTo>
                    <a:pt x="362712" y="107982"/>
                  </a:lnTo>
                  <a:lnTo>
                    <a:pt x="408366" y="115115"/>
                  </a:lnTo>
                  <a:lnTo>
                    <a:pt x="454877" y="123184"/>
                  </a:lnTo>
                  <a:lnTo>
                    <a:pt x="502480" y="131713"/>
                  </a:lnTo>
                  <a:lnTo>
                    <a:pt x="551411" y="140223"/>
                  </a:lnTo>
                  <a:lnTo>
                    <a:pt x="601906" y="148240"/>
                  </a:lnTo>
                  <a:lnTo>
                    <a:pt x="654202" y="155286"/>
                  </a:lnTo>
                  <a:lnTo>
                    <a:pt x="708534" y="160885"/>
                  </a:lnTo>
                  <a:lnTo>
                    <a:pt x="765139" y="164560"/>
                  </a:lnTo>
                  <a:lnTo>
                    <a:pt x="830813" y="162745"/>
                  </a:lnTo>
                  <a:lnTo>
                    <a:pt x="890989" y="157374"/>
                  </a:lnTo>
                  <a:lnTo>
                    <a:pt x="946154" y="148561"/>
                  </a:lnTo>
                  <a:lnTo>
                    <a:pt x="996797" y="136420"/>
                  </a:lnTo>
                  <a:lnTo>
                    <a:pt x="1043405" y="121063"/>
                  </a:lnTo>
                  <a:lnTo>
                    <a:pt x="1086467" y="102603"/>
                  </a:lnTo>
                  <a:lnTo>
                    <a:pt x="1126470" y="81153"/>
                  </a:lnTo>
                  <a:lnTo>
                    <a:pt x="1163903" y="56827"/>
                  </a:lnTo>
                  <a:lnTo>
                    <a:pt x="1199253" y="29738"/>
                  </a:lnTo>
                  <a:lnTo>
                    <a:pt x="1233009" y="0"/>
                  </a:lnTo>
                  <a:close/>
                </a:path>
              </a:pathLst>
            </a:custGeom>
            <a:solidFill>
              <a:srgbClr val="133C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7709042" y="1185431"/>
              <a:ext cx="1353185" cy="227329"/>
            </a:xfrm>
            <a:custGeom>
              <a:avLst/>
              <a:gdLst/>
              <a:ahLst/>
              <a:cxnLst/>
              <a:rect l="l" t="t" r="r" b="b"/>
              <a:pathLst>
                <a:path w="1353184" h="227330">
                  <a:moveTo>
                    <a:pt x="270398" y="0"/>
                  </a:moveTo>
                  <a:lnTo>
                    <a:pt x="224912" y="2039"/>
                  </a:lnTo>
                  <a:lnTo>
                    <a:pt x="180651" y="6835"/>
                  </a:lnTo>
                  <a:lnTo>
                    <a:pt x="136820" y="14025"/>
                  </a:lnTo>
                  <a:lnTo>
                    <a:pt x="92630" y="23243"/>
                  </a:lnTo>
                  <a:lnTo>
                    <a:pt x="47287" y="34126"/>
                  </a:lnTo>
                  <a:lnTo>
                    <a:pt x="0" y="46310"/>
                  </a:lnTo>
                  <a:lnTo>
                    <a:pt x="61739" y="38765"/>
                  </a:lnTo>
                  <a:lnTo>
                    <a:pt x="117248" y="33612"/>
                  </a:lnTo>
                  <a:lnTo>
                    <a:pt x="167345" y="30750"/>
                  </a:lnTo>
                  <a:lnTo>
                    <a:pt x="212846" y="30076"/>
                  </a:lnTo>
                  <a:lnTo>
                    <a:pt x="254569" y="31487"/>
                  </a:lnTo>
                  <a:lnTo>
                    <a:pt x="293331" y="34881"/>
                  </a:lnTo>
                  <a:lnTo>
                    <a:pt x="365244" y="47207"/>
                  </a:lnTo>
                  <a:lnTo>
                    <a:pt x="435123" y="66234"/>
                  </a:lnTo>
                  <a:lnTo>
                    <a:pt x="509509" y="91142"/>
                  </a:lnTo>
                  <a:lnTo>
                    <a:pt x="594940" y="121110"/>
                  </a:lnTo>
                  <a:lnTo>
                    <a:pt x="643841" y="137735"/>
                  </a:lnTo>
                  <a:lnTo>
                    <a:pt x="697955" y="155317"/>
                  </a:lnTo>
                  <a:lnTo>
                    <a:pt x="758101" y="173755"/>
                  </a:lnTo>
                  <a:lnTo>
                    <a:pt x="825095" y="192944"/>
                  </a:lnTo>
                  <a:lnTo>
                    <a:pt x="887786" y="205821"/>
                  </a:lnTo>
                  <a:lnTo>
                    <a:pt x="943760" y="215660"/>
                  </a:lnTo>
                  <a:lnTo>
                    <a:pt x="994276" y="222444"/>
                  </a:lnTo>
                  <a:lnTo>
                    <a:pt x="1040591" y="226156"/>
                  </a:lnTo>
                  <a:lnTo>
                    <a:pt x="1083964" y="226779"/>
                  </a:lnTo>
                  <a:lnTo>
                    <a:pt x="1125652" y="224296"/>
                  </a:lnTo>
                  <a:lnTo>
                    <a:pt x="1166915" y="218690"/>
                  </a:lnTo>
                  <a:lnTo>
                    <a:pt x="1209009" y="209943"/>
                  </a:lnTo>
                  <a:lnTo>
                    <a:pt x="1253195" y="198040"/>
                  </a:lnTo>
                  <a:lnTo>
                    <a:pt x="1300729" y="182963"/>
                  </a:lnTo>
                  <a:lnTo>
                    <a:pt x="1352869" y="164694"/>
                  </a:lnTo>
                  <a:lnTo>
                    <a:pt x="1286943" y="172224"/>
                  </a:lnTo>
                  <a:lnTo>
                    <a:pt x="1223398" y="176212"/>
                  </a:lnTo>
                  <a:lnTo>
                    <a:pt x="1162217" y="177002"/>
                  </a:lnTo>
                  <a:lnTo>
                    <a:pt x="1103382" y="174935"/>
                  </a:lnTo>
                  <a:lnTo>
                    <a:pt x="1046876" y="170354"/>
                  </a:lnTo>
                  <a:lnTo>
                    <a:pt x="992679" y="163601"/>
                  </a:lnTo>
                  <a:lnTo>
                    <a:pt x="940776" y="155018"/>
                  </a:lnTo>
                  <a:lnTo>
                    <a:pt x="891147" y="144949"/>
                  </a:lnTo>
                  <a:lnTo>
                    <a:pt x="843775" y="133734"/>
                  </a:lnTo>
                  <a:lnTo>
                    <a:pt x="798642" y="121717"/>
                  </a:lnTo>
                  <a:lnTo>
                    <a:pt x="755731" y="109241"/>
                  </a:lnTo>
                  <a:lnTo>
                    <a:pt x="715022" y="96646"/>
                  </a:lnTo>
                  <a:lnTo>
                    <a:pt x="605940" y="61580"/>
                  </a:lnTo>
                  <a:lnTo>
                    <a:pt x="573868" y="51939"/>
                  </a:lnTo>
                  <a:lnTo>
                    <a:pt x="543910" y="43891"/>
                  </a:lnTo>
                  <a:lnTo>
                    <a:pt x="480422" y="26688"/>
                  </a:lnTo>
                  <a:lnTo>
                    <a:pt x="422120" y="14061"/>
                  </a:lnTo>
                  <a:lnTo>
                    <a:pt x="368210" y="5647"/>
                  </a:lnTo>
                  <a:lnTo>
                    <a:pt x="317900" y="1081"/>
                  </a:lnTo>
                  <a:lnTo>
                    <a:pt x="270398" y="0"/>
                  </a:lnTo>
                  <a:close/>
                </a:path>
              </a:pathLst>
            </a:custGeom>
            <a:solidFill>
              <a:srgbClr val="E023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562843" y="3464760"/>
            <a:ext cx="16288385" cy="729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sz="2300" spc="55" dirty="0">
                <a:solidFill>
                  <a:srgbClr val="C7A268"/>
                </a:solidFill>
                <a:latin typeface="Microsoft Sans Serif"/>
                <a:cs typeface="Microsoft Sans Serif"/>
              </a:rPr>
              <a:t>ПЕРВИЧНЫЙ</a:t>
            </a:r>
            <a:r>
              <a:rPr sz="2300" spc="220" dirty="0">
                <a:solidFill>
                  <a:srgbClr val="C7A268"/>
                </a:solidFill>
                <a:latin typeface="Microsoft Sans Serif"/>
                <a:cs typeface="Microsoft Sans Serif"/>
              </a:rPr>
              <a:t> </a:t>
            </a:r>
            <a:r>
              <a:rPr sz="2300" spc="100" dirty="0">
                <a:solidFill>
                  <a:srgbClr val="C7A268"/>
                </a:solidFill>
                <a:latin typeface="Microsoft Sans Serif"/>
                <a:cs typeface="Microsoft Sans Serif"/>
              </a:rPr>
              <a:t>АНАЛИЗ</a:t>
            </a:r>
            <a:r>
              <a:rPr sz="2300" spc="225" dirty="0">
                <a:solidFill>
                  <a:srgbClr val="C7A268"/>
                </a:solidFill>
                <a:latin typeface="Microsoft Sans Serif"/>
                <a:cs typeface="Microsoft Sans Serif"/>
              </a:rPr>
              <a:t> </a:t>
            </a:r>
            <a:r>
              <a:rPr sz="2300" spc="50" dirty="0">
                <a:solidFill>
                  <a:srgbClr val="C7A268"/>
                </a:solidFill>
                <a:latin typeface="Microsoft Sans Serif"/>
                <a:cs typeface="Microsoft Sans Serif"/>
              </a:rPr>
              <a:t>ЗАЯВОК</a:t>
            </a:r>
            <a:r>
              <a:rPr sz="2300" spc="220" dirty="0">
                <a:solidFill>
                  <a:srgbClr val="C7A268"/>
                </a:solidFill>
                <a:latin typeface="Microsoft Sans Serif"/>
                <a:cs typeface="Microsoft Sans Serif"/>
              </a:rPr>
              <a:t> </a:t>
            </a:r>
            <a:r>
              <a:rPr sz="2300" spc="85" dirty="0">
                <a:solidFill>
                  <a:srgbClr val="C7A268"/>
                </a:solidFill>
                <a:latin typeface="Microsoft Sans Serif"/>
                <a:cs typeface="Microsoft Sans Serif"/>
              </a:rPr>
              <a:t>НА</a:t>
            </a:r>
            <a:r>
              <a:rPr sz="2300" spc="225" dirty="0">
                <a:solidFill>
                  <a:srgbClr val="C7A268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C7A268"/>
                </a:solidFill>
                <a:latin typeface="Microsoft Sans Serif"/>
                <a:cs typeface="Microsoft Sans Serif"/>
              </a:rPr>
              <a:t>СООТВЕТСТВИЕ</a:t>
            </a:r>
            <a:r>
              <a:rPr sz="2300" spc="225" dirty="0">
                <a:solidFill>
                  <a:srgbClr val="C7A268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C7A268"/>
                </a:solidFill>
                <a:latin typeface="Microsoft Sans Serif"/>
                <a:cs typeface="Microsoft Sans Serif"/>
              </a:rPr>
              <a:t>КРИТЕРИЯМ</a:t>
            </a:r>
            <a:r>
              <a:rPr sz="2300" spc="220" dirty="0">
                <a:solidFill>
                  <a:srgbClr val="C7A268"/>
                </a:solidFill>
                <a:latin typeface="Microsoft Sans Serif"/>
                <a:cs typeface="Microsoft Sans Serif"/>
              </a:rPr>
              <a:t> </a:t>
            </a:r>
            <a:r>
              <a:rPr sz="2300" spc="90" dirty="0">
                <a:solidFill>
                  <a:srgbClr val="C7A268"/>
                </a:solidFill>
                <a:latin typeface="Microsoft Sans Serif"/>
                <a:cs typeface="Microsoft Sans Serif"/>
              </a:rPr>
              <a:t>НОМИНАЦИЙ</a:t>
            </a:r>
            <a:r>
              <a:rPr sz="2300" spc="225" dirty="0">
                <a:solidFill>
                  <a:srgbClr val="C7A268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C7A268"/>
                </a:solidFill>
                <a:latin typeface="Microsoft Sans Serif"/>
                <a:cs typeface="Microsoft Sans Serif"/>
              </a:rPr>
              <a:t>ЯВЛЯЕТСЯ</a:t>
            </a:r>
            <a:r>
              <a:rPr sz="2300" spc="220" dirty="0">
                <a:solidFill>
                  <a:srgbClr val="C7A268"/>
                </a:solidFill>
                <a:latin typeface="Microsoft Sans Serif"/>
                <a:cs typeface="Microsoft Sans Serif"/>
              </a:rPr>
              <a:t> </a:t>
            </a:r>
            <a:r>
              <a:rPr sz="2300" spc="65" dirty="0">
                <a:solidFill>
                  <a:srgbClr val="C7A268"/>
                </a:solidFill>
                <a:latin typeface="Microsoft Sans Serif"/>
                <a:cs typeface="Microsoft Sans Serif"/>
              </a:rPr>
              <a:t>НЕОБХОДИМЫМ И</a:t>
            </a:r>
            <a:r>
              <a:rPr sz="2300" spc="125" dirty="0">
                <a:solidFill>
                  <a:srgbClr val="C7A268"/>
                </a:solidFill>
                <a:latin typeface="Microsoft Sans Serif"/>
                <a:cs typeface="Microsoft Sans Serif"/>
              </a:rPr>
              <a:t> </a:t>
            </a:r>
            <a:r>
              <a:rPr sz="2300" spc="55" dirty="0">
                <a:solidFill>
                  <a:srgbClr val="C7A268"/>
                </a:solidFill>
                <a:latin typeface="Microsoft Sans Serif"/>
                <a:cs typeface="Microsoft Sans Serif"/>
              </a:rPr>
              <a:t>ОБЯЗАТЕЛЬНЫМ</a:t>
            </a:r>
            <a:r>
              <a:rPr sz="2300" spc="130" dirty="0">
                <a:solidFill>
                  <a:srgbClr val="C7A268"/>
                </a:solidFill>
                <a:latin typeface="Microsoft Sans Serif"/>
                <a:cs typeface="Microsoft Sans Serif"/>
              </a:rPr>
              <a:t> </a:t>
            </a:r>
            <a:r>
              <a:rPr sz="2300" spc="55" dirty="0">
                <a:solidFill>
                  <a:srgbClr val="C7A268"/>
                </a:solidFill>
                <a:latin typeface="Microsoft Sans Serif"/>
                <a:cs typeface="Microsoft Sans Serif"/>
              </a:rPr>
              <a:t>УСЛОВИЕМ</a:t>
            </a:r>
            <a:r>
              <a:rPr sz="2300" spc="125" dirty="0">
                <a:solidFill>
                  <a:srgbClr val="C7A268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C7A268"/>
                </a:solidFill>
                <a:latin typeface="Microsoft Sans Serif"/>
                <a:cs typeface="Microsoft Sans Serif"/>
              </a:rPr>
              <a:t>ДЛЯ</a:t>
            </a:r>
            <a:r>
              <a:rPr sz="2300" spc="130" dirty="0">
                <a:solidFill>
                  <a:srgbClr val="C7A268"/>
                </a:solidFill>
                <a:latin typeface="Microsoft Sans Serif"/>
                <a:cs typeface="Microsoft Sans Serif"/>
              </a:rPr>
              <a:t> </a:t>
            </a:r>
            <a:r>
              <a:rPr sz="2300" spc="55" dirty="0">
                <a:solidFill>
                  <a:srgbClr val="C7A268"/>
                </a:solidFill>
                <a:latin typeface="Microsoft Sans Serif"/>
                <a:cs typeface="Microsoft Sans Serif"/>
              </a:rPr>
              <a:t>СОИСКАНИЯ</a:t>
            </a:r>
            <a:r>
              <a:rPr sz="2300" spc="130" dirty="0">
                <a:solidFill>
                  <a:srgbClr val="C7A268"/>
                </a:solidFill>
                <a:latin typeface="Microsoft Sans Serif"/>
                <a:cs typeface="Microsoft Sans Serif"/>
              </a:rPr>
              <a:t> </a:t>
            </a:r>
            <a:r>
              <a:rPr sz="2300" spc="65" dirty="0">
                <a:solidFill>
                  <a:srgbClr val="C7A268"/>
                </a:solidFill>
                <a:latin typeface="Microsoft Sans Serif"/>
                <a:cs typeface="Microsoft Sans Serif"/>
              </a:rPr>
              <a:t>ПРЕМИИ</a:t>
            </a:r>
            <a:endParaRPr sz="2300" dirty="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212850" y="5780969"/>
            <a:ext cx="17663173" cy="4662826"/>
          </a:xfrm>
          <a:custGeom>
            <a:avLst/>
            <a:gdLst/>
            <a:ahLst/>
            <a:cxnLst/>
            <a:rect l="l" t="t" r="r" b="b"/>
            <a:pathLst>
              <a:path w="3693794" h="7075805">
                <a:moveTo>
                  <a:pt x="3423696" y="0"/>
                </a:moveTo>
                <a:lnTo>
                  <a:pt x="269750" y="0"/>
                </a:lnTo>
                <a:lnTo>
                  <a:pt x="221425" y="4366"/>
                </a:lnTo>
                <a:lnTo>
                  <a:pt x="175875" y="16947"/>
                </a:lnTo>
                <a:lnTo>
                  <a:pt x="133876" y="36965"/>
                </a:lnTo>
                <a:lnTo>
                  <a:pt x="96207" y="63644"/>
                </a:lnTo>
                <a:lnTo>
                  <a:pt x="63645" y="96206"/>
                </a:lnTo>
                <a:lnTo>
                  <a:pt x="36966" y="133873"/>
                </a:lnTo>
                <a:lnTo>
                  <a:pt x="16947" y="175870"/>
                </a:lnTo>
                <a:lnTo>
                  <a:pt x="4366" y="221418"/>
                </a:lnTo>
                <a:lnTo>
                  <a:pt x="0" y="269740"/>
                </a:lnTo>
                <a:lnTo>
                  <a:pt x="0" y="6805887"/>
                </a:lnTo>
                <a:lnTo>
                  <a:pt x="4366" y="6854209"/>
                </a:lnTo>
                <a:lnTo>
                  <a:pt x="16947" y="6899757"/>
                </a:lnTo>
                <a:lnTo>
                  <a:pt x="36966" y="6941753"/>
                </a:lnTo>
                <a:lnTo>
                  <a:pt x="63645" y="6979421"/>
                </a:lnTo>
                <a:lnTo>
                  <a:pt x="96207" y="7011983"/>
                </a:lnTo>
                <a:lnTo>
                  <a:pt x="133876" y="7038661"/>
                </a:lnTo>
                <a:lnTo>
                  <a:pt x="175875" y="7058680"/>
                </a:lnTo>
                <a:lnTo>
                  <a:pt x="221425" y="7071261"/>
                </a:lnTo>
                <a:lnTo>
                  <a:pt x="269750" y="7075627"/>
                </a:lnTo>
                <a:lnTo>
                  <a:pt x="3423696" y="7075627"/>
                </a:lnTo>
                <a:lnTo>
                  <a:pt x="3472021" y="7071261"/>
                </a:lnTo>
                <a:lnTo>
                  <a:pt x="3517571" y="7058680"/>
                </a:lnTo>
                <a:lnTo>
                  <a:pt x="3559568" y="7038661"/>
                </a:lnTo>
                <a:lnTo>
                  <a:pt x="3597235" y="7011983"/>
                </a:lnTo>
                <a:lnTo>
                  <a:pt x="3629796" y="6979421"/>
                </a:lnTo>
                <a:lnTo>
                  <a:pt x="3656473" y="6941753"/>
                </a:lnTo>
                <a:lnTo>
                  <a:pt x="3676491" y="6899757"/>
                </a:lnTo>
                <a:lnTo>
                  <a:pt x="3689071" y="6854209"/>
                </a:lnTo>
                <a:lnTo>
                  <a:pt x="3693437" y="6805887"/>
                </a:lnTo>
                <a:lnTo>
                  <a:pt x="3693437" y="269740"/>
                </a:lnTo>
                <a:lnTo>
                  <a:pt x="3689071" y="221418"/>
                </a:lnTo>
                <a:lnTo>
                  <a:pt x="3676491" y="175870"/>
                </a:lnTo>
                <a:lnTo>
                  <a:pt x="3656473" y="133873"/>
                </a:lnTo>
                <a:lnTo>
                  <a:pt x="3629796" y="96206"/>
                </a:lnTo>
                <a:lnTo>
                  <a:pt x="3597235" y="63644"/>
                </a:lnTo>
                <a:lnTo>
                  <a:pt x="3559568" y="36965"/>
                </a:lnTo>
                <a:lnTo>
                  <a:pt x="3517571" y="16947"/>
                </a:lnTo>
                <a:lnTo>
                  <a:pt x="3472021" y="4366"/>
                </a:lnTo>
                <a:lnTo>
                  <a:pt x="3423696" y="0"/>
                </a:lnTo>
                <a:close/>
              </a:path>
            </a:pathLst>
          </a:custGeom>
          <a:solidFill>
            <a:srgbClr val="133C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3132512" y="6699916"/>
            <a:ext cx="14658795" cy="1781898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>
              <a:lnSpc>
                <a:spcPts val="2720"/>
              </a:lnSpc>
              <a:spcBef>
                <a:spcPts val="395"/>
              </a:spcBef>
            </a:pPr>
            <a:r>
              <a:rPr sz="2450" dirty="0">
                <a:solidFill>
                  <a:srgbClr val="CFA05E"/>
                </a:solidFill>
                <a:latin typeface="Microsoft Sans Serif"/>
                <a:cs typeface="Microsoft Sans Serif"/>
              </a:rPr>
              <a:t>Заявка</a:t>
            </a:r>
            <a:r>
              <a:rPr sz="2450" spc="245" dirty="0">
                <a:solidFill>
                  <a:srgbClr val="CFA05E"/>
                </a:solidFill>
                <a:latin typeface="Microsoft Sans Serif"/>
                <a:cs typeface="Microsoft Sans Serif"/>
              </a:rPr>
              <a:t> </a:t>
            </a:r>
            <a:r>
              <a:rPr sz="2450" spc="60" dirty="0">
                <a:solidFill>
                  <a:srgbClr val="CFA05E"/>
                </a:solidFill>
                <a:latin typeface="Microsoft Sans Serif"/>
                <a:cs typeface="Microsoft Sans Serif"/>
              </a:rPr>
              <a:t>аннулируется </a:t>
            </a:r>
            <a:r>
              <a:rPr sz="2450" spc="95" dirty="0">
                <a:solidFill>
                  <a:srgbClr val="CFA05E"/>
                </a:solidFill>
                <a:latin typeface="Microsoft Sans Serif"/>
                <a:cs typeface="Microsoft Sans Serif"/>
              </a:rPr>
              <a:t>и</a:t>
            </a:r>
            <a:r>
              <a:rPr sz="2450" spc="65" dirty="0">
                <a:solidFill>
                  <a:srgbClr val="CFA05E"/>
                </a:solidFill>
                <a:latin typeface="Microsoft Sans Serif"/>
                <a:cs typeface="Microsoft Sans Serif"/>
              </a:rPr>
              <a:t> </a:t>
            </a:r>
            <a:r>
              <a:rPr sz="2450" spc="50" dirty="0">
                <a:solidFill>
                  <a:srgbClr val="CFA05E"/>
                </a:solidFill>
                <a:latin typeface="Microsoft Sans Serif"/>
                <a:cs typeface="Microsoft Sans Serif"/>
              </a:rPr>
              <a:t>не</a:t>
            </a:r>
            <a:r>
              <a:rPr sz="2450" spc="65" dirty="0">
                <a:solidFill>
                  <a:srgbClr val="CFA05E"/>
                </a:solidFill>
                <a:latin typeface="Microsoft Sans Serif"/>
                <a:cs typeface="Microsoft Sans Serif"/>
              </a:rPr>
              <a:t> </a:t>
            </a:r>
            <a:r>
              <a:rPr sz="2450" spc="75" dirty="0">
                <a:solidFill>
                  <a:srgbClr val="CFA05E"/>
                </a:solidFill>
                <a:latin typeface="Microsoft Sans Serif"/>
                <a:cs typeface="Microsoft Sans Serif"/>
              </a:rPr>
              <a:t>переходит</a:t>
            </a:r>
            <a:endParaRPr sz="2450" dirty="0">
              <a:latin typeface="Microsoft Sans Serif"/>
              <a:cs typeface="Microsoft Sans Serif"/>
            </a:endParaRPr>
          </a:p>
          <a:p>
            <a:pPr marL="12700" marR="280670">
              <a:lnSpc>
                <a:spcPts val="2720"/>
              </a:lnSpc>
            </a:pPr>
            <a:r>
              <a:rPr sz="2450" dirty="0">
                <a:solidFill>
                  <a:srgbClr val="CFA05E"/>
                </a:solidFill>
                <a:latin typeface="Microsoft Sans Serif"/>
                <a:cs typeface="Microsoft Sans Serif"/>
              </a:rPr>
              <a:t>на</a:t>
            </a:r>
            <a:r>
              <a:rPr sz="2450" spc="85" dirty="0">
                <a:solidFill>
                  <a:srgbClr val="CFA05E"/>
                </a:solidFill>
                <a:latin typeface="Microsoft Sans Serif"/>
                <a:cs typeface="Microsoft Sans Serif"/>
              </a:rPr>
              <a:t> </a:t>
            </a:r>
            <a:r>
              <a:rPr sz="2450" spc="90" dirty="0">
                <a:solidFill>
                  <a:srgbClr val="CFA05E"/>
                </a:solidFill>
                <a:latin typeface="Microsoft Sans Serif"/>
                <a:cs typeface="Microsoft Sans Serif"/>
              </a:rPr>
              <a:t>следующий</a:t>
            </a:r>
            <a:r>
              <a:rPr sz="2450" spc="95" dirty="0">
                <a:solidFill>
                  <a:srgbClr val="CFA05E"/>
                </a:solidFill>
                <a:latin typeface="Microsoft Sans Serif"/>
                <a:cs typeface="Microsoft Sans Serif"/>
              </a:rPr>
              <a:t> </a:t>
            </a:r>
            <a:r>
              <a:rPr sz="2450" spc="50" dirty="0">
                <a:solidFill>
                  <a:srgbClr val="CFA05E"/>
                </a:solidFill>
                <a:latin typeface="Microsoft Sans Serif"/>
                <a:cs typeface="Microsoft Sans Serif"/>
              </a:rPr>
              <a:t>этап </a:t>
            </a:r>
            <a:r>
              <a:rPr sz="2450" spc="55" dirty="0">
                <a:solidFill>
                  <a:srgbClr val="CFA05E"/>
                </a:solidFill>
                <a:latin typeface="Microsoft Sans Serif"/>
                <a:cs typeface="Microsoft Sans Serif"/>
              </a:rPr>
              <a:t>Премии,</a:t>
            </a:r>
            <a:r>
              <a:rPr sz="2450" spc="90" dirty="0">
                <a:solidFill>
                  <a:srgbClr val="CFA05E"/>
                </a:solidFill>
                <a:latin typeface="Microsoft Sans Serif"/>
                <a:cs typeface="Microsoft Sans Serif"/>
              </a:rPr>
              <a:t> </a:t>
            </a:r>
            <a:r>
              <a:rPr sz="2450" spc="65" dirty="0">
                <a:solidFill>
                  <a:srgbClr val="CFA05E"/>
                </a:solidFill>
                <a:latin typeface="Microsoft Sans Serif"/>
                <a:cs typeface="Microsoft Sans Serif"/>
              </a:rPr>
              <a:t>если</a:t>
            </a:r>
            <a:endParaRPr sz="2450" dirty="0">
              <a:latin typeface="Microsoft Sans Serif"/>
              <a:cs typeface="Microsoft Sans Serif"/>
            </a:endParaRPr>
          </a:p>
          <a:p>
            <a:pPr marL="12700" marR="236854">
              <a:lnSpc>
                <a:spcPts val="2720"/>
              </a:lnSpc>
              <a:spcBef>
                <a:spcPts val="5"/>
              </a:spcBef>
            </a:pPr>
            <a:r>
              <a:rPr sz="23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300" spc="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3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описании </a:t>
            </a:r>
            <a:r>
              <a:rPr sz="2300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отсутствуют </a:t>
            </a:r>
            <a:r>
              <a:rPr sz="23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признаки</a:t>
            </a:r>
            <a:r>
              <a:rPr sz="23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3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реального </a:t>
            </a:r>
            <a:r>
              <a:rPr sz="23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проекта,</a:t>
            </a:r>
            <a:r>
              <a:rPr sz="23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300" spc="85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содержится </a:t>
            </a:r>
            <a:r>
              <a:rPr sz="23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некорректный</a:t>
            </a:r>
            <a:r>
              <a:rPr sz="23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3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текст, </a:t>
            </a:r>
            <a:r>
              <a:rPr sz="2300" spc="45" dirty="0" err="1">
                <a:solidFill>
                  <a:srgbClr val="FFFFFF"/>
                </a:solidFill>
                <a:latin typeface="Microsoft Sans Serif"/>
                <a:cs typeface="Microsoft Sans Serif"/>
              </a:rPr>
              <a:t>нецензурные</a:t>
            </a:r>
            <a:r>
              <a:rPr lang="ru-RU" sz="2300" dirty="0">
                <a:latin typeface="Microsoft Sans Serif"/>
                <a:cs typeface="Microsoft Sans Serif"/>
              </a:rPr>
              <a:t> </a:t>
            </a:r>
            <a:r>
              <a:rPr sz="2300" spc="65" dirty="0" err="1">
                <a:solidFill>
                  <a:srgbClr val="FFFFFF"/>
                </a:solidFill>
                <a:latin typeface="Microsoft Sans Serif"/>
                <a:cs typeface="Microsoft Sans Serif"/>
              </a:rPr>
              <a:t>или</a:t>
            </a:r>
            <a:r>
              <a:rPr sz="23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3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оскорбительные </a:t>
            </a:r>
            <a:r>
              <a:rPr sz="2300" dirty="0">
                <a:solidFill>
                  <a:srgbClr val="FFFFFF"/>
                </a:solidFill>
                <a:latin typeface="Microsoft Sans Serif"/>
                <a:cs typeface="Microsoft Sans Serif"/>
              </a:rPr>
              <a:t>выражения,</a:t>
            </a:r>
            <a:r>
              <a:rPr sz="2300" spc="4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3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если </a:t>
            </a:r>
            <a:r>
              <a:rPr sz="23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проект</a:t>
            </a:r>
            <a:r>
              <a:rPr sz="23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противоречит </a:t>
            </a:r>
            <a:r>
              <a:rPr sz="23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законодательству,</a:t>
            </a:r>
            <a:endParaRPr sz="2300" dirty="0">
              <a:latin typeface="Microsoft Sans Serif"/>
              <a:cs typeface="Microsoft Sans Serif"/>
            </a:endParaRPr>
          </a:p>
          <a:p>
            <a:pPr marL="12700" marR="796290">
              <a:lnSpc>
                <a:spcPts val="2720"/>
              </a:lnSpc>
              <a:spcBef>
                <a:spcPts val="5"/>
              </a:spcBef>
            </a:pPr>
            <a:r>
              <a:rPr sz="230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3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3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также</a:t>
            </a:r>
            <a:r>
              <a:rPr sz="23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3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3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случае </a:t>
            </a:r>
            <a:r>
              <a:rPr sz="2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наличия </a:t>
            </a:r>
            <a:r>
              <a:rPr sz="23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нереалистичных </a:t>
            </a:r>
            <a:r>
              <a:rPr sz="23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или</a:t>
            </a:r>
            <a:r>
              <a:rPr sz="23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3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заведомо </a:t>
            </a:r>
            <a:r>
              <a:rPr sz="2300" dirty="0">
                <a:solidFill>
                  <a:srgbClr val="FFFFFF"/>
                </a:solidFill>
                <a:latin typeface="Microsoft Sans Serif"/>
                <a:cs typeface="Microsoft Sans Serif"/>
              </a:rPr>
              <a:t>фиктивных</a:t>
            </a:r>
            <a:r>
              <a:rPr sz="2300" spc="2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целей</a:t>
            </a:r>
            <a:endParaRPr sz="2300" dirty="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0489">
              <a:lnSpc>
                <a:spcPts val="3325"/>
              </a:lnSpc>
            </a:pPr>
            <a:fld id="{81D60167-4931-47E6-BA6A-407CBD079E47}" type="slidenum">
              <a:rPr spc="-360" dirty="0"/>
              <a:t>9</a:t>
            </a:fld>
            <a:endParaRPr spc="-3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654"/>
            <a:ext cx="20104099" cy="1130153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266139" y="2060761"/>
            <a:ext cx="17817465" cy="8632190"/>
            <a:chOff x="1266139" y="2060761"/>
            <a:chExt cx="17817465" cy="8632190"/>
          </a:xfrm>
        </p:grpSpPr>
        <p:sp>
          <p:nvSpPr>
            <p:cNvPr id="4" name="object 4"/>
            <p:cNvSpPr/>
            <p:nvPr/>
          </p:nvSpPr>
          <p:spPr>
            <a:xfrm>
              <a:off x="1266139" y="2060761"/>
              <a:ext cx="17817465" cy="8632190"/>
            </a:xfrm>
            <a:custGeom>
              <a:avLst/>
              <a:gdLst/>
              <a:ahLst/>
              <a:cxnLst/>
              <a:rect l="l" t="t" r="r" b="b"/>
              <a:pathLst>
                <a:path w="17817465" h="8632190">
                  <a:moveTo>
                    <a:pt x="17395072" y="0"/>
                  </a:moveTo>
                  <a:lnTo>
                    <a:pt x="421871" y="0"/>
                  </a:lnTo>
                  <a:lnTo>
                    <a:pt x="372849" y="2852"/>
                  </a:lnTo>
                  <a:lnTo>
                    <a:pt x="325442" y="11193"/>
                  </a:lnTo>
                  <a:lnTo>
                    <a:pt x="279972" y="24700"/>
                  </a:lnTo>
                  <a:lnTo>
                    <a:pt x="236762" y="43051"/>
                  </a:lnTo>
                  <a:lnTo>
                    <a:pt x="196135" y="65923"/>
                  </a:lnTo>
                  <a:lnTo>
                    <a:pt x="158415" y="92992"/>
                  </a:lnTo>
                  <a:lnTo>
                    <a:pt x="123922" y="123936"/>
                  </a:lnTo>
                  <a:lnTo>
                    <a:pt x="92982" y="158431"/>
                  </a:lnTo>
                  <a:lnTo>
                    <a:pt x="65916" y="196156"/>
                  </a:lnTo>
                  <a:lnTo>
                    <a:pt x="43047" y="236787"/>
                  </a:lnTo>
                  <a:lnTo>
                    <a:pt x="24698" y="280001"/>
                  </a:lnTo>
                  <a:lnTo>
                    <a:pt x="11192" y="325475"/>
                  </a:lnTo>
                  <a:lnTo>
                    <a:pt x="2851" y="372887"/>
                  </a:lnTo>
                  <a:lnTo>
                    <a:pt x="0" y="421913"/>
                  </a:lnTo>
                  <a:lnTo>
                    <a:pt x="0" y="8209938"/>
                  </a:lnTo>
                  <a:lnTo>
                    <a:pt x="2851" y="8258965"/>
                  </a:lnTo>
                  <a:lnTo>
                    <a:pt x="11192" y="8306376"/>
                  </a:lnTo>
                  <a:lnTo>
                    <a:pt x="24698" y="8351851"/>
                  </a:lnTo>
                  <a:lnTo>
                    <a:pt x="43047" y="8395065"/>
                  </a:lnTo>
                  <a:lnTo>
                    <a:pt x="65916" y="8435696"/>
                  </a:lnTo>
                  <a:lnTo>
                    <a:pt x="92982" y="8473420"/>
                  </a:lnTo>
                  <a:lnTo>
                    <a:pt x="123922" y="8507916"/>
                  </a:lnTo>
                  <a:lnTo>
                    <a:pt x="158415" y="8538860"/>
                  </a:lnTo>
                  <a:lnTo>
                    <a:pt x="196135" y="8565929"/>
                  </a:lnTo>
                  <a:lnTo>
                    <a:pt x="236762" y="8588800"/>
                  </a:lnTo>
                  <a:lnTo>
                    <a:pt x="279972" y="8607151"/>
                  </a:lnTo>
                  <a:lnTo>
                    <a:pt x="325442" y="8620658"/>
                  </a:lnTo>
                  <a:lnTo>
                    <a:pt x="372849" y="8629000"/>
                  </a:lnTo>
                  <a:lnTo>
                    <a:pt x="421871" y="8631852"/>
                  </a:lnTo>
                  <a:lnTo>
                    <a:pt x="17395072" y="8631852"/>
                  </a:lnTo>
                  <a:lnTo>
                    <a:pt x="17444097" y="8629000"/>
                  </a:lnTo>
                  <a:lnTo>
                    <a:pt x="17491507" y="8620658"/>
                  </a:lnTo>
                  <a:lnTo>
                    <a:pt x="17536981" y="8607151"/>
                  </a:lnTo>
                  <a:lnTo>
                    <a:pt x="17580194" y="8588800"/>
                  </a:lnTo>
                  <a:lnTo>
                    <a:pt x="17620825" y="8565929"/>
                  </a:lnTo>
                  <a:lnTo>
                    <a:pt x="17658550" y="8538860"/>
                  </a:lnTo>
                  <a:lnTo>
                    <a:pt x="17693046" y="8507916"/>
                  </a:lnTo>
                  <a:lnTo>
                    <a:pt x="17723990" y="8473420"/>
                  </a:lnTo>
                  <a:lnTo>
                    <a:pt x="17751060" y="8435696"/>
                  </a:lnTo>
                  <a:lnTo>
                    <a:pt x="17773932" y="8395065"/>
                  </a:lnTo>
                  <a:lnTo>
                    <a:pt x="17792284" y="8351851"/>
                  </a:lnTo>
                  <a:lnTo>
                    <a:pt x="17805792" y="8306376"/>
                  </a:lnTo>
                  <a:lnTo>
                    <a:pt x="17814133" y="8258965"/>
                  </a:lnTo>
                  <a:lnTo>
                    <a:pt x="17816986" y="8209938"/>
                  </a:lnTo>
                  <a:lnTo>
                    <a:pt x="17816986" y="421913"/>
                  </a:lnTo>
                  <a:lnTo>
                    <a:pt x="17814133" y="372887"/>
                  </a:lnTo>
                  <a:lnTo>
                    <a:pt x="17805792" y="325475"/>
                  </a:lnTo>
                  <a:lnTo>
                    <a:pt x="17792284" y="280001"/>
                  </a:lnTo>
                  <a:lnTo>
                    <a:pt x="17773932" y="236787"/>
                  </a:lnTo>
                  <a:lnTo>
                    <a:pt x="17751060" y="196156"/>
                  </a:lnTo>
                  <a:lnTo>
                    <a:pt x="17723990" y="158431"/>
                  </a:lnTo>
                  <a:lnTo>
                    <a:pt x="17693046" y="123936"/>
                  </a:lnTo>
                  <a:lnTo>
                    <a:pt x="17658550" y="92992"/>
                  </a:lnTo>
                  <a:lnTo>
                    <a:pt x="17620825" y="65923"/>
                  </a:lnTo>
                  <a:lnTo>
                    <a:pt x="17580194" y="43051"/>
                  </a:lnTo>
                  <a:lnTo>
                    <a:pt x="17536981" y="24700"/>
                  </a:lnTo>
                  <a:lnTo>
                    <a:pt x="17491507" y="11193"/>
                  </a:lnTo>
                  <a:lnTo>
                    <a:pt x="17444097" y="2852"/>
                  </a:lnTo>
                  <a:lnTo>
                    <a:pt x="17395072" y="0"/>
                  </a:lnTo>
                  <a:close/>
                </a:path>
              </a:pathLst>
            </a:custGeom>
            <a:solidFill>
              <a:srgbClr val="1F3B8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4931" y="7569025"/>
              <a:ext cx="8607067" cy="300514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57544" y="7733331"/>
              <a:ext cx="8287384" cy="2683510"/>
            </a:xfrm>
            <a:custGeom>
              <a:avLst/>
              <a:gdLst/>
              <a:ahLst/>
              <a:cxnLst/>
              <a:rect l="l" t="t" r="r" b="b"/>
              <a:pathLst>
                <a:path w="8287384" h="2683509">
                  <a:moveTo>
                    <a:pt x="8039943" y="0"/>
                  </a:moveTo>
                  <a:lnTo>
                    <a:pt x="246882" y="0"/>
                  </a:lnTo>
                  <a:lnTo>
                    <a:pt x="197126" y="5015"/>
                  </a:lnTo>
                  <a:lnTo>
                    <a:pt x="150783" y="19400"/>
                  </a:lnTo>
                  <a:lnTo>
                    <a:pt x="108847" y="42163"/>
                  </a:lnTo>
                  <a:lnTo>
                    <a:pt x="72309" y="72309"/>
                  </a:lnTo>
                  <a:lnTo>
                    <a:pt x="42163" y="108847"/>
                  </a:lnTo>
                  <a:lnTo>
                    <a:pt x="19400" y="150783"/>
                  </a:lnTo>
                  <a:lnTo>
                    <a:pt x="5015" y="197126"/>
                  </a:lnTo>
                  <a:lnTo>
                    <a:pt x="0" y="246882"/>
                  </a:lnTo>
                  <a:lnTo>
                    <a:pt x="0" y="2436281"/>
                  </a:lnTo>
                  <a:lnTo>
                    <a:pt x="5015" y="2486037"/>
                  </a:lnTo>
                  <a:lnTo>
                    <a:pt x="19400" y="2532380"/>
                  </a:lnTo>
                  <a:lnTo>
                    <a:pt x="42163" y="2574317"/>
                  </a:lnTo>
                  <a:lnTo>
                    <a:pt x="72309" y="2610855"/>
                  </a:lnTo>
                  <a:lnTo>
                    <a:pt x="108847" y="2641001"/>
                  </a:lnTo>
                  <a:lnTo>
                    <a:pt x="150783" y="2663763"/>
                  </a:lnTo>
                  <a:lnTo>
                    <a:pt x="197126" y="2678148"/>
                  </a:lnTo>
                  <a:lnTo>
                    <a:pt x="246882" y="2683164"/>
                  </a:lnTo>
                  <a:lnTo>
                    <a:pt x="8039943" y="2683164"/>
                  </a:lnTo>
                  <a:lnTo>
                    <a:pt x="8089699" y="2678148"/>
                  </a:lnTo>
                  <a:lnTo>
                    <a:pt x="8136042" y="2663763"/>
                  </a:lnTo>
                  <a:lnTo>
                    <a:pt x="8177979" y="2641001"/>
                  </a:lnTo>
                  <a:lnTo>
                    <a:pt x="8214516" y="2610855"/>
                  </a:lnTo>
                  <a:lnTo>
                    <a:pt x="8244663" y="2574317"/>
                  </a:lnTo>
                  <a:lnTo>
                    <a:pt x="8267425" y="2532380"/>
                  </a:lnTo>
                  <a:lnTo>
                    <a:pt x="8281810" y="2486037"/>
                  </a:lnTo>
                  <a:lnTo>
                    <a:pt x="8286826" y="2436281"/>
                  </a:lnTo>
                  <a:lnTo>
                    <a:pt x="8286826" y="246882"/>
                  </a:lnTo>
                  <a:lnTo>
                    <a:pt x="8281810" y="197126"/>
                  </a:lnTo>
                  <a:lnTo>
                    <a:pt x="8267425" y="150783"/>
                  </a:lnTo>
                  <a:lnTo>
                    <a:pt x="8244663" y="108847"/>
                  </a:lnTo>
                  <a:lnTo>
                    <a:pt x="8214516" y="72309"/>
                  </a:lnTo>
                  <a:lnTo>
                    <a:pt x="8177979" y="42163"/>
                  </a:lnTo>
                  <a:lnTo>
                    <a:pt x="8136042" y="19400"/>
                  </a:lnTo>
                  <a:lnTo>
                    <a:pt x="8089699" y="5015"/>
                  </a:lnTo>
                  <a:lnTo>
                    <a:pt x="80399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37067" y="7569025"/>
              <a:ext cx="8607067" cy="30051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498863" y="7733331"/>
              <a:ext cx="8287384" cy="2683510"/>
            </a:xfrm>
            <a:custGeom>
              <a:avLst/>
              <a:gdLst/>
              <a:ahLst/>
              <a:cxnLst/>
              <a:rect l="l" t="t" r="r" b="b"/>
              <a:pathLst>
                <a:path w="8287384" h="2683509">
                  <a:moveTo>
                    <a:pt x="8039943" y="0"/>
                  </a:moveTo>
                  <a:lnTo>
                    <a:pt x="246882" y="0"/>
                  </a:lnTo>
                  <a:lnTo>
                    <a:pt x="197126" y="5015"/>
                  </a:lnTo>
                  <a:lnTo>
                    <a:pt x="150783" y="19400"/>
                  </a:lnTo>
                  <a:lnTo>
                    <a:pt x="108847" y="42163"/>
                  </a:lnTo>
                  <a:lnTo>
                    <a:pt x="72309" y="72309"/>
                  </a:lnTo>
                  <a:lnTo>
                    <a:pt x="42163" y="108847"/>
                  </a:lnTo>
                  <a:lnTo>
                    <a:pt x="19400" y="150783"/>
                  </a:lnTo>
                  <a:lnTo>
                    <a:pt x="5015" y="197126"/>
                  </a:lnTo>
                  <a:lnTo>
                    <a:pt x="0" y="246882"/>
                  </a:lnTo>
                  <a:lnTo>
                    <a:pt x="0" y="2436281"/>
                  </a:lnTo>
                  <a:lnTo>
                    <a:pt x="5015" y="2486037"/>
                  </a:lnTo>
                  <a:lnTo>
                    <a:pt x="19400" y="2532380"/>
                  </a:lnTo>
                  <a:lnTo>
                    <a:pt x="42163" y="2574317"/>
                  </a:lnTo>
                  <a:lnTo>
                    <a:pt x="72309" y="2610855"/>
                  </a:lnTo>
                  <a:lnTo>
                    <a:pt x="108847" y="2641001"/>
                  </a:lnTo>
                  <a:lnTo>
                    <a:pt x="150783" y="2663763"/>
                  </a:lnTo>
                  <a:lnTo>
                    <a:pt x="197126" y="2678148"/>
                  </a:lnTo>
                  <a:lnTo>
                    <a:pt x="246882" y="2683164"/>
                  </a:lnTo>
                  <a:lnTo>
                    <a:pt x="8039943" y="2683164"/>
                  </a:lnTo>
                  <a:lnTo>
                    <a:pt x="8089699" y="2678148"/>
                  </a:lnTo>
                  <a:lnTo>
                    <a:pt x="8136042" y="2663763"/>
                  </a:lnTo>
                  <a:lnTo>
                    <a:pt x="8177979" y="2641001"/>
                  </a:lnTo>
                  <a:lnTo>
                    <a:pt x="8214516" y="2610855"/>
                  </a:lnTo>
                  <a:lnTo>
                    <a:pt x="8244663" y="2574317"/>
                  </a:lnTo>
                  <a:lnTo>
                    <a:pt x="8267425" y="2532380"/>
                  </a:lnTo>
                  <a:lnTo>
                    <a:pt x="8281810" y="2486037"/>
                  </a:lnTo>
                  <a:lnTo>
                    <a:pt x="8286826" y="2436281"/>
                  </a:lnTo>
                  <a:lnTo>
                    <a:pt x="8286826" y="246882"/>
                  </a:lnTo>
                  <a:lnTo>
                    <a:pt x="8281810" y="197126"/>
                  </a:lnTo>
                  <a:lnTo>
                    <a:pt x="8267425" y="150783"/>
                  </a:lnTo>
                  <a:lnTo>
                    <a:pt x="8244663" y="108847"/>
                  </a:lnTo>
                  <a:lnTo>
                    <a:pt x="8214516" y="72309"/>
                  </a:lnTo>
                  <a:lnTo>
                    <a:pt x="8177979" y="42163"/>
                  </a:lnTo>
                  <a:lnTo>
                    <a:pt x="8136042" y="19400"/>
                  </a:lnTo>
                  <a:lnTo>
                    <a:pt x="8089699" y="5015"/>
                  </a:lnTo>
                  <a:lnTo>
                    <a:pt x="80399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7620">
              <a:lnSpc>
                <a:spcPct val="100000"/>
              </a:lnSpc>
              <a:spcBef>
                <a:spcPts val="120"/>
              </a:spcBef>
            </a:pPr>
            <a:r>
              <a:rPr dirty="0"/>
              <a:t>Этап</a:t>
            </a:r>
            <a:r>
              <a:rPr spc="40" dirty="0"/>
              <a:t> </a:t>
            </a:r>
            <a:r>
              <a:rPr spc="60" dirty="0"/>
              <a:t>«Перекрёстная</a:t>
            </a:r>
            <a:r>
              <a:rPr spc="55" dirty="0"/>
              <a:t> </a:t>
            </a:r>
            <a:r>
              <a:rPr spc="80" dirty="0"/>
              <a:t>экспертиза»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15379469" y="335078"/>
            <a:ext cx="1371600" cy="1372235"/>
            <a:chOff x="15379469" y="335078"/>
            <a:chExt cx="1371600" cy="137223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071029" y="751704"/>
              <a:ext cx="389516" cy="64440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682665" y="631394"/>
              <a:ext cx="388363" cy="5753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379469" y="335078"/>
              <a:ext cx="1371361" cy="1371685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17382174" y="335154"/>
            <a:ext cx="1911350" cy="1371600"/>
            <a:chOff x="17382174" y="335154"/>
            <a:chExt cx="1911350" cy="1371600"/>
          </a:xfrm>
        </p:grpSpPr>
        <p:sp>
          <p:nvSpPr>
            <p:cNvPr id="15" name="object 15"/>
            <p:cNvSpPr/>
            <p:nvPr/>
          </p:nvSpPr>
          <p:spPr>
            <a:xfrm>
              <a:off x="17382174" y="335154"/>
              <a:ext cx="1911350" cy="1371600"/>
            </a:xfrm>
            <a:custGeom>
              <a:avLst/>
              <a:gdLst/>
              <a:ahLst/>
              <a:cxnLst/>
              <a:rect l="l" t="t" r="r" b="b"/>
              <a:pathLst>
                <a:path w="1911350" h="1371600">
                  <a:moveTo>
                    <a:pt x="1625005" y="0"/>
                  </a:moveTo>
                  <a:lnTo>
                    <a:pt x="1601248" y="50800"/>
                  </a:lnTo>
                  <a:lnTo>
                    <a:pt x="1576027" y="101600"/>
                  </a:lnTo>
                  <a:lnTo>
                    <a:pt x="1548940" y="139700"/>
                  </a:lnTo>
                  <a:lnTo>
                    <a:pt x="1519586" y="177800"/>
                  </a:lnTo>
                  <a:lnTo>
                    <a:pt x="1487562" y="203200"/>
                  </a:lnTo>
                  <a:lnTo>
                    <a:pt x="1452467" y="241300"/>
                  </a:lnTo>
                  <a:lnTo>
                    <a:pt x="1413900" y="266700"/>
                  </a:lnTo>
                  <a:lnTo>
                    <a:pt x="1371457" y="292100"/>
                  </a:lnTo>
                  <a:lnTo>
                    <a:pt x="1324737" y="317500"/>
                  </a:lnTo>
                  <a:lnTo>
                    <a:pt x="1273339" y="330200"/>
                  </a:lnTo>
                  <a:lnTo>
                    <a:pt x="1216861" y="355600"/>
                  </a:lnTo>
                  <a:lnTo>
                    <a:pt x="1166968" y="368300"/>
                  </a:lnTo>
                  <a:lnTo>
                    <a:pt x="1116754" y="393700"/>
                  </a:lnTo>
                  <a:lnTo>
                    <a:pt x="1066269" y="393700"/>
                  </a:lnTo>
                  <a:lnTo>
                    <a:pt x="964692" y="419100"/>
                  </a:lnTo>
                  <a:lnTo>
                    <a:pt x="913702" y="419100"/>
                  </a:lnTo>
                  <a:lnTo>
                    <a:pt x="862646" y="431800"/>
                  </a:lnTo>
                  <a:lnTo>
                    <a:pt x="811575" y="431800"/>
                  </a:lnTo>
                  <a:lnTo>
                    <a:pt x="709858" y="457200"/>
                  </a:lnTo>
                  <a:lnTo>
                    <a:pt x="659213" y="457200"/>
                  </a:lnTo>
                  <a:lnTo>
                    <a:pt x="458843" y="508000"/>
                  </a:lnTo>
                  <a:lnTo>
                    <a:pt x="409472" y="533400"/>
                  </a:lnTo>
                  <a:lnTo>
                    <a:pt x="360456" y="546100"/>
                  </a:lnTo>
                  <a:lnTo>
                    <a:pt x="311831" y="571500"/>
                  </a:lnTo>
                  <a:lnTo>
                    <a:pt x="247395" y="596900"/>
                  </a:lnTo>
                  <a:lnTo>
                    <a:pt x="216325" y="622300"/>
                  </a:lnTo>
                  <a:lnTo>
                    <a:pt x="157722" y="660400"/>
                  </a:lnTo>
                  <a:lnTo>
                    <a:pt x="105490" y="711200"/>
                  </a:lnTo>
                  <a:lnTo>
                    <a:pt x="82384" y="749300"/>
                  </a:lnTo>
                  <a:lnTo>
                    <a:pt x="61616" y="774700"/>
                  </a:lnTo>
                  <a:lnTo>
                    <a:pt x="43433" y="812800"/>
                  </a:lnTo>
                  <a:lnTo>
                    <a:pt x="28085" y="838200"/>
                  </a:lnTo>
                  <a:lnTo>
                    <a:pt x="15819" y="876300"/>
                  </a:lnTo>
                  <a:lnTo>
                    <a:pt x="6884" y="914400"/>
                  </a:lnTo>
                  <a:lnTo>
                    <a:pt x="1528" y="952500"/>
                  </a:lnTo>
                  <a:lnTo>
                    <a:pt x="0" y="990600"/>
                  </a:lnTo>
                  <a:lnTo>
                    <a:pt x="2547" y="1028700"/>
                  </a:lnTo>
                  <a:lnTo>
                    <a:pt x="9418" y="1066800"/>
                  </a:lnTo>
                  <a:lnTo>
                    <a:pt x="20861" y="1104900"/>
                  </a:lnTo>
                  <a:lnTo>
                    <a:pt x="37125" y="1143000"/>
                  </a:lnTo>
                  <a:lnTo>
                    <a:pt x="58457" y="1181100"/>
                  </a:lnTo>
                  <a:lnTo>
                    <a:pt x="85107" y="1219200"/>
                  </a:lnTo>
                  <a:lnTo>
                    <a:pt x="117322" y="1257300"/>
                  </a:lnTo>
                  <a:lnTo>
                    <a:pt x="155351" y="1295400"/>
                  </a:lnTo>
                  <a:lnTo>
                    <a:pt x="199442" y="1333500"/>
                  </a:lnTo>
                  <a:lnTo>
                    <a:pt x="249843" y="1371600"/>
                  </a:lnTo>
                  <a:lnTo>
                    <a:pt x="236424" y="1358900"/>
                  </a:lnTo>
                  <a:lnTo>
                    <a:pt x="222569" y="1346200"/>
                  </a:lnTo>
                  <a:lnTo>
                    <a:pt x="179976" y="1308100"/>
                  </a:lnTo>
                  <a:lnTo>
                    <a:pt x="165968" y="1282700"/>
                  </a:lnTo>
                  <a:lnTo>
                    <a:pt x="139195" y="1244600"/>
                  </a:lnTo>
                  <a:lnTo>
                    <a:pt x="115143" y="1193800"/>
                  </a:lnTo>
                  <a:lnTo>
                    <a:pt x="95088" y="1143000"/>
                  </a:lnTo>
                  <a:lnTo>
                    <a:pt x="80307" y="1092200"/>
                  </a:lnTo>
                  <a:lnTo>
                    <a:pt x="72077" y="1028700"/>
                  </a:lnTo>
                  <a:lnTo>
                    <a:pt x="70818" y="1003300"/>
                  </a:lnTo>
                  <a:lnTo>
                    <a:pt x="71675" y="977900"/>
                  </a:lnTo>
                  <a:lnTo>
                    <a:pt x="80377" y="914400"/>
                  </a:lnTo>
                  <a:lnTo>
                    <a:pt x="99460" y="863600"/>
                  </a:lnTo>
                  <a:lnTo>
                    <a:pt x="130201" y="812800"/>
                  </a:lnTo>
                  <a:lnTo>
                    <a:pt x="150342" y="774700"/>
                  </a:lnTo>
                  <a:lnTo>
                    <a:pt x="173876" y="749300"/>
                  </a:lnTo>
                  <a:lnTo>
                    <a:pt x="200963" y="723900"/>
                  </a:lnTo>
                  <a:lnTo>
                    <a:pt x="231763" y="711200"/>
                  </a:lnTo>
                  <a:lnTo>
                    <a:pt x="266434" y="685800"/>
                  </a:lnTo>
                  <a:lnTo>
                    <a:pt x="305138" y="660400"/>
                  </a:lnTo>
                  <a:lnTo>
                    <a:pt x="348032" y="635000"/>
                  </a:lnTo>
                  <a:lnTo>
                    <a:pt x="395277" y="622300"/>
                  </a:lnTo>
                  <a:lnTo>
                    <a:pt x="447033" y="596900"/>
                  </a:lnTo>
                  <a:lnTo>
                    <a:pt x="503458" y="584200"/>
                  </a:lnTo>
                  <a:lnTo>
                    <a:pt x="564713" y="571500"/>
                  </a:lnTo>
                  <a:lnTo>
                    <a:pt x="630958" y="558800"/>
                  </a:lnTo>
                  <a:lnTo>
                    <a:pt x="702351" y="546100"/>
                  </a:lnTo>
                  <a:lnTo>
                    <a:pt x="779052" y="533400"/>
                  </a:lnTo>
                  <a:lnTo>
                    <a:pt x="828960" y="533400"/>
                  </a:lnTo>
                  <a:lnTo>
                    <a:pt x="928783" y="508000"/>
                  </a:lnTo>
                  <a:lnTo>
                    <a:pt x="978556" y="508000"/>
                  </a:lnTo>
                  <a:lnTo>
                    <a:pt x="1175092" y="457200"/>
                  </a:lnTo>
                  <a:lnTo>
                    <a:pt x="1217954" y="431800"/>
                  </a:lnTo>
                  <a:lnTo>
                    <a:pt x="1259977" y="419100"/>
                  </a:lnTo>
                  <a:lnTo>
                    <a:pt x="1301046" y="393700"/>
                  </a:lnTo>
                  <a:lnTo>
                    <a:pt x="1341042" y="368300"/>
                  </a:lnTo>
                  <a:lnTo>
                    <a:pt x="1379848" y="342900"/>
                  </a:lnTo>
                  <a:lnTo>
                    <a:pt x="1417348" y="317500"/>
                  </a:lnTo>
                  <a:lnTo>
                    <a:pt x="1453423" y="279400"/>
                  </a:lnTo>
                  <a:lnTo>
                    <a:pt x="1487956" y="241300"/>
                  </a:lnTo>
                  <a:lnTo>
                    <a:pt x="1520831" y="203200"/>
                  </a:lnTo>
                  <a:lnTo>
                    <a:pt x="1547193" y="177800"/>
                  </a:lnTo>
                  <a:lnTo>
                    <a:pt x="1571170" y="139700"/>
                  </a:lnTo>
                  <a:lnTo>
                    <a:pt x="1592383" y="88900"/>
                  </a:lnTo>
                  <a:lnTo>
                    <a:pt x="1610454" y="50800"/>
                  </a:lnTo>
                  <a:lnTo>
                    <a:pt x="1625005" y="0"/>
                  </a:lnTo>
                  <a:close/>
                </a:path>
                <a:path w="1911350" h="1371600">
                  <a:moveTo>
                    <a:pt x="349034" y="1168400"/>
                  </a:moveTo>
                  <a:lnTo>
                    <a:pt x="309055" y="1181100"/>
                  </a:lnTo>
                  <a:lnTo>
                    <a:pt x="275587" y="1206500"/>
                  </a:lnTo>
                  <a:lnTo>
                    <a:pt x="252597" y="1231900"/>
                  </a:lnTo>
                  <a:lnTo>
                    <a:pt x="244053" y="1270000"/>
                  </a:lnTo>
                  <a:lnTo>
                    <a:pt x="252116" y="1308100"/>
                  </a:lnTo>
                  <a:lnTo>
                    <a:pt x="274282" y="1346200"/>
                  </a:lnTo>
                  <a:lnTo>
                    <a:pt x="307513" y="1371600"/>
                  </a:lnTo>
                  <a:lnTo>
                    <a:pt x="393008" y="1371600"/>
                  </a:lnTo>
                  <a:lnTo>
                    <a:pt x="412125" y="1358900"/>
                  </a:lnTo>
                  <a:lnTo>
                    <a:pt x="428424" y="1346200"/>
                  </a:lnTo>
                  <a:lnTo>
                    <a:pt x="319813" y="1346200"/>
                  </a:lnTo>
                  <a:lnTo>
                    <a:pt x="295242" y="1333500"/>
                  </a:lnTo>
                  <a:lnTo>
                    <a:pt x="278308" y="1308100"/>
                  </a:lnTo>
                  <a:lnTo>
                    <a:pt x="271999" y="1282700"/>
                  </a:lnTo>
                  <a:lnTo>
                    <a:pt x="277899" y="1244600"/>
                  </a:lnTo>
                  <a:lnTo>
                    <a:pt x="294130" y="1219200"/>
                  </a:lnTo>
                  <a:lnTo>
                    <a:pt x="318488" y="1206500"/>
                  </a:lnTo>
                  <a:lnTo>
                    <a:pt x="423984" y="1206500"/>
                  </a:lnTo>
                  <a:lnTo>
                    <a:pt x="408342" y="1193800"/>
                  </a:lnTo>
                  <a:lnTo>
                    <a:pt x="390326" y="1181100"/>
                  </a:lnTo>
                  <a:lnTo>
                    <a:pt x="370401" y="1181100"/>
                  </a:lnTo>
                  <a:lnTo>
                    <a:pt x="349034" y="1168400"/>
                  </a:lnTo>
                  <a:close/>
                </a:path>
                <a:path w="1911350" h="1371600">
                  <a:moveTo>
                    <a:pt x="533656" y="1206500"/>
                  </a:moveTo>
                  <a:lnTo>
                    <a:pt x="506244" y="1206500"/>
                  </a:lnTo>
                  <a:lnTo>
                    <a:pt x="502604" y="1231900"/>
                  </a:lnTo>
                  <a:lnTo>
                    <a:pt x="497103" y="1270000"/>
                  </a:lnTo>
                  <a:lnTo>
                    <a:pt x="488468" y="1295400"/>
                  </a:lnTo>
                  <a:lnTo>
                    <a:pt x="475428" y="1320800"/>
                  </a:lnTo>
                  <a:lnTo>
                    <a:pt x="465312" y="1333500"/>
                  </a:lnTo>
                  <a:lnTo>
                    <a:pt x="456397" y="1346200"/>
                  </a:lnTo>
                  <a:lnTo>
                    <a:pt x="436256" y="1346200"/>
                  </a:lnTo>
                  <a:lnTo>
                    <a:pt x="436256" y="1371600"/>
                  </a:lnTo>
                  <a:lnTo>
                    <a:pt x="462174" y="1371600"/>
                  </a:lnTo>
                  <a:lnTo>
                    <a:pt x="474238" y="1358900"/>
                  </a:lnTo>
                  <a:lnTo>
                    <a:pt x="485616" y="1358900"/>
                  </a:lnTo>
                  <a:lnTo>
                    <a:pt x="505641" y="1320800"/>
                  </a:lnTo>
                  <a:lnTo>
                    <a:pt x="519523" y="1282700"/>
                  </a:lnTo>
                  <a:lnTo>
                    <a:pt x="528462" y="1244600"/>
                  </a:lnTo>
                  <a:lnTo>
                    <a:pt x="533656" y="1206500"/>
                  </a:lnTo>
                  <a:close/>
                </a:path>
                <a:path w="1911350" h="1371600">
                  <a:moveTo>
                    <a:pt x="618272" y="1181100"/>
                  </a:moveTo>
                  <a:lnTo>
                    <a:pt x="471512" y="1181100"/>
                  </a:lnTo>
                  <a:lnTo>
                    <a:pt x="483784" y="1206500"/>
                  </a:lnTo>
                  <a:lnTo>
                    <a:pt x="589801" y="1206500"/>
                  </a:lnTo>
                  <a:lnTo>
                    <a:pt x="589801" y="1371600"/>
                  </a:lnTo>
                  <a:lnTo>
                    <a:pt x="618272" y="1371600"/>
                  </a:lnTo>
                  <a:lnTo>
                    <a:pt x="618272" y="1181100"/>
                  </a:lnTo>
                  <a:close/>
                </a:path>
                <a:path w="1911350" h="1371600">
                  <a:moveTo>
                    <a:pt x="680678" y="1333500"/>
                  </a:moveTo>
                  <a:lnTo>
                    <a:pt x="669705" y="1358900"/>
                  </a:lnTo>
                  <a:lnTo>
                    <a:pt x="677089" y="1371600"/>
                  </a:lnTo>
                  <a:lnTo>
                    <a:pt x="736332" y="1371600"/>
                  </a:lnTo>
                  <a:lnTo>
                    <a:pt x="748845" y="1358900"/>
                  </a:lnTo>
                  <a:lnTo>
                    <a:pt x="760843" y="1346200"/>
                  </a:lnTo>
                  <a:lnTo>
                    <a:pt x="686785" y="1346200"/>
                  </a:lnTo>
                  <a:lnTo>
                    <a:pt x="680678" y="1333500"/>
                  </a:lnTo>
                  <a:close/>
                </a:path>
                <a:path w="1911350" h="1371600">
                  <a:moveTo>
                    <a:pt x="881750" y="1181100"/>
                  </a:moveTo>
                  <a:lnTo>
                    <a:pt x="847542" y="1181100"/>
                  </a:lnTo>
                  <a:lnTo>
                    <a:pt x="911519" y="1270000"/>
                  </a:lnTo>
                  <a:lnTo>
                    <a:pt x="876526" y="1320800"/>
                  </a:lnTo>
                  <a:lnTo>
                    <a:pt x="867101" y="1333500"/>
                  </a:lnTo>
                  <a:lnTo>
                    <a:pt x="858705" y="1346200"/>
                  </a:lnTo>
                  <a:lnTo>
                    <a:pt x="838139" y="1346200"/>
                  </a:lnTo>
                  <a:lnTo>
                    <a:pt x="837877" y="1371600"/>
                  </a:lnTo>
                  <a:lnTo>
                    <a:pt x="868170" y="1371600"/>
                  </a:lnTo>
                  <a:lnTo>
                    <a:pt x="882973" y="1358900"/>
                  </a:lnTo>
                  <a:lnTo>
                    <a:pt x="898462" y="1346200"/>
                  </a:lnTo>
                  <a:lnTo>
                    <a:pt x="936063" y="1282700"/>
                  </a:lnTo>
                  <a:lnTo>
                    <a:pt x="1051363" y="1282700"/>
                  </a:lnTo>
                  <a:lnTo>
                    <a:pt x="1042615" y="1270000"/>
                  </a:lnTo>
                  <a:lnTo>
                    <a:pt x="1051754" y="1257300"/>
                  </a:lnTo>
                  <a:lnTo>
                    <a:pt x="930848" y="1257300"/>
                  </a:lnTo>
                  <a:lnTo>
                    <a:pt x="881750" y="1181100"/>
                  </a:lnTo>
                  <a:close/>
                </a:path>
                <a:path w="1911350" h="1371600">
                  <a:moveTo>
                    <a:pt x="991171" y="1282700"/>
                  </a:moveTo>
                  <a:lnTo>
                    <a:pt x="962701" y="1282700"/>
                  </a:lnTo>
                  <a:lnTo>
                    <a:pt x="962701" y="1371600"/>
                  </a:lnTo>
                  <a:lnTo>
                    <a:pt x="991171" y="1371600"/>
                  </a:lnTo>
                  <a:lnTo>
                    <a:pt x="991171" y="1282700"/>
                  </a:lnTo>
                  <a:close/>
                </a:path>
                <a:path w="1911350" h="1371600">
                  <a:moveTo>
                    <a:pt x="1051363" y="1282700"/>
                  </a:moveTo>
                  <a:lnTo>
                    <a:pt x="1018071" y="1282700"/>
                  </a:lnTo>
                  <a:lnTo>
                    <a:pt x="1055410" y="1346200"/>
                  </a:lnTo>
                  <a:lnTo>
                    <a:pt x="1070756" y="1358900"/>
                  </a:lnTo>
                  <a:lnTo>
                    <a:pt x="1085342" y="1371600"/>
                  </a:lnTo>
                  <a:lnTo>
                    <a:pt x="1116256" y="1371600"/>
                  </a:lnTo>
                  <a:lnTo>
                    <a:pt x="1115995" y="1346200"/>
                  </a:lnTo>
                  <a:lnTo>
                    <a:pt x="1095232" y="1346200"/>
                  </a:lnTo>
                  <a:lnTo>
                    <a:pt x="1086886" y="1333500"/>
                  </a:lnTo>
                  <a:lnTo>
                    <a:pt x="1077608" y="1320800"/>
                  </a:lnTo>
                  <a:lnTo>
                    <a:pt x="1051363" y="1282700"/>
                  </a:lnTo>
                  <a:close/>
                </a:path>
                <a:path w="1911350" h="1371600">
                  <a:moveTo>
                    <a:pt x="1287298" y="1181100"/>
                  </a:moveTo>
                  <a:lnTo>
                    <a:pt x="1150203" y="1181100"/>
                  </a:lnTo>
                  <a:lnTo>
                    <a:pt x="1150203" y="1371600"/>
                  </a:lnTo>
                  <a:lnTo>
                    <a:pt x="1298785" y="1371600"/>
                  </a:lnTo>
                  <a:lnTo>
                    <a:pt x="1298785" y="1346200"/>
                  </a:lnTo>
                  <a:lnTo>
                    <a:pt x="1178663" y="1346200"/>
                  </a:lnTo>
                  <a:lnTo>
                    <a:pt x="1178663" y="1295400"/>
                  </a:lnTo>
                  <a:lnTo>
                    <a:pt x="1196778" y="1295400"/>
                  </a:lnTo>
                  <a:lnTo>
                    <a:pt x="1206095" y="1282700"/>
                  </a:lnTo>
                  <a:lnTo>
                    <a:pt x="1258043" y="1282700"/>
                  </a:lnTo>
                  <a:lnTo>
                    <a:pt x="1258043" y="1270000"/>
                  </a:lnTo>
                  <a:lnTo>
                    <a:pt x="1178663" y="1270000"/>
                  </a:lnTo>
                  <a:lnTo>
                    <a:pt x="1178663" y="1206500"/>
                  </a:lnTo>
                  <a:lnTo>
                    <a:pt x="1287298" y="1206500"/>
                  </a:lnTo>
                  <a:lnTo>
                    <a:pt x="1287298" y="1181100"/>
                  </a:lnTo>
                  <a:close/>
                </a:path>
                <a:path w="1911350" h="1371600">
                  <a:moveTo>
                    <a:pt x="1359631" y="1181100"/>
                  </a:moveTo>
                  <a:lnTo>
                    <a:pt x="1331423" y="1181100"/>
                  </a:lnTo>
                  <a:lnTo>
                    <a:pt x="1331423" y="1371600"/>
                  </a:lnTo>
                  <a:lnTo>
                    <a:pt x="1359631" y="1371600"/>
                  </a:lnTo>
                  <a:lnTo>
                    <a:pt x="1359631" y="1282700"/>
                  </a:lnTo>
                  <a:lnTo>
                    <a:pt x="1502737" y="1282700"/>
                  </a:lnTo>
                  <a:lnTo>
                    <a:pt x="1502737" y="1257300"/>
                  </a:lnTo>
                  <a:lnTo>
                    <a:pt x="1359631" y="1257300"/>
                  </a:lnTo>
                  <a:lnTo>
                    <a:pt x="1359631" y="1181100"/>
                  </a:lnTo>
                  <a:close/>
                </a:path>
                <a:path w="1911350" h="1371600">
                  <a:moveTo>
                    <a:pt x="1502737" y="1282700"/>
                  </a:moveTo>
                  <a:lnTo>
                    <a:pt x="1474266" y="1282700"/>
                  </a:lnTo>
                  <a:lnTo>
                    <a:pt x="1474266" y="1371600"/>
                  </a:lnTo>
                  <a:lnTo>
                    <a:pt x="1502737" y="1371600"/>
                  </a:lnTo>
                  <a:lnTo>
                    <a:pt x="1502737" y="1282700"/>
                  </a:lnTo>
                  <a:close/>
                </a:path>
                <a:path w="1911350" h="1371600">
                  <a:moveTo>
                    <a:pt x="1575331" y="1181100"/>
                  </a:moveTo>
                  <a:lnTo>
                    <a:pt x="1547123" y="1181100"/>
                  </a:lnTo>
                  <a:lnTo>
                    <a:pt x="1547123" y="1371600"/>
                  </a:lnTo>
                  <a:lnTo>
                    <a:pt x="1575331" y="1371600"/>
                  </a:lnTo>
                  <a:lnTo>
                    <a:pt x="1603990" y="1333500"/>
                  </a:lnTo>
                  <a:lnTo>
                    <a:pt x="1575331" y="1333500"/>
                  </a:lnTo>
                  <a:lnTo>
                    <a:pt x="1575331" y="1181100"/>
                  </a:lnTo>
                  <a:close/>
                </a:path>
                <a:path w="1911350" h="1371600">
                  <a:moveTo>
                    <a:pt x="1718175" y="1219200"/>
                  </a:moveTo>
                  <a:lnTo>
                    <a:pt x="1689967" y="1219200"/>
                  </a:lnTo>
                  <a:lnTo>
                    <a:pt x="1689967" y="1371600"/>
                  </a:lnTo>
                  <a:lnTo>
                    <a:pt x="1718175" y="1371600"/>
                  </a:lnTo>
                  <a:lnTo>
                    <a:pt x="1718175" y="1219200"/>
                  </a:lnTo>
                  <a:close/>
                </a:path>
                <a:path w="1911350" h="1371600">
                  <a:moveTo>
                    <a:pt x="410927" y="1320800"/>
                  </a:moveTo>
                  <a:lnTo>
                    <a:pt x="398868" y="1333500"/>
                  </a:lnTo>
                  <a:lnTo>
                    <a:pt x="384190" y="1346200"/>
                  </a:lnTo>
                  <a:lnTo>
                    <a:pt x="428424" y="1346200"/>
                  </a:lnTo>
                  <a:lnTo>
                    <a:pt x="410927" y="1320800"/>
                  </a:lnTo>
                  <a:close/>
                </a:path>
                <a:path w="1911350" h="1371600">
                  <a:moveTo>
                    <a:pt x="675453" y="1181100"/>
                  </a:moveTo>
                  <a:lnTo>
                    <a:pt x="644376" y="1181100"/>
                  </a:lnTo>
                  <a:lnTo>
                    <a:pt x="659452" y="1231900"/>
                  </a:lnTo>
                  <a:lnTo>
                    <a:pt x="679401" y="1270000"/>
                  </a:lnTo>
                  <a:lnTo>
                    <a:pt x="703315" y="1308100"/>
                  </a:lnTo>
                  <a:lnTo>
                    <a:pt x="730289" y="1333500"/>
                  </a:lnTo>
                  <a:lnTo>
                    <a:pt x="726111" y="1346200"/>
                  </a:lnTo>
                  <a:lnTo>
                    <a:pt x="760843" y="1346200"/>
                  </a:lnTo>
                  <a:lnTo>
                    <a:pt x="776621" y="1320800"/>
                  </a:lnTo>
                  <a:lnTo>
                    <a:pt x="747001" y="1320800"/>
                  </a:lnTo>
                  <a:lnTo>
                    <a:pt x="725870" y="1295400"/>
                  </a:lnTo>
                  <a:lnTo>
                    <a:pt x="706232" y="1257300"/>
                  </a:lnTo>
                  <a:lnTo>
                    <a:pt x="689091" y="1219200"/>
                  </a:lnTo>
                  <a:lnTo>
                    <a:pt x="675453" y="1181100"/>
                  </a:lnTo>
                  <a:close/>
                </a:path>
                <a:path w="1911350" h="1371600">
                  <a:moveTo>
                    <a:pt x="1718175" y="1181100"/>
                  </a:moveTo>
                  <a:lnTo>
                    <a:pt x="1689967" y="1181100"/>
                  </a:lnTo>
                  <a:lnTo>
                    <a:pt x="1575331" y="1333500"/>
                  </a:lnTo>
                  <a:lnTo>
                    <a:pt x="1603990" y="1333500"/>
                  </a:lnTo>
                  <a:lnTo>
                    <a:pt x="1689967" y="1219200"/>
                  </a:lnTo>
                  <a:lnTo>
                    <a:pt x="1718175" y="1219200"/>
                  </a:lnTo>
                  <a:lnTo>
                    <a:pt x="1718175" y="1181100"/>
                  </a:lnTo>
                  <a:close/>
                </a:path>
                <a:path w="1911350" h="1371600">
                  <a:moveTo>
                    <a:pt x="832401" y="1181100"/>
                  </a:moveTo>
                  <a:lnTo>
                    <a:pt x="799753" y="1181100"/>
                  </a:lnTo>
                  <a:lnTo>
                    <a:pt x="789823" y="1219200"/>
                  </a:lnTo>
                  <a:lnTo>
                    <a:pt x="777296" y="1244600"/>
                  </a:lnTo>
                  <a:lnTo>
                    <a:pt x="762809" y="1282700"/>
                  </a:lnTo>
                  <a:lnTo>
                    <a:pt x="747001" y="1320800"/>
                  </a:lnTo>
                  <a:lnTo>
                    <a:pt x="776621" y="1320800"/>
                  </a:lnTo>
                  <a:lnTo>
                    <a:pt x="784509" y="1308100"/>
                  </a:lnTo>
                  <a:lnTo>
                    <a:pt x="803867" y="1270000"/>
                  </a:lnTo>
                  <a:lnTo>
                    <a:pt x="819602" y="1219200"/>
                  </a:lnTo>
                  <a:lnTo>
                    <a:pt x="832401" y="1181100"/>
                  </a:lnTo>
                  <a:close/>
                </a:path>
                <a:path w="1911350" h="1371600">
                  <a:moveTo>
                    <a:pt x="1258043" y="1257300"/>
                  </a:moveTo>
                  <a:lnTo>
                    <a:pt x="1187572" y="1257300"/>
                  </a:lnTo>
                  <a:lnTo>
                    <a:pt x="1178663" y="1270000"/>
                  </a:lnTo>
                  <a:lnTo>
                    <a:pt x="1258043" y="1270000"/>
                  </a:lnTo>
                  <a:lnTo>
                    <a:pt x="1258043" y="1257300"/>
                  </a:lnTo>
                  <a:close/>
                </a:path>
                <a:path w="1911350" h="1371600">
                  <a:moveTo>
                    <a:pt x="991171" y="1181100"/>
                  </a:moveTo>
                  <a:lnTo>
                    <a:pt x="962701" y="1181100"/>
                  </a:lnTo>
                  <a:lnTo>
                    <a:pt x="962701" y="1257300"/>
                  </a:lnTo>
                  <a:lnTo>
                    <a:pt x="991171" y="1257300"/>
                  </a:lnTo>
                  <a:lnTo>
                    <a:pt x="991171" y="1181100"/>
                  </a:lnTo>
                  <a:close/>
                </a:path>
                <a:path w="1911350" h="1371600">
                  <a:moveTo>
                    <a:pt x="1106592" y="1181100"/>
                  </a:moveTo>
                  <a:lnTo>
                    <a:pt x="1072383" y="1181100"/>
                  </a:lnTo>
                  <a:lnTo>
                    <a:pt x="1023024" y="1257300"/>
                  </a:lnTo>
                  <a:lnTo>
                    <a:pt x="1051754" y="1257300"/>
                  </a:lnTo>
                  <a:lnTo>
                    <a:pt x="1106592" y="1181100"/>
                  </a:lnTo>
                  <a:close/>
                </a:path>
                <a:path w="1911350" h="1371600">
                  <a:moveTo>
                    <a:pt x="1502737" y="1181100"/>
                  </a:moveTo>
                  <a:lnTo>
                    <a:pt x="1474266" y="1181100"/>
                  </a:lnTo>
                  <a:lnTo>
                    <a:pt x="1474266" y="1257300"/>
                  </a:lnTo>
                  <a:lnTo>
                    <a:pt x="1502737" y="1257300"/>
                  </a:lnTo>
                  <a:lnTo>
                    <a:pt x="1502737" y="1181100"/>
                  </a:lnTo>
                  <a:close/>
                </a:path>
                <a:path w="1911350" h="1371600">
                  <a:moveTo>
                    <a:pt x="423984" y="1206500"/>
                  </a:moveTo>
                  <a:lnTo>
                    <a:pt x="380272" y="1206500"/>
                  </a:lnTo>
                  <a:lnTo>
                    <a:pt x="393978" y="1219200"/>
                  </a:lnTo>
                  <a:lnTo>
                    <a:pt x="405702" y="1219200"/>
                  </a:lnTo>
                  <a:lnTo>
                    <a:pt x="423984" y="1206500"/>
                  </a:lnTo>
                  <a:close/>
                </a:path>
                <a:path w="1911350" h="1371600">
                  <a:moveTo>
                    <a:pt x="1899657" y="1172349"/>
                  </a:moveTo>
                  <a:lnTo>
                    <a:pt x="1762561" y="1172349"/>
                  </a:lnTo>
                  <a:lnTo>
                    <a:pt x="1762561" y="1367160"/>
                  </a:lnTo>
                  <a:lnTo>
                    <a:pt x="1911154" y="1367160"/>
                  </a:lnTo>
                  <a:lnTo>
                    <a:pt x="1911154" y="1338690"/>
                  </a:lnTo>
                  <a:lnTo>
                    <a:pt x="1791032" y="1338690"/>
                  </a:lnTo>
                  <a:lnTo>
                    <a:pt x="1791032" y="1289078"/>
                  </a:lnTo>
                  <a:lnTo>
                    <a:pt x="1799978" y="1285250"/>
                  </a:lnTo>
                  <a:lnTo>
                    <a:pt x="1809145" y="1282941"/>
                  </a:lnTo>
                  <a:lnTo>
                    <a:pt x="1818459" y="1281809"/>
                  </a:lnTo>
                  <a:lnTo>
                    <a:pt x="1827847" y="1281508"/>
                  </a:lnTo>
                  <a:lnTo>
                    <a:pt x="1870411" y="1281508"/>
                  </a:lnTo>
                  <a:lnTo>
                    <a:pt x="1870411" y="1260095"/>
                  </a:lnTo>
                  <a:lnTo>
                    <a:pt x="1791032" y="1260095"/>
                  </a:lnTo>
                  <a:lnTo>
                    <a:pt x="1791032" y="1201071"/>
                  </a:lnTo>
                  <a:lnTo>
                    <a:pt x="1899657" y="1201071"/>
                  </a:lnTo>
                  <a:lnTo>
                    <a:pt x="1899657" y="1172349"/>
                  </a:lnTo>
                  <a:close/>
                </a:path>
                <a:path w="1911350" h="1371600">
                  <a:moveTo>
                    <a:pt x="1870411" y="1252514"/>
                  </a:moveTo>
                  <a:lnTo>
                    <a:pt x="1827847" y="1252514"/>
                  </a:lnTo>
                  <a:lnTo>
                    <a:pt x="1818349" y="1252743"/>
                  </a:lnTo>
                  <a:lnTo>
                    <a:pt x="1809047" y="1253756"/>
                  </a:lnTo>
                  <a:lnTo>
                    <a:pt x="1799941" y="1256044"/>
                  </a:lnTo>
                  <a:lnTo>
                    <a:pt x="1791032" y="1260095"/>
                  </a:lnTo>
                  <a:lnTo>
                    <a:pt x="1870411" y="1260095"/>
                  </a:lnTo>
                  <a:lnTo>
                    <a:pt x="1870411" y="1252514"/>
                  </a:lnTo>
                  <a:close/>
                </a:path>
              </a:pathLst>
            </a:custGeom>
            <a:solidFill>
              <a:srgbClr val="CFA0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622793" y="606431"/>
              <a:ext cx="1666239" cy="546100"/>
            </a:xfrm>
            <a:custGeom>
              <a:avLst/>
              <a:gdLst/>
              <a:ahLst/>
              <a:cxnLst/>
              <a:rect l="l" t="t" r="r" b="b"/>
              <a:pathLst>
                <a:path w="1666240" h="546100">
                  <a:moveTo>
                    <a:pt x="1665938" y="0"/>
                  </a:moveTo>
                  <a:lnTo>
                    <a:pt x="1636802" y="37887"/>
                  </a:lnTo>
                  <a:lnTo>
                    <a:pt x="1605925" y="72750"/>
                  </a:lnTo>
                  <a:lnTo>
                    <a:pt x="1572579" y="104832"/>
                  </a:lnTo>
                  <a:lnTo>
                    <a:pt x="1536040" y="134375"/>
                  </a:lnTo>
                  <a:lnTo>
                    <a:pt x="1495582" y="161624"/>
                  </a:lnTo>
                  <a:lnTo>
                    <a:pt x="1450479" y="186823"/>
                  </a:lnTo>
                  <a:lnTo>
                    <a:pt x="1400006" y="210216"/>
                  </a:lnTo>
                  <a:lnTo>
                    <a:pt x="1343435" y="232045"/>
                  </a:lnTo>
                  <a:lnTo>
                    <a:pt x="1283262" y="250522"/>
                  </a:lnTo>
                  <a:lnTo>
                    <a:pt x="1229058" y="266512"/>
                  </a:lnTo>
                  <a:lnTo>
                    <a:pt x="1180146" y="280211"/>
                  </a:lnTo>
                  <a:lnTo>
                    <a:pt x="1135851" y="291817"/>
                  </a:lnTo>
                  <a:lnTo>
                    <a:pt x="1095498" y="301524"/>
                  </a:lnTo>
                  <a:lnTo>
                    <a:pt x="1023919" y="316030"/>
                  </a:lnTo>
                  <a:lnTo>
                    <a:pt x="960004" y="325298"/>
                  </a:lnTo>
                  <a:lnTo>
                    <a:pt x="898352" y="330897"/>
                  </a:lnTo>
                  <a:lnTo>
                    <a:pt x="833561" y="334398"/>
                  </a:lnTo>
                  <a:lnTo>
                    <a:pt x="718671" y="339147"/>
                  </a:lnTo>
                  <a:lnTo>
                    <a:pt x="672953" y="341381"/>
                  </a:lnTo>
                  <a:lnTo>
                    <a:pt x="622398" y="344268"/>
                  </a:lnTo>
                  <a:lnTo>
                    <a:pt x="566331" y="348004"/>
                  </a:lnTo>
                  <a:lnTo>
                    <a:pt x="504076" y="352784"/>
                  </a:lnTo>
                  <a:lnTo>
                    <a:pt x="434960" y="358805"/>
                  </a:lnTo>
                  <a:lnTo>
                    <a:pt x="388507" y="365730"/>
                  </a:lnTo>
                  <a:lnTo>
                    <a:pt x="342285" y="374779"/>
                  </a:lnTo>
                  <a:lnTo>
                    <a:pt x="296478" y="386088"/>
                  </a:lnTo>
                  <a:lnTo>
                    <a:pt x="251272" y="399798"/>
                  </a:lnTo>
                  <a:lnTo>
                    <a:pt x="206852" y="416045"/>
                  </a:lnTo>
                  <a:lnTo>
                    <a:pt x="163405" y="434969"/>
                  </a:lnTo>
                  <a:lnTo>
                    <a:pt x="121113" y="456707"/>
                  </a:lnTo>
                  <a:lnTo>
                    <a:pt x="80165" y="481398"/>
                  </a:lnTo>
                  <a:lnTo>
                    <a:pt x="41696" y="510795"/>
                  </a:lnTo>
                  <a:lnTo>
                    <a:pt x="21765" y="527811"/>
                  </a:lnTo>
                  <a:lnTo>
                    <a:pt x="0" y="546035"/>
                  </a:lnTo>
                  <a:lnTo>
                    <a:pt x="47926" y="515601"/>
                  </a:lnTo>
                  <a:lnTo>
                    <a:pt x="96477" y="490252"/>
                  </a:lnTo>
                  <a:lnTo>
                    <a:pt x="145498" y="469515"/>
                  </a:lnTo>
                  <a:lnTo>
                    <a:pt x="194833" y="452915"/>
                  </a:lnTo>
                  <a:lnTo>
                    <a:pt x="244327" y="439980"/>
                  </a:lnTo>
                  <a:lnTo>
                    <a:pt x="293823" y="430236"/>
                  </a:lnTo>
                  <a:lnTo>
                    <a:pt x="343166" y="423209"/>
                  </a:lnTo>
                  <a:lnTo>
                    <a:pt x="392201" y="418426"/>
                  </a:lnTo>
                  <a:lnTo>
                    <a:pt x="440772" y="415413"/>
                  </a:lnTo>
                  <a:lnTo>
                    <a:pt x="488724" y="413697"/>
                  </a:lnTo>
                  <a:lnTo>
                    <a:pt x="535899" y="412804"/>
                  </a:lnTo>
                  <a:lnTo>
                    <a:pt x="641887" y="412737"/>
                  </a:lnTo>
                  <a:lnTo>
                    <a:pt x="693306" y="412402"/>
                  </a:lnTo>
                  <a:lnTo>
                    <a:pt x="743772" y="411643"/>
                  </a:lnTo>
                  <a:lnTo>
                    <a:pt x="793359" y="410292"/>
                  </a:lnTo>
                  <a:lnTo>
                    <a:pt x="842137" y="408183"/>
                  </a:lnTo>
                  <a:lnTo>
                    <a:pt x="890181" y="405148"/>
                  </a:lnTo>
                  <a:lnTo>
                    <a:pt x="937562" y="401020"/>
                  </a:lnTo>
                  <a:lnTo>
                    <a:pt x="984353" y="395631"/>
                  </a:lnTo>
                  <a:lnTo>
                    <a:pt x="1030627" y="388814"/>
                  </a:lnTo>
                  <a:lnTo>
                    <a:pt x="1076456" y="380402"/>
                  </a:lnTo>
                  <a:lnTo>
                    <a:pt x="1121913" y="370227"/>
                  </a:lnTo>
                  <a:lnTo>
                    <a:pt x="1167070" y="358122"/>
                  </a:lnTo>
                  <a:lnTo>
                    <a:pt x="1212001" y="343920"/>
                  </a:lnTo>
                  <a:lnTo>
                    <a:pt x="1256777" y="327454"/>
                  </a:lnTo>
                  <a:lnTo>
                    <a:pt x="1301471" y="308555"/>
                  </a:lnTo>
                  <a:lnTo>
                    <a:pt x="1346156" y="287057"/>
                  </a:lnTo>
                  <a:lnTo>
                    <a:pt x="1390904" y="262793"/>
                  </a:lnTo>
                  <a:lnTo>
                    <a:pt x="1435788" y="235594"/>
                  </a:lnTo>
                  <a:lnTo>
                    <a:pt x="1475922" y="210649"/>
                  </a:lnTo>
                  <a:lnTo>
                    <a:pt x="1512859" y="182971"/>
                  </a:lnTo>
                  <a:lnTo>
                    <a:pt x="1547068" y="152458"/>
                  </a:lnTo>
                  <a:lnTo>
                    <a:pt x="1579014" y="119007"/>
                  </a:lnTo>
                  <a:lnTo>
                    <a:pt x="1609164" y="82516"/>
                  </a:lnTo>
                  <a:lnTo>
                    <a:pt x="1637983" y="42881"/>
                  </a:lnTo>
                  <a:lnTo>
                    <a:pt x="16659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7624049" y="607573"/>
              <a:ext cx="1663700" cy="543560"/>
            </a:xfrm>
            <a:custGeom>
              <a:avLst/>
              <a:gdLst/>
              <a:ahLst/>
              <a:cxnLst/>
              <a:rect l="l" t="t" r="r" b="b"/>
              <a:pathLst>
                <a:path w="1663700" h="543560">
                  <a:moveTo>
                    <a:pt x="1341131" y="230883"/>
                  </a:moveTo>
                  <a:lnTo>
                    <a:pt x="1281062" y="249267"/>
                  </a:lnTo>
                  <a:lnTo>
                    <a:pt x="1226951" y="265177"/>
                  </a:lnTo>
                  <a:lnTo>
                    <a:pt x="1178123" y="278809"/>
                  </a:lnTo>
                  <a:lnTo>
                    <a:pt x="1133904" y="290356"/>
                  </a:lnTo>
                  <a:lnTo>
                    <a:pt x="1093621" y="300015"/>
                  </a:lnTo>
                  <a:lnTo>
                    <a:pt x="1022163" y="314449"/>
                  </a:lnTo>
                  <a:lnTo>
                    <a:pt x="958358" y="323670"/>
                  </a:lnTo>
                  <a:lnTo>
                    <a:pt x="896811" y="329242"/>
                  </a:lnTo>
                  <a:lnTo>
                    <a:pt x="832130" y="332726"/>
                  </a:lnTo>
                  <a:lnTo>
                    <a:pt x="758922" y="335683"/>
                  </a:lnTo>
                  <a:lnTo>
                    <a:pt x="717435" y="337453"/>
                  </a:lnTo>
                  <a:lnTo>
                    <a:pt x="671794" y="339676"/>
                  </a:lnTo>
                  <a:lnTo>
                    <a:pt x="621324" y="342549"/>
                  </a:lnTo>
                  <a:lnTo>
                    <a:pt x="565353" y="346266"/>
                  </a:lnTo>
                  <a:lnTo>
                    <a:pt x="503205" y="351023"/>
                  </a:lnTo>
                  <a:lnTo>
                    <a:pt x="434206" y="357015"/>
                  </a:lnTo>
                  <a:lnTo>
                    <a:pt x="387835" y="363904"/>
                  </a:lnTo>
                  <a:lnTo>
                    <a:pt x="341693" y="372906"/>
                  </a:lnTo>
                  <a:lnTo>
                    <a:pt x="295966" y="384159"/>
                  </a:lnTo>
                  <a:lnTo>
                    <a:pt x="250839" y="397800"/>
                  </a:lnTo>
                  <a:lnTo>
                    <a:pt x="206496" y="413967"/>
                  </a:lnTo>
                  <a:lnTo>
                    <a:pt x="163123" y="432795"/>
                  </a:lnTo>
                  <a:lnTo>
                    <a:pt x="120906" y="454424"/>
                  </a:lnTo>
                  <a:lnTo>
                    <a:pt x="80028" y="478990"/>
                  </a:lnTo>
                  <a:lnTo>
                    <a:pt x="41624" y="508242"/>
                  </a:lnTo>
                  <a:lnTo>
                    <a:pt x="21728" y="525174"/>
                  </a:lnTo>
                  <a:lnTo>
                    <a:pt x="0" y="543313"/>
                  </a:lnTo>
                  <a:lnTo>
                    <a:pt x="47842" y="513028"/>
                  </a:lnTo>
                  <a:lnTo>
                    <a:pt x="96310" y="487804"/>
                  </a:lnTo>
                  <a:lnTo>
                    <a:pt x="145246" y="467169"/>
                  </a:lnTo>
                  <a:lnTo>
                    <a:pt x="194496" y="450652"/>
                  </a:lnTo>
                  <a:lnTo>
                    <a:pt x="243905" y="437781"/>
                  </a:lnTo>
                  <a:lnTo>
                    <a:pt x="293316" y="428086"/>
                  </a:lnTo>
                  <a:lnTo>
                    <a:pt x="342575" y="421094"/>
                  </a:lnTo>
                  <a:lnTo>
                    <a:pt x="391526" y="416335"/>
                  </a:lnTo>
                  <a:lnTo>
                    <a:pt x="440014" y="413338"/>
                  </a:lnTo>
                  <a:lnTo>
                    <a:pt x="487883" y="411630"/>
                  </a:lnTo>
                  <a:lnTo>
                    <a:pt x="534978" y="410741"/>
                  </a:lnTo>
                  <a:lnTo>
                    <a:pt x="588429" y="410752"/>
                  </a:lnTo>
                  <a:lnTo>
                    <a:pt x="640784" y="410674"/>
                  </a:lnTo>
                  <a:lnTo>
                    <a:pt x="692115" y="410341"/>
                  </a:lnTo>
                  <a:lnTo>
                    <a:pt x="742496" y="409586"/>
                  </a:lnTo>
                  <a:lnTo>
                    <a:pt x="791997" y="408242"/>
                  </a:lnTo>
                  <a:lnTo>
                    <a:pt x="840693" y="406144"/>
                  </a:lnTo>
                  <a:lnTo>
                    <a:pt x="888654" y="403124"/>
                  </a:lnTo>
                  <a:lnTo>
                    <a:pt x="935955" y="399017"/>
                  </a:lnTo>
                  <a:lnTo>
                    <a:pt x="982666" y="393654"/>
                  </a:lnTo>
                  <a:lnTo>
                    <a:pt x="1028861" y="386871"/>
                  </a:lnTo>
                  <a:lnTo>
                    <a:pt x="1074612" y="378501"/>
                  </a:lnTo>
                  <a:lnTo>
                    <a:pt x="1119991" y="368377"/>
                  </a:lnTo>
                  <a:lnTo>
                    <a:pt x="1165071" y="356332"/>
                  </a:lnTo>
                  <a:lnTo>
                    <a:pt x="1209925" y="342200"/>
                  </a:lnTo>
                  <a:lnTo>
                    <a:pt x="1254624" y="325815"/>
                  </a:lnTo>
                  <a:lnTo>
                    <a:pt x="1299242" y="307011"/>
                  </a:lnTo>
                  <a:lnTo>
                    <a:pt x="1343850" y="285619"/>
                  </a:lnTo>
                  <a:lnTo>
                    <a:pt x="1388521" y="261475"/>
                  </a:lnTo>
                  <a:lnTo>
                    <a:pt x="1433328" y="234411"/>
                  </a:lnTo>
                  <a:lnTo>
                    <a:pt x="1473392" y="209590"/>
                  </a:lnTo>
                  <a:lnTo>
                    <a:pt x="1510267" y="182050"/>
                  </a:lnTo>
                  <a:lnTo>
                    <a:pt x="1544418" y="151690"/>
                  </a:lnTo>
                  <a:lnTo>
                    <a:pt x="1576310" y="118408"/>
                  </a:lnTo>
                  <a:lnTo>
                    <a:pt x="1606409" y="82100"/>
                  </a:lnTo>
                  <a:lnTo>
                    <a:pt x="1635180" y="42665"/>
                  </a:lnTo>
                  <a:lnTo>
                    <a:pt x="1663090" y="0"/>
                  </a:lnTo>
                  <a:lnTo>
                    <a:pt x="1634003" y="37696"/>
                  </a:lnTo>
                  <a:lnTo>
                    <a:pt x="1603176" y="72383"/>
                  </a:lnTo>
                  <a:lnTo>
                    <a:pt x="1569887" y="104304"/>
                  </a:lnTo>
                  <a:lnTo>
                    <a:pt x="1533410" y="133700"/>
                  </a:lnTo>
                  <a:lnTo>
                    <a:pt x="1493020" y="160813"/>
                  </a:lnTo>
                  <a:lnTo>
                    <a:pt x="1447994" y="185887"/>
                  </a:lnTo>
                  <a:lnTo>
                    <a:pt x="1397606" y="209163"/>
                  </a:lnTo>
                  <a:lnTo>
                    <a:pt x="1341131" y="230883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7702916" y="1034450"/>
              <a:ext cx="1233170" cy="165100"/>
            </a:xfrm>
            <a:custGeom>
              <a:avLst/>
              <a:gdLst/>
              <a:ahLst/>
              <a:cxnLst/>
              <a:rect l="l" t="t" r="r" b="b"/>
              <a:pathLst>
                <a:path w="1233169" h="165100">
                  <a:moveTo>
                    <a:pt x="1233009" y="0"/>
                  </a:moveTo>
                  <a:lnTo>
                    <a:pt x="1190382" y="20978"/>
                  </a:lnTo>
                  <a:lnTo>
                    <a:pt x="1149265" y="39585"/>
                  </a:lnTo>
                  <a:lnTo>
                    <a:pt x="1109013" y="55814"/>
                  </a:lnTo>
                  <a:lnTo>
                    <a:pt x="1068983" y="69657"/>
                  </a:lnTo>
                  <a:lnTo>
                    <a:pt x="1028531" y="81106"/>
                  </a:lnTo>
                  <a:lnTo>
                    <a:pt x="987014" y="90156"/>
                  </a:lnTo>
                  <a:lnTo>
                    <a:pt x="943786" y="96798"/>
                  </a:lnTo>
                  <a:lnTo>
                    <a:pt x="898205" y="101024"/>
                  </a:lnTo>
                  <a:lnTo>
                    <a:pt x="849627" y="102829"/>
                  </a:lnTo>
                  <a:lnTo>
                    <a:pt x="797407" y="102204"/>
                  </a:lnTo>
                  <a:lnTo>
                    <a:pt x="740903" y="99143"/>
                  </a:lnTo>
                  <a:lnTo>
                    <a:pt x="679469" y="93637"/>
                  </a:lnTo>
                  <a:lnTo>
                    <a:pt x="612463" y="85680"/>
                  </a:lnTo>
                  <a:lnTo>
                    <a:pt x="539240" y="75264"/>
                  </a:lnTo>
                  <a:lnTo>
                    <a:pt x="462628" y="67234"/>
                  </a:lnTo>
                  <a:lnTo>
                    <a:pt x="391440" y="63607"/>
                  </a:lnTo>
                  <a:lnTo>
                    <a:pt x="325709" y="63856"/>
                  </a:lnTo>
                  <a:lnTo>
                    <a:pt x="265464" y="67449"/>
                  </a:lnTo>
                  <a:lnTo>
                    <a:pt x="210738" y="73858"/>
                  </a:lnTo>
                  <a:lnTo>
                    <a:pt x="161560" y="82553"/>
                  </a:lnTo>
                  <a:lnTo>
                    <a:pt x="117963" y="93004"/>
                  </a:lnTo>
                  <a:lnTo>
                    <a:pt x="79977" y="104683"/>
                  </a:lnTo>
                  <a:lnTo>
                    <a:pt x="20964" y="129603"/>
                  </a:lnTo>
                  <a:lnTo>
                    <a:pt x="0" y="141786"/>
                  </a:lnTo>
                  <a:lnTo>
                    <a:pt x="47296" y="124277"/>
                  </a:lnTo>
                  <a:lnTo>
                    <a:pt x="93561" y="111517"/>
                  </a:lnTo>
                  <a:lnTo>
                    <a:pt x="139031" y="103029"/>
                  </a:lnTo>
                  <a:lnTo>
                    <a:pt x="183942" y="98336"/>
                  </a:lnTo>
                  <a:lnTo>
                    <a:pt x="228530" y="96961"/>
                  </a:lnTo>
                  <a:lnTo>
                    <a:pt x="273030" y="98428"/>
                  </a:lnTo>
                  <a:lnTo>
                    <a:pt x="317679" y="102261"/>
                  </a:lnTo>
                  <a:lnTo>
                    <a:pt x="362712" y="107982"/>
                  </a:lnTo>
                  <a:lnTo>
                    <a:pt x="408366" y="115115"/>
                  </a:lnTo>
                  <a:lnTo>
                    <a:pt x="454877" y="123184"/>
                  </a:lnTo>
                  <a:lnTo>
                    <a:pt x="502480" y="131713"/>
                  </a:lnTo>
                  <a:lnTo>
                    <a:pt x="551411" y="140223"/>
                  </a:lnTo>
                  <a:lnTo>
                    <a:pt x="601906" y="148240"/>
                  </a:lnTo>
                  <a:lnTo>
                    <a:pt x="654202" y="155286"/>
                  </a:lnTo>
                  <a:lnTo>
                    <a:pt x="708534" y="160885"/>
                  </a:lnTo>
                  <a:lnTo>
                    <a:pt x="765139" y="164560"/>
                  </a:lnTo>
                  <a:lnTo>
                    <a:pt x="830813" y="162745"/>
                  </a:lnTo>
                  <a:lnTo>
                    <a:pt x="890989" y="157374"/>
                  </a:lnTo>
                  <a:lnTo>
                    <a:pt x="946154" y="148561"/>
                  </a:lnTo>
                  <a:lnTo>
                    <a:pt x="996797" y="136420"/>
                  </a:lnTo>
                  <a:lnTo>
                    <a:pt x="1043405" y="121063"/>
                  </a:lnTo>
                  <a:lnTo>
                    <a:pt x="1086467" y="102603"/>
                  </a:lnTo>
                  <a:lnTo>
                    <a:pt x="1126470" y="81153"/>
                  </a:lnTo>
                  <a:lnTo>
                    <a:pt x="1163903" y="56827"/>
                  </a:lnTo>
                  <a:lnTo>
                    <a:pt x="1199253" y="29738"/>
                  </a:lnTo>
                  <a:lnTo>
                    <a:pt x="1233009" y="0"/>
                  </a:lnTo>
                  <a:close/>
                </a:path>
              </a:pathLst>
            </a:custGeom>
            <a:solidFill>
              <a:srgbClr val="133C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7709042" y="1185431"/>
              <a:ext cx="1353185" cy="227329"/>
            </a:xfrm>
            <a:custGeom>
              <a:avLst/>
              <a:gdLst/>
              <a:ahLst/>
              <a:cxnLst/>
              <a:rect l="l" t="t" r="r" b="b"/>
              <a:pathLst>
                <a:path w="1353184" h="227330">
                  <a:moveTo>
                    <a:pt x="270398" y="0"/>
                  </a:moveTo>
                  <a:lnTo>
                    <a:pt x="224912" y="2039"/>
                  </a:lnTo>
                  <a:lnTo>
                    <a:pt x="180651" y="6835"/>
                  </a:lnTo>
                  <a:lnTo>
                    <a:pt x="136820" y="14025"/>
                  </a:lnTo>
                  <a:lnTo>
                    <a:pt x="92630" y="23243"/>
                  </a:lnTo>
                  <a:lnTo>
                    <a:pt x="47287" y="34126"/>
                  </a:lnTo>
                  <a:lnTo>
                    <a:pt x="0" y="46310"/>
                  </a:lnTo>
                  <a:lnTo>
                    <a:pt x="61739" y="38765"/>
                  </a:lnTo>
                  <a:lnTo>
                    <a:pt x="117248" y="33612"/>
                  </a:lnTo>
                  <a:lnTo>
                    <a:pt x="167345" y="30750"/>
                  </a:lnTo>
                  <a:lnTo>
                    <a:pt x="212846" y="30076"/>
                  </a:lnTo>
                  <a:lnTo>
                    <a:pt x="254569" y="31487"/>
                  </a:lnTo>
                  <a:lnTo>
                    <a:pt x="293331" y="34881"/>
                  </a:lnTo>
                  <a:lnTo>
                    <a:pt x="365244" y="47207"/>
                  </a:lnTo>
                  <a:lnTo>
                    <a:pt x="435123" y="66234"/>
                  </a:lnTo>
                  <a:lnTo>
                    <a:pt x="509509" y="91142"/>
                  </a:lnTo>
                  <a:lnTo>
                    <a:pt x="594940" y="121110"/>
                  </a:lnTo>
                  <a:lnTo>
                    <a:pt x="643841" y="137735"/>
                  </a:lnTo>
                  <a:lnTo>
                    <a:pt x="697955" y="155317"/>
                  </a:lnTo>
                  <a:lnTo>
                    <a:pt x="758101" y="173755"/>
                  </a:lnTo>
                  <a:lnTo>
                    <a:pt x="825095" y="192944"/>
                  </a:lnTo>
                  <a:lnTo>
                    <a:pt x="887786" y="205821"/>
                  </a:lnTo>
                  <a:lnTo>
                    <a:pt x="943760" y="215660"/>
                  </a:lnTo>
                  <a:lnTo>
                    <a:pt x="994276" y="222444"/>
                  </a:lnTo>
                  <a:lnTo>
                    <a:pt x="1040591" y="226156"/>
                  </a:lnTo>
                  <a:lnTo>
                    <a:pt x="1083964" y="226779"/>
                  </a:lnTo>
                  <a:lnTo>
                    <a:pt x="1125652" y="224296"/>
                  </a:lnTo>
                  <a:lnTo>
                    <a:pt x="1166915" y="218690"/>
                  </a:lnTo>
                  <a:lnTo>
                    <a:pt x="1209009" y="209943"/>
                  </a:lnTo>
                  <a:lnTo>
                    <a:pt x="1253195" y="198040"/>
                  </a:lnTo>
                  <a:lnTo>
                    <a:pt x="1300729" y="182963"/>
                  </a:lnTo>
                  <a:lnTo>
                    <a:pt x="1352869" y="164694"/>
                  </a:lnTo>
                  <a:lnTo>
                    <a:pt x="1286943" y="172224"/>
                  </a:lnTo>
                  <a:lnTo>
                    <a:pt x="1223398" y="176212"/>
                  </a:lnTo>
                  <a:lnTo>
                    <a:pt x="1162217" y="177002"/>
                  </a:lnTo>
                  <a:lnTo>
                    <a:pt x="1103382" y="174935"/>
                  </a:lnTo>
                  <a:lnTo>
                    <a:pt x="1046876" y="170354"/>
                  </a:lnTo>
                  <a:lnTo>
                    <a:pt x="992679" y="163601"/>
                  </a:lnTo>
                  <a:lnTo>
                    <a:pt x="940776" y="155018"/>
                  </a:lnTo>
                  <a:lnTo>
                    <a:pt x="891147" y="144949"/>
                  </a:lnTo>
                  <a:lnTo>
                    <a:pt x="843775" y="133734"/>
                  </a:lnTo>
                  <a:lnTo>
                    <a:pt x="798642" y="121717"/>
                  </a:lnTo>
                  <a:lnTo>
                    <a:pt x="755731" y="109241"/>
                  </a:lnTo>
                  <a:lnTo>
                    <a:pt x="715022" y="96646"/>
                  </a:lnTo>
                  <a:lnTo>
                    <a:pt x="605940" y="61580"/>
                  </a:lnTo>
                  <a:lnTo>
                    <a:pt x="573868" y="51939"/>
                  </a:lnTo>
                  <a:lnTo>
                    <a:pt x="543910" y="43891"/>
                  </a:lnTo>
                  <a:lnTo>
                    <a:pt x="480422" y="26688"/>
                  </a:lnTo>
                  <a:lnTo>
                    <a:pt x="422120" y="14061"/>
                  </a:lnTo>
                  <a:lnTo>
                    <a:pt x="368210" y="5647"/>
                  </a:lnTo>
                  <a:lnTo>
                    <a:pt x="317900" y="1081"/>
                  </a:lnTo>
                  <a:lnTo>
                    <a:pt x="270398" y="0"/>
                  </a:lnTo>
                  <a:close/>
                </a:path>
              </a:pathLst>
            </a:custGeom>
            <a:solidFill>
              <a:srgbClr val="E023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581534" y="2300810"/>
            <a:ext cx="17066260" cy="729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sz="2300" dirty="0">
                <a:solidFill>
                  <a:srgbClr val="133C85"/>
                </a:solidFill>
                <a:latin typeface="Microsoft Sans Serif"/>
                <a:cs typeface="Microsoft Sans Serif"/>
              </a:rPr>
              <a:t>УЧАСТИЕ</a:t>
            </a:r>
            <a:r>
              <a:rPr sz="2300" spc="254" dirty="0">
                <a:solidFill>
                  <a:srgbClr val="133C85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133C85"/>
                </a:solidFill>
                <a:latin typeface="Microsoft Sans Serif"/>
                <a:cs typeface="Microsoft Sans Serif"/>
              </a:rPr>
              <a:t>В</a:t>
            </a:r>
            <a:r>
              <a:rPr sz="2300" spc="260" dirty="0">
                <a:solidFill>
                  <a:srgbClr val="133C85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133C85"/>
                </a:solidFill>
                <a:latin typeface="Microsoft Sans Serif"/>
                <a:cs typeface="Microsoft Sans Serif"/>
              </a:rPr>
              <a:t>ЭТАПЕ</a:t>
            </a:r>
            <a:r>
              <a:rPr sz="2300" spc="254" dirty="0">
                <a:solidFill>
                  <a:srgbClr val="133C85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133C85"/>
                </a:solidFill>
                <a:latin typeface="Microsoft Sans Serif"/>
                <a:cs typeface="Microsoft Sans Serif"/>
              </a:rPr>
              <a:t>«ПЕРЕКРЁСТНАЯ</a:t>
            </a:r>
            <a:r>
              <a:rPr sz="2300" spc="260" dirty="0">
                <a:solidFill>
                  <a:srgbClr val="133C85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133C85"/>
                </a:solidFill>
                <a:latin typeface="Microsoft Sans Serif"/>
                <a:cs typeface="Microsoft Sans Serif"/>
              </a:rPr>
              <a:t>ЭКСПЕРТИЗА»</a:t>
            </a:r>
            <a:r>
              <a:rPr sz="2300" spc="260" dirty="0">
                <a:solidFill>
                  <a:srgbClr val="133C85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133C85"/>
                </a:solidFill>
                <a:latin typeface="Microsoft Sans Serif"/>
                <a:cs typeface="Microsoft Sans Serif"/>
              </a:rPr>
              <a:t>ЯВЛЯЕТСЯ</a:t>
            </a:r>
            <a:r>
              <a:rPr sz="2300" spc="254" dirty="0">
                <a:solidFill>
                  <a:srgbClr val="133C85"/>
                </a:solidFill>
                <a:latin typeface="Microsoft Sans Serif"/>
                <a:cs typeface="Microsoft Sans Serif"/>
              </a:rPr>
              <a:t> </a:t>
            </a:r>
            <a:r>
              <a:rPr sz="2300" spc="75" dirty="0">
                <a:solidFill>
                  <a:srgbClr val="133C85"/>
                </a:solidFill>
                <a:latin typeface="Microsoft Sans Serif"/>
                <a:cs typeface="Microsoft Sans Serif"/>
              </a:rPr>
              <a:t>НЕОБХОДИМЫМ</a:t>
            </a:r>
            <a:r>
              <a:rPr sz="2300" spc="260" dirty="0">
                <a:solidFill>
                  <a:srgbClr val="133C85"/>
                </a:solidFill>
                <a:latin typeface="Microsoft Sans Serif"/>
                <a:cs typeface="Microsoft Sans Serif"/>
              </a:rPr>
              <a:t> </a:t>
            </a:r>
            <a:r>
              <a:rPr sz="2300" spc="65" dirty="0">
                <a:solidFill>
                  <a:srgbClr val="133C85"/>
                </a:solidFill>
                <a:latin typeface="Microsoft Sans Serif"/>
                <a:cs typeface="Microsoft Sans Serif"/>
              </a:rPr>
              <a:t>И</a:t>
            </a:r>
            <a:r>
              <a:rPr sz="2300" spc="260" dirty="0">
                <a:solidFill>
                  <a:srgbClr val="133C85"/>
                </a:solidFill>
                <a:latin typeface="Microsoft Sans Serif"/>
                <a:cs typeface="Microsoft Sans Serif"/>
              </a:rPr>
              <a:t> </a:t>
            </a:r>
            <a:r>
              <a:rPr sz="2300" spc="55" dirty="0">
                <a:solidFill>
                  <a:srgbClr val="133C85"/>
                </a:solidFill>
                <a:latin typeface="Microsoft Sans Serif"/>
                <a:cs typeface="Microsoft Sans Serif"/>
              </a:rPr>
              <a:t>ОБЯЗАТЕЛЬНЫМ</a:t>
            </a:r>
            <a:r>
              <a:rPr sz="2300" spc="254" dirty="0">
                <a:solidFill>
                  <a:srgbClr val="133C85"/>
                </a:solidFill>
                <a:latin typeface="Microsoft Sans Serif"/>
                <a:cs typeface="Microsoft Sans Serif"/>
              </a:rPr>
              <a:t> </a:t>
            </a:r>
            <a:r>
              <a:rPr sz="2300" spc="50" dirty="0">
                <a:solidFill>
                  <a:srgbClr val="133C85"/>
                </a:solidFill>
                <a:latin typeface="Microsoft Sans Serif"/>
                <a:cs typeface="Microsoft Sans Serif"/>
              </a:rPr>
              <a:t>УСЛОВИЕМ </a:t>
            </a:r>
            <a:r>
              <a:rPr sz="2300" dirty="0">
                <a:solidFill>
                  <a:srgbClr val="133C85"/>
                </a:solidFill>
                <a:latin typeface="Microsoft Sans Serif"/>
                <a:cs typeface="Microsoft Sans Serif"/>
              </a:rPr>
              <a:t>ДЛЯ</a:t>
            </a:r>
            <a:r>
              <a:rPr sz="2300" spc="105" dirty="0">
                <a:solidFill>
                  <a:srgbClr val="133C85"/>
                </a:solidFill>
                <a:latin typeface="Microsoft Sans Serif"/>
                <a:cs typeface="Microsoft Sans Serif"/>
              </a:rPr>
              <a:t> </a:t>
            </a:r>
            <a:r>
              <a:rPr sz="2300" spc="55" dirty="0">
                <a:solidFill>
                  <a:srgbClr val="133C85"/>
                </a:solidFill>
                <a:latin typeface="Microsoft Sans Serif"/>
                <a:cs typeface="Microsoft Sans Serif"/>
              </a:rPr>
              <a:t>СОИСКАНИЯ</a:t>
            </a:r>
            <a:r>
              <a:rPr sz="2300" spc="105" dirty="0">
                <a:solidFill>
                  <a:srgbClr val="133C85"/>
                </a:solidFill>
                <a:latin typeface="Microsoft Sans Serif"/>
                <a:cs typeface="Microsoft Sans Serif"/>
              </a:rPr>
              <a:t> </a:t>
            </a:r>
            <a:r>
              <a:rPr sz="2300" spc="65" dirty="0">
                <a:solidFill>
                  <a:srgbClr val="133C85"/>
                </a:solidFill>
                <a:latin typeface="Microsoft Sans Serif"/>
                <a:cs typeface="Microsoft Sans Serif"/>
              </a:rPr>
              <a:t>ПРЕМИИ</a:t>
            </a:r>
            <a:endParaRPr sz="2300">
              <a:latin typeface="Microsoft Sans Serif"/>
              <a:cs typeface="Microsoft Sans Serif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541669" y="6732044"/>
            <a:ext cx="17260570" cy="779145"/>
            <a:chOff x="1541669" y="6732044"/>
            <a:chExt cx="17260570" cy="779145"/>
          </a:xfrm>
        </p:grpSpPr>
        <p:sp>
          <p:nvSpPr>
            <p:cNvPr id="22" name="object 22"/>
            <p:cNvSpPr/>
            <p:nvPr/>
          </p:nvSpPr>
          <p:spPr>
            <a:xfrm>
              <a:off x="1557544" y="6747919"/>
              <a:ext cx="17228820" cy="747395"/>
            </a:xfrm>
            <a:custGeom>
              <a:avLst/>
              <a:gdLst/>
              <a:ahLst/>
              <a:cxnLst/>
              <a:rect l="l" t="t" r="r" b="b"/>
              <a:pathLst>
                <a:path w="17228820" h="747395">
                  <a:moveTo>
                    <a:pt x="17007859" y="0"/>
                  </a:moveTo>
                  <a:lnTo>
                    <a:pt x="220307" y="0"/>
                  </a:lnTo>
                  <a:lnTo>
                    <a:pt x="175908" y="4476"/>
                  </a:lnTo>
                  <a:lnTo>
                    <a:pt x="134554" y="17314"/>
                  </a:lnTo>
                  <a:lnTo>
                    <a:pt x="97131" y="37629"/>
                  </a:lnTo>
                  <a:lnTo>
                    <a:pt x="64526" y="64534"/>
                  </a:lnTo>
                  <a:lnTo>
                    <a:pt x="37625" y="97144"/>
                  </a:lnTo>
                  <a:lnTo>
                    <a:pt x="17312" y="134571"/>
                  </a:lnTo>
                  <a:lnTo>
                    <a:pt x="4475" y="175932"/>
                  </a:lnTo>
                  <a:lnTo>
                    <a:pt x="0" y="220338"/>
                  </a:lnTo>
                  <a:lnTo>
                    <a:pt x="0" y="526643"/>
                  </a:lnTo>
                  <a:lnTo>
                    <a:pt x="4475" y="571050"/>
                  </a:lnTo>
                  <a:lnTo>
                    <a:pt x="17312" y="612410"/>
                  </a:lnTo>
                  <a:lnTo>
                    <a:pt x="37625" y="649838"/>
                  </a:lnTo>
                  <a:lnTo>
                    <a:pt x="64526" y="682447"/>
                  </a:lnTo>
                  <a:lnTo>
                    <a:pt x="97131" y="709352"/>
                  </a:lnTo>
                  <a:lnTo>
                    <a:pt x="134554" y="729667"/>
                  </a:lnTo>
                  <a:lnTo>
                    <a:pt x="175908" y="742506"/>
                  </a:lnTo>
                  <a:lnTo>
                    <a:pt x="220307" y="746982"/>
                  </a:lnTo>
                  <a:lnTo>
                    <a:pt x="17007859" y="746982"/>
                  </a:lnTo>
                  <a:lnTo>
                    <a:pt x="17052265" y="742506"/>
                  </a:lnTo>
                  <a:lnTo>
                    <a:pt x="17093626" y="729667"/>
                  </a:lnTo>
                  <a:lnTo>
                    <a:pt x="17131053" y="709352"/>
                  </a:lnTo>
                  <a:lnTo>
                    <a:pt x="17163663" y="682447"/>
                  </a:lnTo>
                  <a:lnTo>
                    <a:pt x="17190568" y="649838"/>
                  </a:lnTo>
                  <a:lnTo>
                    <a:pt x="17210883" y="612410"/>
                  </a:lnTo>
                  <a:lnTo>
                    <a:pt x="17223721" y="571050"/>
                  </a:lnTo>
                  <a:lnTo>
                    <a:pt x="17228197" y="526643"/>
                  </a:lnTo>
                  <a:lnTo>
                    <a:pt x="17228197" y="220338"/>
                  </a:lnTo>
                  <a:lnTo>
                    <a:pt x="17223721" y="175932"/>
                  </a:lnTo>
                  <a:lnTo>
                    <a:pt x="17210883" y="134571"/>
                  </a:lnTo>
                  <a:lnTo>
                    <a:pt x="17190568" y="97144"/>
                  </a:lnTo>
                  <a:lnTo>
                    <a:pt x="17163663" y="64534"/>
                  </a:lnTo>
                  <a:lnTo>
                    <a:pt x="17131053" y="37629"/>
                  </a:lnTo>
                  <a:lnTo>
                    <a:pt x="17093626" y="17314"/>
                  </a:lnTo>
                  <a:lnTo>
                    <a:pt x="17052265" y="4476"/>
                  </a:lnTo>
                  <a:lnTo>
                    <a:pt x="17007859" y="0"/>
                  </a:lnTo>
                  <a:close/>
                </a:path>
              </a:pathLst>
            </a:custGeom>
            <a:solidFill>
              <a:srgbClr val="1F3B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57544" y="6747919"/>
              <a:ext cx="17228820" cy="747395"/>
            </a:xfrm>
            <a:custGeom>
              <a:avLst/>
              <a:gdLst/>
              <a:ahLst/>
              <a:cxnLst/>
              <a:rect l="l" t="t" r="r" b="b"/>
              <a:pathLst>
                <a:path w="17228820" h="747395">
                  <a:moveTo>
                    <a:pt x="17007859" y="746982"/>
                  </a:moveTo>
                  <a:lnTo>
                    <a:pt x="220307" y="746982"/>
                  </a:lnTo>
                  <a:lnTo>
                    <a:pt x="175908" y="742506"/>
                  </a:lnTo>
                  <a:lnTo>
                    <a:pt x="134554" y="729667"/>
                  </a:lnTo>
                  <a:lnTo>
                    <a:pt x="97131" y="709352"/>
                  </a:lnTo>
                  <a:lnTo>
                    <a:pt x="64526" y="682447"/>
                  </a:lnTo>
                  <a:lnTo>
                    <a:pt x="37625" y="649838"/>
                  </a:lnTo>
                  <a:lnTo>
                    <a:pt x="17312" y="612410"/>
                  </a:lnTo>
                  <a:lnTo>
                    <a:pt x="4475" y="571050"/>
                  </a:lnTo>
                  <a:lnTo>
                    <a:pt x="0" y="526643"/>
                  </a:lnTo>
                  <a:lnTo>
                    <a:pt x="0" y="220338"/>
                  </a:lnTo>
                  <a:lnTo>
                    <a:pt x="4475" y="175932"/>
                  </a:lnTo>
                  <a:lnTo>
                    <a:pt x="17312" y="134571"/>
                  </a:lnTo>
                  <a:lnTo>
                    <a:pt x="37625" y="97144"/>
                  </a:lnTo>
                  <a:lnTo>
                    <a:pt x="64526" y="64534"/>
                  </a:lnTo>
                  <a:lnTo>
                    <a:pt x="97131" y="37629"/>
                  </a:lnTo>
                  <a:lnTo>
                    <a:pt x="134554" y="17314"/>
                  </a:lnTo>
                  <a:lnTo>
                    <a:pt x="175908" y="4476"/>
                  </a:lnTo>
                  <a:lnTo>
                    <a:pt x="220307" y="0"/>
                  </a:lnTo>
                  <a:lnTo>
                    <a:pt x="17007859" y="0"/>
                  </a:lnTo>
                  <a:lnTo>
                    <a:pt x="17052265" y="4476"/>
                  </a:lnTo>
                  <a:lnTo>
                    <a:pt x="17093626" y="17314"/>
                  </a:lnTo>
                  <a:lnTo>
                    <a:pt x="17131053" y="37629"/>
                  </a:lnTo>
                  <a:lnTo>
                    <a:pt x="17163663" y="64534"/>
                  </a:lnTo>
                  <a:lnTo>
                    <a:pt x="17190568" y="97144"/>
                  </a:lnTo>
                  <a:lnTo>
                    <a:pt x="17210883" y="134571"/>
                  </a:lnTo>
                  <a:lnTo>
                    <a:pt x="17223721" y="175932"/>
                  </a:lnTo>
                  <a:lnTo>
                    <a:pt x="17228197" y="220338"/>
                  </a:lnTo>
                  <a:lnTo>
                    <a:pt x="17228197" y="526643"/>
                  </a:lnTo>
                  <a:lnTo>
                    <a:pt x="17223721" y="571050"/>
                  </a:lnTo>
                  <a:lnTo>
                    <a:pt x="17210883" y="612410"/>
                  </a:lnTo>
                  <a:lnTo>
                    <a:pt x="17190568" y="649838"/>
                  </a:lnTo>
                  <a:lnTo>
                    <a:pt x="17163663" y="682447"/>
                  </a:lnTo>
                  <a:lnTo>
                    <a:pt x="17131053" y="709352"/>
                  </a:lnTo>
                  <a:lnTo>
                    <a:pt x="17093626" y="729667"/>
                  </a:lnTo>
                  <a:lnTo>
                    <a:pt x="17052265" y="742506"/>
                  </a:lnTo>
                  <a:lnTo>
                    <a:pt x="17007859" y="746982"/>
                  </a:lnTo>
                  <a:close/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831306" y="6827500"/>
            <a:ext cx="10570845" cy="490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50" spc="75" dirty="0">
                <a:solidFill>
                  <a:srgbClr val="F8F8F9"/>
                </a:solidFill>
                <a:latin typeface="Microsoft Sans Serif"/>
                <a:cs typeface="Microsoft Sans Serif"/>
              </a:rPr>
              <a:t>Дополнительная</a:t>
            </a:r>
            <a:r>
              <a:rPr sz="3050" spc="210" dirty="0">
                <a:solidFill>
                  <a:srgbClr val="F8F8F9"/>
                </a:solidFill>
                <a:latin typeface="Microsoft Sans Serif"/>
                <a:cs typeface="Microsoft Sans Serif"/>
              </a:rPr>
              <a:t> </a:t>
            </a:r>
            <a:r>
              <a:rPr sz="3050" spc="85" dirty="0">
                <a:solidFill>
                  <a:srgbClr val="F8F8F9"/>
                </a:solidFill>
                <a:latin typeface="Microsoft Sans Serif"/>
                <a:cs typeface="Microsoft Sans Serif"/>
              </a:rPr>
              <a:t>польза</a:t>
            </a:r>
            <a:r>
              <a:rPr sz="3050" spc="220" dirty="0">
                <a:solidFill>
                  <a:srgbClr val="F8F8F9"/>
                </a:solidFill>
                <a:latin typeface="Microsoft Sans Serif"/>
                <a:cs typeface="Microsoft Sans Serif"/>
              </a:rPr>
              <a:t> </a:t>
            </a:r>
            <a:r>
              <a:rPr sz="3050" spc="100" dirty="0">
                <a:solidFill>
                  <a:srgbClr val="F8F8F9"/>
                </a:solidFill>
                <a:latin typeface="Microsoft Sans Serif"/>
                <a:cs typeface="Microsoft Sans Serif"/>
              </a:rPr>
              <a:t>от</a:t>
            </a:r>
            <a:r>
              <a:rPr sz="3050" spc="225" dirty="0">
                <a:solidFill>
                  <a:srgbClr val="F8F8F9"/>
                </a:solidFill>
                <a:latin typeface="Microsoft Sans Serif"/>
                <a:cs typeface="Microsoft Sans Serif"/>
              </a:rPr>
              <a:t> </a:t>
            </a:r>
            <a:r>
              <a:rPr sz="3050" spc="140" dirty="0">
                <a:solidFill>
                  <a:srgbClr val="F8F8F9"/>
                </a:solidFill>
                <a:latin typeface="Microsoft Sans Serif"/>
                <a:cs typeface="Microsoft Sans Serif"/>
              </a:rPr>
              <a:t>перекрёстной</a:t>
            </a:r>
            <a:r>
              <a:rPr sz="3050" spc="220" dirty="0">
                <a:solidFill>
                  <a:srgbClr val="F8F8F9"/>
                </a:solidFill>
                <a:latin typeface="Microsoft Sans Serif"/>
                <a:cs typeface="Microsoft Sans Serif"/>
              </a:rPr>
              <a:t> </a:t>
            </a:r>
            <a:r>
              <a:rPr sz="3050" spc="120" dirty="0">
                <a:solidFill>
                  <a:srgbClr val="F8F8F9"/>
                </a:solidFill>
                <a:latin typeface="Microsoft Sans Serif"/>
                <a:cs typeface="Microsoft Sans Serif"/>
              </a:rPr>
              <a:t>экспертизы</a:t>
            </a:r>
            <a:endParaRPr sz="30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514102" y="7947455"/>
            <a:ext cx="6069330" cy="109347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438150">
              <a:lnSpc>
                <a:spcPts val="2720"/>
              </a:lnSpc>
              <a:spcBef>
                <a:spcPts val="395"/>
              </a:spcBef>
            </a:pPr>
            <a:r>
              <a:rPr sz="2450" spc="55" dirty="0">
                <a:latin typeface="Microsoft Sans Serif"/>
                <a:cs typeface="Microsoft Sans Serif"/>
              </a:rPr>
              <a:t>Знакомство</a:t>
            </a:r>
            <a:r>
              <a:rPr sz="2450" spc="80" dirty="0">
                <a:latin typeface="Microsoft Sans Serif"/>
                <a:cs typeface="Microsoft Sans Serif"/>
              </a:rPr>
              <a:t> </a:t>
            </a:r>
            <a:r>
              <a:rPr sz="2450" spc="130" dirty="0">
                <a:latin typeface="Microsoft Sans Serif"/>
                <a:cs typeface="Microsoft Sans Serif"/>
              </a:rPr>
              <a:t>с</a:t>
            </a:r>
            <a:r>
              <a:rPr sz="2450" spc="85" dirty="0">
                <a:latin typeface="Microsoft Sans Serif"/>
                <a:cs typeface="Microsoft Sans Serif"/>
              </a:rPr>
              <a:t> </a:t>
            </a:r>
            <a:r>
              <a:rPr sz="2450" spc="45" dirty="0">
                <a:latin typeface="Microsoft Sans Serif"/>
                <a:cs typeface="Microsoft Sans Serif"/>
              </a:rPr>
              <a:t>лучшими</a:t>
            </a:r>
            <a:r>
              <a:rPr sz="2450" spc="85" dirty="0">
                <a:latin typeface="Microsoft Sans Serif"/>
                <a:cs typeface="Microsoft Sans Serif"/>
              </a:rPr>
              <a:t> </a:t>
            </a:r>
            <a:r>
              <a:rPr sz="2450" spc="50" dirty="0">
                <a:latin typeface="Microsoft Sans Serif"/>
                <a:cs typeface="Microsoft Sans Serif"/>
              </a:rPr>
              <a:t>практиками </a:t>
            </a:r>
            <a:r>
              <a:rPr sz="2450" spc="75" dirty="0">
                <a:latin typeface="Microsoft Sans Serif"/>
                <a:cs typeface="Microsoft Sans Serif"/>
              </a:rPr>
              <a:t>из </a:t>
            </a:r>
            <a:r>
              <a:rPr sz="2450" spc="114" dirty="0">
                <a:latin typeface="Microsoft Sans Serif"/>
                <a:cs typeface="Microsoft Sans Serif"/>
              </a:rPr>
              <a:t>других</a:t>
            </a:r>
            <a:r>
              <a:rPr sz="2450" spc="75" dirty="0">
                <a:latin typeface="Microsoft Sans Serif"/>
                <a:cs typeface="Microsoft Sans Serif"/>
              </a:rPr>
              <a:t> </a:t>
            </a:r>
            <a:r>
              <a:rPr sz="2450" spc="90" dirty="0">
                <a:latin typeface="Microsoft Sans Serif"/>
                <a:cs typeface="Microsoft Sans Serif"/>
              </a:rPr>
              <a:t>регионов,</a:t>
            </a:r>
            <a:r>
              <a:rPr sz="2450" spc="75" dirty="0">
                <a:latin typeface="Microsoft Sans Serif"/>
                <a:cs typeface="Microsoft Sans Serif"/>
              </a:rPr>
              <a:t> </a:t>
            </a:r>
            <a:r>
              <a:rPr sz="2450" spc="70" dirty="0">
                <a:latin typeface="Microsoft Sans Serif"/>
                <a:cs typeface="Microsoft Sans Serif"/>
              </a:rPr>
              <a:t>которые</a:t>
            </a:r>
            <a:r>
              <a:rPr sz="2450" spc="75" dirty="0">
                <a:latin typeface="Microsoft Sans Serif"/>
                <a:cs typeface="Microsoft Sans Serif"/>
              </a:rPr>
              <a:t> </a:t>
            </a:r>
            <a:r>
              <a:rPr sz="2450" spc="85" dirty="0">
                <a:latin typeface="Microsoft Sans Serif"/>
                <a:cs typeface="Microsoft Sans Serif"/>
              </a:rPr>
              <a:t>можно</a:t>
            </a:r>
            <a:endParaRPr sz="2450">
              <a:latin typeface="Microsoft Sans Serif"/>
              <a:cs typeface="Microsoft Sans Serif"/>
            </a:endParaRPr>
          </a:p>
          <a:p>
            <a:pPr marL="12700">
              <a:lnSpc>
                <a:spcPts val="2670"/>
              </a:lnSpc>
            </a:pPr>
            <a:r>
              <a:rPr sz="2450" spc="55" dirty="0">
                <a:latin typeface="Microsoft Sans Serif"/>
                <a:cs typeface="Microsoft Sans Serif"/>
              </a:rPr>
              <a:t>адаптировать</a:t>
            </a:r>
            <a:r>
              <a:rPr sz="2450" spc="80" dirty="0">
                <a:latin typeface="Microsoft Sans Serif"/>
                <a:cs typeface="Microsoft Sans Serif"/>
              </a:rPr>
              <a:t> </a:t>
            </a:r>
            <a:r>
              <a:rPr sz="2450" spc="50" dirty="0">
                <a:latin typeface="Microsoft Sans Serif"/>
                <a:cs typeface="Microsoft Sans Serif"/>
              </a:rPr>
              <a:t>в</a:t>
            </a:r>
            <a:r>
              <a:rPr sz="2450" spc="80" dirty="0">
                <a:latin typeface="Microsoft Sans Serif"/>
                <a:cs typeface="Microsoft Sans Serif"/>
              </a:rPr>
              <a:t> </a:t>
            </a:r>
            <a:r>
              <a:rPr sz="2450" spc="70" dirty="0">
                <a:latin typeface="Microsoft Sans Serif"/>
                <a:cs typeface="Microsoft Sans Serif"/>
              </a:rPr>
              <a:t>своём</a:t>
            </a:r>
            <a:r>
              <a:rPr sz="2450" spc="80" dirty="0">
                <a:latin typeface="Microsoft Sans Serif"/>
                <a:cs typeface="Microsoft Sans Serif"/>
              </a:rPr>
              <a:t> </a:t>
            </a:r>
            <a:r>
              <a:rPr sz="2450" spc="50" dirty="0">
                <a:latin typeface="Microsoft Sans Serif"/>
                <a:cs typeface="Microsoft Sans Serif"/>
              </a:rPr>
              <a:t>муниципалитете</a:t>
            </a:r>
            <a:endParaRPr sz="24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773308" y="7813543"/>
            <a:ext cx="9528175" cy="955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76055" algn="l"/>
              </a:tabLst>
            </a:pPr>
            <a:r>
              <a:rPr sz="6100" spc="-1240" dirty="0">
                <a:solidFill>
                  <a:srgbClr val="CFA05E"/>
                </a:solidFill>
                <a:latin typeface="Microsoft Sans Serif"/>
                <a:cs typeface="Microsoft Sans Serif"/>
              </a:rPr>
              <a:t>1</a:t>
            </a:r>
            <a:r>
              <a:rPr sz="6100" dirty="0">
                <a:solidFill>
                  <a:srgbClr val="CFA05E"/>
                </a:solidFill>
                <a:latin typeface="Microsoft Sans Serif"/>
                <a:cs typeface="Microsoft Sans Serif"/>
              </a:rPr>
              <a:t>	</a:t>
            </a:r>
            <a:r>
              <a:rPr sz="6100" spc="-50" dirty="0">
                <a:solidFill>
                  <a:srgbClr val="CFA05E"/>
                </a:solidFill>
                <a:latin typeface="Microsoft Sans Serif"/>
                <a:cs typeface="Microsoft Sans Serif"/>
              </a:rPr>
              <a:t>2</a:t>
            </a:r>
            <a:endParaRPr sz="6100" dirty="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48198" y="7947455"/>
            <a:ext cx="5459095" cy="213042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>
              <a:lnSpc>
                <a:spcPts val="2720"/>
              </a:lnSpc>
              <a:spcBef>
                <a:spcPts val="395"/>
              </a:spcBef>
            </a:pPr>
            <a:r>
              <a:rPr sz="2450" dirty="0">
                <a:latin typeface="Microsoft Sans Serif"/>
                <a:cs typeface="Microsoft Sans Serif"/>
              </a:rPr>
              <a:t>Повышение</a:t>
            </a:r>
            <a:r>
              <a:rPr sz="2450" spc="495" dirty="0">
                <a:latin typeface="Microsoft Sans Serif"/>
                <a:cs typeface="Microsoft Sans Serif"/>
              </a:rPr>
              <a:t> </a:t>
            </a:r>
            <a:r>
              <a:rPr sz="2450" spc="60" dirty="0">
                <a:latin typeface="Microsoft Sans Serif"/>
                <a:cs typeface="Microsoft Sans Serif"/>
              </a:rPr>
              <a:t>объективности:</a:t>
            </a:r>
            <a:r>
              <a:rPr sz="2450" spc="610" dirty="0">
                <a:latin typeface="Microsoft Sans Serif"/>
                <a:cs typeface="Microsoft Sans Serif"/>
              </a:rPr>
              <a:t> </a:t>
            </a:r>
            <a:r>
              <a:rPr sz="2450" spc="55" dirty="0">
                <a:latin typeface="Microsoft Sans Serif"/>
                <a:cs typeface="Microsoft Sans Serif"/>
              </a:rPr>
              <a:t>оценка</a:t>
            </a:r>
            <a:r>
              <a:rPr sz="2450" spc="85" dirty="0">
                <a:latin typeface="Microsoft Sans Serif"/>
                <a:cs typeface="Microsoft Sans Serif"/>
              </a:rPr>
              <a:t> </a:t>
            </a:r>
            <a:r>
              <a:rPr sz="2450" spc="80" dirty="0">
                <a:latin typeface="Microsoft Sans Serif"/>
                <a:cs typeface="Microsoft Sans Serif"/>
              </a:rPr>
              <a:t>проектов становится</a:t>
            </a:r>
            <a:r>
              <a:rPr sz="2450" spc="85" dirty="0">
                <a:latin typeface="Microsoft Sans Serif"/>
                <a:cs typeface="Microsoft Sans Serif"/>
              </a:rPr>
              <a:t> </a:t>
            </a:r>
            <a:r>
              <a:rPr sz="2450" spc="50" dirty="0">
                <a:latin typeface="Microsoft Sans Serif"/>
                <a:cs typeface="Microsoft Sans Serif"/>
              </a:rPr>
              <a:t>более </a:t>
            </a:r>
            <a:r>
              <a:rPr sz="2450" spc="95" dirty="0">
                <a:latin typeface="Microsoft Sans Serif"/>
                <a:cs typeface="Microsoft Sans Serif"/>
              </a:rPr>
              <a:t>многогранной</a:t>
            </a:r>
            <a:r>
              <a:rPr sz="2450" spc="80" dirty="0">
                <a:latin typeface="Microsoft Sans Serif"/>
                <a:cs typeface="Microsoft Sans Serif"/>
              </a:rPr>
              <a:t> </a:t>
            </a:r>
            <a:r>
              <a:rPr sz="2450" spc="95" dirty="0">
                <a:latin typeface="Microsoft Sans Serif"/>
                <a:cs typeface="Microsoft Sans Serif"/>
              </a:rPr>
              <a:t>и</a:t>
            </a:r>
            <a:r>
              <a:rPr sz="2450" spc="85" dirty="0">
                <a:latin typeface="Microsoft Sans Serif"/>
                <a:cs typeface="Microsoft Sans Serif"/>
              </a:rPr>
              <a:t> </a:t>
            </a:r>
            <a:r>
              <a:rPr sz="2450" spc="60" dirty="0">
                <a:latin typeface="Microsoft Sans Serif"/>
                <a:cs typeface="Microsoft Sans Serif"/>
              </a:rPr>
              <a:t>справедливой,</a:t>
            </a:r>
            <a:endParaRPr sz="2450" dirty="0">
              <a:latin typeface="Microsoft Sans Serif"/>
              <a:cs typeface="Microsoft Sans Serif"/>
            </a:endParaRPr>
          </a:p>
          <a:p>
            <a:pPr marL="12700" marR="174625">
              <a:lnSpc>
                <a:spcPts val="2720"/>
              </a:lnSpc>
              <a:spcBef>
                <a:spcPts val="5"/>
              </a:spcBef>
            </a:pPr>
            <a:r>
              <a:rPr sz="2450" dirty="0">
                <a:latin typeface="Microsoft Sans Serif"/>
                <a:cs typeface="Microsoft Sans Serif"/>
              </a:rPr>
              <a:t>так</a:t>
            </a:r>
            <a:r>
              <a:rPr sz="2450" spc="80" dirty="0">
                <a:latin typeface="Microsoft Sans Serif"/>
                <a:cs typeface="Microsoft Sans Serif"/>
              </a:rPr>
              <a:t> </a:t>
            </a:r>
            <a:r>
              <a:rPr sz="2450" spc="50" dirty="0">
                <a:latin typeface="Microsoft Sans Serif"/>
                <a:cs typeface="Microsoft Sans Serif"/>
              </a:rPr>
              <a:t>как</a:t>
            </a:r>
            <a:r>
              <a:rPr sz="2450" spc="95" dirty="0">
                <a:latin typeface="Microsoft Sans Serif"/>
                <a:cs typeface="Microsoft Sans Serif"/>
              </a:rPr>
              <a:t> </a:t>
            </a:r>
            <a:r>
              <a:rPr sz="2450" spc="50" dirty="0">
                <a:latin typeface="Microsoft Sans Serif"/>
                <a:cs typeface="Microsoft Sans Serif"/>
              </a:rPr>
              <a:t>в</a:t>
            </a:r>
            <a:r>
              <a:rPr sz="2450" spc="90" dirty="0">
                <a:latin typeface="Microsoft Sans Serif"/>
                <a:cs typeface="Microsoft Sans Serif"/>
              </a:rPr>
              <a:t> </a:t>
            </a:r>
            <a:r>
              <a:rPr sz="2450" spc="65" dirty="0">
                <a:latin typeface="Microsoft Sans Serif"/>
                <a:cs typeface="Microsoft Sans Serif"/>
              </a:rPr>
              <a:t>ней</a:t>
            </a:r>
            <a:r>
              <a:rPr sz="2450" spc="90" dirty="0">
                <a:latin typeface="Microsoft Sans Serif"/>
                <a:cs typeface="Microsoft Sans Serif"/>
              </a:rPr>
              <a:t> </a:t>
            </a:r>
            <a:r>
              <a:rPr sz="2450" spc="80" dirty="0">
                <a:latin typeface="Microsoft Sans Serif"/>
                <a:cs typeface="Microsoft Sans Serif"/>
              </a:rPr>
              <a:t>участвуют</a:t>
            </a:r>
            <a:r>
              <a:rPr sz="2450" spc="90" dirty="0">
                <a:latin typeface="Microsoft Sans Serif"/>
                <a:cs typeface="Microsoft Sans Serif"/>
              </a:rPr>
              <a:t> </a:t>
            </a:r>
            <a:r>
              <a:rPr sz="2450" spc="50" dirty="0">
                <a:latin typeface="Microsoft Sans Serif"/>
                <a:cs typeface="Microsoft Sans Serif"/>
              </a:rPr>
              <a:t>не</a:t>
            </a:r>
            <a:r>
              <a:rPr sz="2450" spc="95" dirty="0">
                <a:latin typeface="Microsoft Sans Serif"/>
                <a:cs typeface="Microsoft Sans Serif"/>
              </a:rPr>
              <a:t> </a:t>
            </a:r>
            <a:r>
              <a:rPr sz="2450" spc="45" dirty="0">
                <a:latin typeface="Microsoft Sans Serif"/>
                <a:cs typeface="Microsoft Sans Serif"/>
              </a:rPr>
              <a:t>только </a:t>
            </a:r>
            <a:r>
              <a:rPr sz="2450" spc="55" dirty="0">
                <a:latin typeface="Microsoft Sans Serif"/>
                <a:cs typeface="Microsoft Sans Serif"/>
              </a:rPr>
              <a:t>столичные</a:t>
            </a:r>
            <a:r>
              <a:rPr sz="2450" spc="90" dirty="0">
                <a:latin typeface="Microsoft Sans Serif"/>
                <a:cs typeface="Microsoft Sans Serif"/>
              </a:rPr>
              <a:t> </a:t>
            </a:r>
            <a:r>
              <a:rPr sz="2450" spc="60" dirty="0">
                <a:latin typeface="Microsoft Sans Serif"/>
                <a:cs typeface="Microsoft Sans Serif"/>
              </a:rPr>
              <a:t>эксперты,</a:t>
            </a:r>
            <a:endParaRPr sz="2450" dirty="0">
              <a:latin typeface="Microsoft Sans Serif"/>
              <a:cs typeface="Microsoft Sans Serif"/>
            </a:endParaRPr>
          </a:p>
          <a:p>
            <a:pPr marL="12700">
              <a:lnSpc>
                <a:spcPts val="2670"/>
              </a:lnSpc>
            </a:pPr>
            <a:r>
              <a:rPr sz="2450" spc="75" dirty="0">
                <a:latin typeface="Microsoft Sans Serif"/>
                <a:cs typeface="Microsoft Sans Serif"/>
              </a:rPr>
              <a:t>но </a:t>
            </a:r>
            <a:r>
              <a:rPr sz="2450" spc="95" dirty="0">
                <a:latin typeface="Microsoft Sans Serif"/>
                <a:cs typeface="Microsoft Sans Serif"/>
              </a:rPr>
              <a:t>и</a:t>
            </a:r>
            <a:r>
              <a:rPr sz="2450" spc="75" dirty="0">
                <a:latin typeface="Microsoft Sans Serif"/>
                <a:cs typeface="Microsoft Sans Serif"/>
              </a:rPr>
              <a:t> </a:t>
            </a:r>
            <a:r>
              <a:rPr sz="2450" spc="80" dirty="0">
                <a:latin typeface="Microsoft Sans Serif"/>
                <a:cs typeface="Microsoft Sans Serif"/>
              </a:rPr>
              <a:t>коллеги-</a:t>
            </a:r>
            <a:r>
              <a:rPr sz="2450" spc="75" dirty="0">
                <a:latin typeface="Microsoft Sans Serif"/>
                <a:cs typeface="Microsoft Sans Serif"/>
              </a:rPr>
              <a:t>управленцы</a:t>
            </a:r>
            <a:endParaRPr sz="2450" dirty="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557533" y="3222739"/>
            <a:ext cx="5325110" cy="3015615"/>
          </a:xfrm>
          <a:custGeom>
            <a:avLst/>
            <a:gdLst/>
            <a:ahLst/>
            <a:cxnLst/>
            <a:rect l="l" t="t" r="r" b="b"/>
            <a:pathLst>
              <a:path w="5325109" h="3015615">
                <a:moveTo>
                  <a:pt x="5055071" y="0"/>
                </a:moveTo>
                <a:lnTo>
                  <a:pt x="269750" y="0"/>
                </a:lnTo>
                <a:lnTo>
                  <a:pt x="221425" y="4366"/>
                </a:lnTo>
                <a:lnTo>
                  <a:pt x="175875" y="16947"/>
                </a:lnTo>
                <a:lnTo>
                  <a:pt x="133876" y="36965"/>
                </a:lnTo>
                <a:lnTo>
                  <a:pt x="96207" y="63644"/>
                </a:lnTo>
                <a:lnTo>
                  <a:pt x="63645" y="96206"/>
                </a:lnTo>
                <a:lnTo>
                  <a:pt x="36966" y="133873"/>
                </a:lnTo>
                <a:lnTo>
                  <a:pt x="16947" y="175870"/>
                </a:lnTo>
                <a:lnTo>
                  <a:pt x="4366" y="221418"/>
                </a:lnTo>
                <a:lnTo>
                  <a:pt x="0" y="269740"/>
                </a:lnTo>
                <a:lnTo>
                  <a:pt x="0" y="2745874"/>
                </a:lnTo>
                <a:lnTo>
                  <a:pt x="4366" y="2794196"/>
                </a:lnTo>
                <a:lnTo>
                  <a:pt x="16947" y="2839744"/>
                </a:lnTo>
                <a:lnTo>
                  <a:pt x="36966" y="2881741"/>
                </a:lnTo>
                <a:lnTo>
                  <a:pt x="63645" y="2919408"/>
                </a:lnTo>
                <a:lnTo>
                  <a:pt x="96207" y="2951970"/>
                </a:lnTo>
                <a:lnTo>
                  <a:pt x="133876" y="2978649"/>
                </a:lnTo>
                <a:lnTo>
                  <a:pt x="175875" y="2998667"/>
                </a:lnTo>
                <a:lnTo>
                  <a:pt x="221425" y="3011248"/>
                </a:lnTo>
                <a:lnTo>
                  <a:pt x="269750" y="3015614"/>
                </a:lnTo>
                <a:lnTo>
                  <a:pt x="5055071" y="3015614"/>
                </a:lnTo>
                <a:lnTo>
                  <a:pt x="5103396" y="3011248"/>
                </a:lnTo>
                <a:lnTo>
                  <a:pt x="5148945" y="2998667"/>
                </a:lnTo>
                <a:lnTo>
                  <a:pt x="5190942" y="2978649"/>
                </a:lnTo>
                <a:lnTo>
                  <a:pt x="5228609" y="2951970"/>
                </a:lnTo>
                <a:lnTo>
                  <a:pt x="5261170" y="2919408"/>
                </a:lnTo>
                <a:lnTo>
                  <a:pt x="5287848" y="2881741"/>
                </a:lnTo>
                <a:lnTo>
                  <a:pt x="5307865" y="2839744"/>
                </a:lnTo>
                <a:lnTo>
                  <a:pt x="5320445" y="2794196"/>
                </a:lnTo>
                <a:lnTo>
                  <a:pt x="5324811" y="2745874"/>
                </a:lnTo>
                <a:lnTo>
                  <a:pt x="5324811" y="269740"/>
                </a:lnTo>
                <a:lnTo>
                  <a:pt x="5320445" y="221418"/>
                </a:lnTo>
                <a:lnTo>
                  <a:pt x="5307865" y="175870"/>
                </a:lnTo>
                <a:lnTo>
                  <a:pt x="5287848" y="133873"/>
                </a:lnTo>
                <a:lnTo>
                  <a:pt x="5261170" y="96206"/>
                </a:lnTo>
                <a:lnTo>
                  <a:pt x="5228609" y="63644"/>
                </a:lnTo>
                <a:lnTo>
                  <a:pt x="5190942" y="36965"/>
                </a:lnTo>
                <a:lnTo>
                  <a:pt x="5148945" y="16947"/>
                </a:lnTo>
                <a:lnTo>
                  <a:pt x="5103396" y="4366"/>
                </a:lnTo>
                <a:lnTo>
                  <a:pt x="5055071" y="0"/>
                </a:lnTo>
                <a:close/>
              </a:path>
            </a:pathLst>
          </a:custGeom>
          <a:solidFill>
            <a:srgbClr val="133C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1817212" y="3442137"/>
            <a:ext cx="4766945" cy="253873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26670" marR="1816735">
              <a:lnSpc>
                <a:spcPts val="2720"/>
              </a:lnSpc>
              <a:spcBef>
                <a:spcPts val="395"/>
              </a:spcBef>
            </a:pPr>
            <a:r>
              <a:rPr sz="2450" dirty="0">
                <a:solidFill>
                  <a:srgbClr val="FFFFFF"/>
                </a:solidFill>
                <a:latin typeface="Microsoft Sans Serif"/>
                <a:cs typeface="Microsoft Sans Serif"/>
              </a:rPr>
              <a:t>Каждый</a:t>
            </a:r>
            <a:r>
              <a:rPr sz="2450" spc="2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участник </a:t>
            </a:r>
            <a:r>
              <a:rPr sz="245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Премии </a:t>
            </a:r>
            <a:r>
              <a:rPr sz="245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оценивает</a:t>
            </a:r>
            <a:endParaRPr sz="2450">
              <a:latin typeface="Microsoft Sans Serif"/>
              <a:cs typeface="Microsoft Sans Serif"/>
            </a:endParaRPr>
          </a:p>
          <a:p>
            <a:pPr marL="12700">
              <a:lnSpc>
                <a:spcPts val="6135"/>
              </a:lnSpc>
            </a:pPr>
            <a:r>
              <a:rPr sz="3700" dirty="0">
                <a:solidFill>
                  <a:srgbClr val="CFA05E"/>
                </a:solidFill>
                <a:latin typeface="Microsoft Sans Serif"/>
                <a:cs typeface="Microsoft Sans Serif"/>
              </a:rPr>
              <a:t>до</a:t>
            </a:r>
            <a:r>
              <a:rPr sz="3700" spc="-254" dirty="0">
                <a:solidFill>
                  <a:srgbClr val="CFA05E"/>
                </a:solidFill>
                <a:latin typeface="Microsoft Sans Serif"/>
                <a:cs typeface="Microsoft Sans Serif"/>
              </a:rPr>
              <a:t> </a:t>
            </a:r>
            <a:r>
              <a:rPr sz="5350" spc="245" dirty="0">
                <a:solidFill>
                  <a:srgbClr val="CFA05E"/>
                </a:solidFill>
                <a:latin typeface="Microsoft Sans Serif"/>
                <a:cs typeface="Microsoft Sans Serif"/>
              </a:rPr>
              <a:t>5</a:t>
            </a:r>
            <a:endParaRPr sz="5350">
              <a:latin typeface="Microsoft Sans Serif"/>
              <a:cs typeface="Microsoft Sans Serif"/>
            </a:endParaRPr>
          </a:p>
          <a:p>
            <a:pPr marL="40640" marR="5080">
              <a:lnSpc>
                <a:spcPct val="100499"/>
              </a:lnSpc>
              <a:spcBef>
                <a:spcPts val="490"/>
              </a:spcBef>
            </a:pPr>
            <a:r>
              <a:rPr sz="205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управленческих</a:t>
            </a:r>
            <a:r>
              <a:rPr sz="2050" spc="3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5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решений,</a:t>
            </a:r>
            <a:r>
              <a:rPr sz="2050" spc="3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инициатив </a:t>
            </a:r>
            <a:r>
              <a:rPr sz="2050" dirty="0">
                <a:solidFill>
                  <a:srgbClr val="FFFFFF"/>
                </a:solidFill>
                <a:latin typeface="Microsoft Sans Serif"/>
                <a:cs typeface="Microsoft Sans Serif"/>
              </a:rPr>
              <a:t>или</a:t>
            </a:r>
            <a:r>
              <a:rPr sz="2050" spc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5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проектов</a:t>
            </a:r>
            <a:r>
              <a:rPr sz="2050" spc="1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50" dirty="0">
                <a:solidFill>
                  <a:srgbClr val="FFFFFF"/>
                </a:solidFill>
                <a:latin typeface="Microsoft Sans Serif"/>
                <a:cs typeface="Microsoft Sans Serif"/>
              </a:rPr>
              <a:t>участников</a:t>
            </a:r>
            <a:r>
              <a:rPr sz="2050" spc="1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5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050" spc="1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5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других </a:t>
            </a:r>
            <a:r>
              <a:rPr sz="2050" dirty="0">
                <a:solidFill>
                  <a:srgbClr val="FFFFFF"/>
                </a:solidFill>
                <a:latin typeface="Microsoft Sans Serif"/>
                <a:cs typeface="Microsoft Sans Serif"/>
              </a:rPr>
              <a:t>номинациях</a:t>
            </a:r>
            <a:r>
              <a:rPr sz="2050" spc="1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5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из</a:t>
            </a:r>
            <a:r>
              <a:rPr sz="2050" spc="1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5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других</a:t>
            </a:r>
            <a:r>
              <a:rPr sz="2050" spc="1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5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регионов</a:t>
            </a:r>
            <a:endParaRPr sz="20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7502347" y="3222739"/>
            <a:ext cx="5325110" cy="3015615"/>
          </a:xfrm>
          <a:custGeom>
            <a:avLst/>
            <a:gdLst/>
            <a:ahLst/>
            <a:cxnLst/>
            <a:rect l="l" t="t" r="r" b="b"/>
            <a:pathLst>
              <a:path w="5325109" h="3015615">
                <a:moveTo>
                  <a:pt x="5055071" y="0"/>
                </a:moveTo>
                <a:lnTo>
                  <a:pt x="269750" y="0"/>
                </a:lnTo>
                <a:lnTo>
                  <a:pt x="221425" y="4366"/>
                </a:lnTo>
                <a:lnTo>
                  <a:pt x="175875" y="16947"/>
                </a:lnTo>
                <a:lnTo>
                  <a:pt x="133876" y="36965"/>
                </a:lnTo>
                <a:lnTo>
                  <a:pt x="96207" y="63644"/>
                </a:lnTo>
                <a:lnTo>
                  <a:pt x="63645" y="96206"/>
                </a:lnTo>
                <a:lnTo>
                  <a:pt x="36966" y="133873"/>
                </a:lnTo>
                <a:lnTo>
                  <a:pt x="16947" y="175870"/>
                </a:lnTo>
                <a:lnTo>
                  <a:pt x="4366" y="221418"/>
                </a:lnTo>
                <a:lnTo>
                  <a:pt x="0" y="269740"/>
                </a:lnTo>
                <a:lnTo>
                  <a:pt x="0" y="2745874"/>
                </a:lnTo>
                <a:lnTo>
                  <a:pt x="4366" y="2794196"/>
                </a:lnTo>
                <a:lnTo>
                  <a:pt x="16947" y="2839744"/>
                </a:lnTo>
                <a:lnTo>
                  <a:pt x="36966" y="2881741"/>
                </a:lnTo>
                <a:lnTo>
                  <a:pt x="63645" y="2919408"/>
                </a:lnTo>
                <a:lnTo>
                  <a:pt x="96207" y="2951970"/>
                </a:lnTo>
                <a:lnTo>
                  <a:pt x="133876" y="2978649"/>
                </a:lnTo>
                <a:lnTo>
                  <a:pt x="175875" y="2998667"/>
                </a:lnTo>
                <a:lnTo>
                  <a:pt x="221425" y="3011248"/>
                </a:lnTo>
                <a:lnTo>
                  <a:pt x="269750" y="3015614"/>
                </a:lnTo>
                <a:lnTo>
                  <a:pt x="5055071" y="3015614"/>
                </a:lnTo>
                <a:lnTo>
                  <a:pt x="5103396" y="3011248"/>
                </a:lnTo>
                <a:lnTo>
                  <a:pt x="5148945" y="2998667"/>
                </a:lnTo>
                <a:lnTo>
                  <a:pt x="5190942" y="2978649"/>
                </a:lnTo>
                <a:lnTo>
                  <a:pt x="5228609" y="2951970"/>
                </a:lnTo>
                <a:lnTo>
                  <a:pt x="5261170" y="2919408"/>
                </a:lnTo>
                <a:lnTo>
                  <a:pt x="5287848" y="2881741"/>
                </a:lnTo>
                <a:lnTo>
                  <a:pt x="5307865" y="2839744"/>
                </a:lnTo>
                <a:lnTo>
                  <a:pt x="5320445" y="2794196"/>
                </a:lnTo>
                <a:lnTo>
                  <a:pt x="5324811" y="2745874"/>
                </a:lnTo>
                <a:lnTo>
                  <a:pt x="5324811" y="269740"/>
                </a:lnTo>
                <a:lnTo>
                  <a:pt x="5320445" y="221418"/>
                </a:lnTo>
                <a:lnTo>
                  <a:pt x="5307865" y="175870"/>
                </a:lnTo>
                <a:lnTo>
                  <a:pt x="5287848" y="133873"/>
                </a:lnTo>
                <a:lnTo>
                  <a:pt x="5261170" y="96206"/>
                </a:lnTo>
                <a:lnTo>
                  <a:pt x="5228609" y="63644"/>
                </a:lnTo>
                <a:lnTo>
                  <a:pt x="5190942" y="36965"/>
                </a:lnTo>
                <a:lnTo>
                  <a:pt x="5148945" y="16947"/>
                </a:lnTo>
                <a:lnTo>
                  <a:pt x="5103396" y="4366"/>
                </a:lnTo>
                <a:lnTo>
                  <a:pt x="5055071" y="0"/>
                </a:lnTo>
                <a:close/>
              </a:path>
            </a:pathLst>
          </a:custGeom>
          <a:solidFill>
            <a:srgbClr val="133C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7776088" y="3442137"/>
            <a:ext cx="4130040" cy="109347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>
              <a:lnSpc>
                <a:spcPts val="2720"/>
              </a:lnSpc>
              <a:spcBef>
                <a:spcPts val="395"/>
              </a:spcBef>
            </a:pPr>
            <a:r>
              <a:rPr sz="245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Проекты</a:t>
            </a:r>
            <a:r>
              <a:rPr sz="2450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dirty="0">
                <a:solidFill>
                  <a:srgbClr val="FFFFFF"/>
                </a:solidFill>
                <a:latin typeface="Microsoft Sans Serif"/>
                <a:cs typeface="Microsoft Sans Serif"/>
              </a:rPr>
              <a:t>для</a:t>
            </a:r>
            <a:r>
              <a:rPr sz="2450" spc="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оценки</a:t>
            </a:r>
            <a:r>
              <a:rPr sz="2450"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будут </a:t>
            </a:r>
            <a:r>
              <a:rPr sz="245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размещены</a:t>
            </a:r>
            <a:r>
              <a:rPr sz="2450" spc="20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450" spc="2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личном </a:t>
            </a:r>
            <a:r>
              <a:rPr sz="245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кабинете</a:t>
            </a:r>
            <a:r>
              <a:rPr sz="2450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участника</a:t>
            </a:r>
            <a:endParaRPr sz="24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3447087" y="3222739"/>
            <a:ext cx="5325110" cy="3015615"/>
          </a:xfrm>
          <a:custGeom>
            <a:avLst/>
            <a:gdLst/>
            <a:ahLst/>
            <a:cxnLst/>
            <a:rect l="l" t="t" r="r" b="b"/>
            <a:pathLst>
              <a:path w="5325109" h="3015615">
                <a:moveTo>
                  <a:pt x="5055071" y="0"/>
                </a:moveTo>
                <a:lnTo>
                  <a:pt x="269750" y="0"/>
                </a:lnTo>
                <a:lnTo>
                  <a:pt x="221425" y="4366"/>
                </a:lnTo>
                <a:lnTo>
                  <a:pt x="175875" y="16947"/>
                </a:lnTo>
                <a:lnTo>
                  <a:pt x="133876" y="36965"/>
                </a:lnTo>
                <a:lnTo>
                  <a:pt x="96207" y="63644"/>
                </a:lnTo>
                <a:lnTo>
                  <a:pt x="63645" y="96206"/>
                </a:lnTo>
                <a:lnTo>
                  <a:pt x="36966" y="133873"/>
                </a:lnTo>
                <a:lnTo>
                  <a:pt x="16947" y="175870"/>
                </a:lnTo>
                <a:lnTo>
                  <a:pt x="4366" y="221418"/>
                </a:lnTo>
                <a:lnTo>
                  <a:pt x="0" y="269740"/>
                </a:lnTo>
                <a:lnTo>
                  <a:pt x="0" y="2745874"/>
                </a:lnTo>
                <a:lnTo>
                  <a:pt x="4366" y="2794196"/>
                </a:lnTo>
                <a:lnTo>
                  <a:pt x="16947" y="2839744"/>
                </a:lnTo>
                <a:lnTo>
                  <a:pt x="36966" y="2881741"/>
                </a:lnTo>
                <a:lnTo>
                  <a:pt x="63645" y="2919408"/>
                </a:lnTo>
                <a:lnTo>
                  <a:pt x="96207" y="2951970"/>
                </a:lnTo>
                <a:lnTo>
                  <a:pt x="133876" y="2978649"/>
                </a:lnTo>
                <a:lnTo>
                  <a:pt x="175875" y="2998667"/>
                </a:lnTo>
                <a:lnTo>
                  <a:pt x="221425" y="3011248"/>
                </a:lnTo>
                <a:lnTo>
                  <a:pt x="269750" y="3015614"/>
                </a:lnTo>
                <a:lnTo>
                  <a:pt x="5055071" y="3015614"/>
                </a:lnTo>
                <a:lnTo>
                  <a:pt x="5103396" y="3011248"/>
                </a:lnTo>
                <a:lnTo>
                  <a:pt x="5148945" y="2998667"/>
                </a:lnTo>
                <a:lnTo>
                  <a:pt x="5190942" y="2978649"/>
                </a:lnTo>
                <a:lnTo>
                  <a:pt x="5228609" y="2951970"/>
                </a:lnTo>
                <a:lnTo>
                  <a:pt x="5261170" y="2919408"/>
                </a:lnTo>
                <a:lnTo>
                  <a:pt x="5287848" y="2881741"/>
                </a:lnTo>
                <a:lnTo>
                  <a:pt x="5307865" y="2839744"/>
                </a:lnTo>
                <a:lnTo>
                  <a:pt x="5320445" y="2794196"/>
                </a:lnTo>
                <a:lnTo>
                  <a:pt x="5324811" y="2745874"/>
                </a:lnTo>
                <a:lnTo>
                  <a:pt x="5324811" y="269740"/>
                </a:lnTo>
                <a:lnTo>
                  <a:pt x="5320445" y="221418"/>
                </a:lnTo>
                <a:lnTo>
                  <a:pt x="5307865" y="175870"/>
                </a:lnTo>
                <a:lnTo>
                  <a:pt x="5287848" y="133873"/>
                </a:lnTo>
                <a:lnTo>
                  <a:pt x="5261170" y="96206"/>
                </a:lnTo>
                <a:lnTo>
                  <a:pt x="5228609" y="63644"/>
                </a:lnTo>
                <a:lnTo>
                  <a:pt x="5190942" y="36965"/>
                </a:lnTo>
                <a:lnTo>
                  <a:pt x="5148945" y="16947"/>
                </a:lnTo>
                <a:lnTo>
                  <a:pt x="5103396" y="4366"/>
                </a:lnTo>
                <a:lnTo>
                  <a:pt x="5055071" y="0"/>
                </a:lnTo>
                <a:close/>
              </a:path>
            </a:pathLst>
          </a:custGeom>
          <a:solidFill>
            <a:srgbClr val="133C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3720912" y="3442137"/>
            <a:ext cx="4549140" cy="178498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algn="just">
              <a:lnSpc>
                <a:spcPts val="2720"/>
              </a:lnSpc>
              <a:spcBef>
                <a:spcPts val="395"/>
              </a:spcBef>
            </a:pPr>
            <a:r>
              <a:rPr sz="245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Участники</a:t>
            </a:r>
            <a:r>
              <a:rPr sz="245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105" dirty="0">
                <a:solidFill>
                  <a:srgbClr val="FFFFFF"/>
                </a:solidFill>
                <a:latin typeface="Microsoft Sans Serif"/>
                <a:cs typeface="Microsoft Sans Serif"/>
              </a:rPr>
              <a:t>смогут</a:t>
            </a:r>
            <a:r>
              <a:rPr sz="245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оценить</a:t>
            </a:r>
            <a:r>
              <a:rPr sz="2450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их </a:t>
            </a:r>
            <a:r>
              <a:rPr sz="245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 </a:t>
            </a:r>
            <a:r>
              <a:rPr sz="245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нескольким</a:t>
            </a:r>
            <a:r>
              <a:rPr sz="2450" spc="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критериям,</a:t>
            </a:r>
            <a:endParaRPr sz="2450">
              <a:latin typeface="Microsoft Sans Serif"/>
              <a:cs typeface="Microsoft Sans Serif"/>
            </a:endParaRPr>
          </a:p>
          <a:p>
            <a:pPr marL="12700" marR="340995" algn="just">
              <a:lnSpc>
                <a:spcPts val="2720"/>
              </a:lnSpc>
              <a:spcBef>
                <a:spcPts val="5"/>
              </a:spcBef>
            </a:pPr>
            <a:r>
              <a:rPr sz="245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45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также </a:t>
            </a:r>
            <a:r>
              <a:rPr sz="245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написать</a:t>
            </a:r>
            <a:r>
              <a:rPr sz="245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85" dirty="0">
                <a:solidFill>
                  <a:srgbClr val="FFFFFF"/>
                </a:solidFill>
                <a:latin typeface="Microsoft Sans Serif"/>
                <a:cs typeface="Microsoft Sans Serif"/>
              </a:rPr>
              <a:t>короткое </a:t>
            </a:r>
            <a:r>
              <a:rPr sz="245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резюме</a:t>
            </a:r>
            <a:r>
              <a:rPr sz="245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dirty="0">
                <a:solidFill>
                  <a:srgbClr val="FFFFFF"/>
                </a:solidFill>
                <a:latin typeface="Microsoft Sans Serif"/>
                <a:cs typeface="Microsoft Sans Serif"/>
              </a:rPr>
              <a:t>(до</a:t>
            </a:r>
            <a:r>
              <a:rPr sz="2450" spc="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200" dirty="0">
                <a:solidFill>
                  <a:srgbClr val="FFFFFF"/>
                </a:solidFill>
                <a:latin typeface="Microsoft Sans Serif"/>
                <a:cs typeface="Microsoft Sans Serif"/>
              </a:rPr>
              <a:t>550</a:t>
            </a:r>
            <a:r>
              <a:rPr sz="2450" spc="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символов) </a:t>
            </a:r>
            <a:r>
              <a:rPr sz="245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 </a:t>
            </a:r>
            <a:r>
              <a:rPr sz="2450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итогам</a:t>
            </a:r>
            <a:r>
              <a:rPr sz="245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экспертизы</a:t>
            </a:r>
            <a:endParaRPr sz="24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0489">
              <a:lnSpc>
                <a:spcPts val="3325"/>
              </a:lnSpc>
            </a:pPr>
            <a:fld id="{81D60167-4931-47E6-BA6A-407CBD079E47}" type="slidenum">
              <a:rPr spc="-360" dirty="0"/>
              <a:t>10</a:t>
            </a:fld>
            <a:endParaRPr spc="-3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7620">
              <a:lnSpc>
                <a:spcPct val="100000"/>
              </a:lnSpc>
              <a:spcBef>
                <a:spcPts val="120"/>
              </a:spcBef>
            </a:pPr>
            <a:r>
              <a:rPr dirty="0"/>
              <a:t>Этап</a:t>
            </a:r>
            <a:r>
              <a:rPr spc="200" dirty="0"/>
              <a:t> </a:t>
            </a:r>
            <a:r>
              <a:rPr dirty="0"/>
              <a:t>«Экспертный</a:t>
            </a:r>
            <a:r>
              <a:rPr spc="210" dirty="0"/>
              <a:t> </a:t>
            </a:r>
            <a:r>
              <a:rPr spc="-10" dirty="0"/>
              <a:t>совет»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379469" y="335078"/>
            <a:ext cx="1371600" cy="1372235"/>
            <a:chOff x="15379469" y="335078"/>
            <a:chExt cx="1371600" cy="13722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71029" y="751704"/>
              <a:ext cx="389516" cy="64440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682665" y="631394"/>
              <a:ext cx="388363" cy="5753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379469" y="335078"/>
              <a:ext cx="1371361" cy="1371685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17382174" y="335154"/>
            <a:ext cx="1911350" cy="1371600"/>
            <a:chOff x="17382174" y="335154"/>
            <a:chExt cx="1911350" cy="1371600"/>
          </a:xfrm>
        </p:grpSpPr>
        <p:sp>
          <p:nvSpPr>
            <p:cNvPr id="8" name="object 8"/>
            <p:cNvSpPr/>
            <p:nvPr/>
          </p:nvSpPr>
          <p:spPr>
            <a:xfrm>
              <a:off x="17382174" y="335154"/>
              <a:ext cx="1911350" cy="1371600"/>
            </a:xfrm>
            <a:custGeom>
              <a:avLst/>
              <a:gdLst/>
              <a:ahLst/>
              <a:cxnLst/>
              <a:rect l="l" t="t" r="r" b="b"/>
              <a:pathLst>
                <a:path w="1911350" h="1371600">
                  <a:moveTo>
                    <a:pt x="1625005" y="0"/>
                  </a:moveTo>
                  <a:lnTo>
                    <a:pt x="1601248" y="50800"/>
                  </a:lnTo>
                  <a:lnTo>
                    <a:pt x="1576027" y="101600"/>
                  </a:lnTo>
                  <a:lnTo>
                    <a:pt x="1548940" y="139700"/>
                  </a:lnTo>
                  <a:lnTo>
                    <a:pt x="1519586" y="177800"/>
                  </a:lnTo>
                  <a:lnTo>
                    <a:pt x="1487562" y="203200"/>
                  </a:lnTo>
                  <a:lnTo>
                    <a:pt x="1452467" y="241300"/>
                  </a:lnTo>
                  <a:lnTo>
                    <a:pt x="1413900" y="266700"/>
                  </a:lnTo>
                  <a:lnTo>
                    <a:pt x="1371457" y="292100"/>
                  </a:lnTo>
                  <a:lnTo>
                    <a:pt x="1324737" y="317500"/>
                  </a:lnTo>
                  <a:lnTo>
                    <a:pt x="1273339" y="330200"/>
                  </a:lnTo>
                  <a:lnTo>
                    <a:pt x="1216861" y="355600"/>
                  </a:lnTo>
                  <a:lnTo>
                    <a:pt x="1166968" y="368300"/>
                  </a:lnTo>
                  <a:lnTo>
                    <a:pt x="1116754" y="393700"/>
                  </a:lnTo>
                  <a:lnTo>
                    <a:pt x="1066269" y="393700"/>
                  </a:lnTo>
                  <a:lnTo>
                    <a:pt x="964692" y="419100"/>
                  </a:lnTo>
                  <a:lnTo>
                    <a:pt x="913702" y="419100"/>
                  </a:lnTo>
                  <a:lnTo>
                    <a:pt x="862646" y="431800"/>
                  </a:lnTo>
                  <a:lnTo>
                    <a:pt x="811575" y="431800"/>
                  </a:lnTo>
                  <a:lnTo>
                    <a:pt x="709858" y="457200"/>
                  </a:lnTo>
                  <a:lnTo>
                    <a:pt x="659213" y="457200"/>
                  </a:lnTo>
                  <a:lnTo>
                    <a:pt x="458843" y="508000"/>
                  </a:lnTo>
                  <a:lnTo>
                    <a:pt x="409472" y="533400"/>
                  </a:lnTo>
                  <a:lnTo>
                    <a:pt x="360456" y="546100"/>
                  </a:lnTo>
                  <a:lnTo>
                    <a:pt x="311831" y="571500"/>
                  </a:lnTo>
                  <a:lnTo>
                    <a:pt x="247395" y="596900"/>
                  </a:lnTo>
                  <a:lnTo>
                    <a:pt x="216325" y="622300"/>
                  </a:lnTo>
                  <a:lnTo>
                    <a:pt x="157722" y="660400"/>
                  </a:lnTo>
                  <a:lnTo>
                    <a:pt x="105490" y="711200"/>
                  </a:lnTo>
                  <a:lnTo>
                    <a:pt x="82384" y="749300"/>
                  </a:lnTo>
                  <a:lnTo>
                    <a:pt x="61616" y="774700"/>
                  </a:lnTo>
                  <a:lnTo>
                    <a:pt x="43433" y="812800"/>
                  </a:lnTo>
                  <a:lnTo>
                    <a:pt x="28085" y="838200"/>
                  </a:lnTo>
                  <a:lnTo>
                    <a:pt x="15819" y="876300"/>
                  </a:lnTo>
                  <a:lnTo>
                    <a:pt x="6884" y="914400"/>
                  </a:lnTo>
                  <a:lnTo>
                    <a:pt x="1528" y="952500"/>
                  </a:lnTo>
                  <a:lnTo>
                    <a:pt x="0" y="990600"/>
                  </a:lnTo>
                  <a:lnTo>
                    <a:pt x="2547" y="1028700"/>
                  </a:lnTo>
                  <a:lnTo>
                    <a:pt x="9418" y="1066800"/>
                  </a:lnTo>
                  <a:lnTo>
                    <a:pt x="20861" y="1104900"/>
                  </a:lnTo>
                  <a:lnTo>
                    <a:pt x="37125" y="1143000"/>
                  </a:lnTo>
                  <a:lnTo>
                    <a:pt x="58457" y="1181100"/>
                  </a:lnTo>
                  <a:lnTo>
                    <a:pt x="85107" y="1219200"/>
                  </a:lnTo>
                  <a:lnTo>
                    <a:pt x="117322" y="1257300"/>
                  </a:lnTo>
                  <a:lnTo>
                    <a:pt x="155351" y="1295400"/>
                  </a:lnTo>
                  <a:lnTo>
                    <a:pt x="199442" y="1333500"/>
                  </a:lnTo>
                  <a:lnTo>
                    <a:pt x="249843" y="1371600"/>
                  </a:lnTo>
                  <a:lnTo>
                    <a:pt x="236424" y="1358900"/>
                  </a:lnTo>
                  <a:lnTo>
                    <a:pt x="222569" y="1346200"/>
                  </a:lnTo>
                  <a:lnTo>
                    <a:pt x="179976" y="1308100"/>
                  </a:lnTo>
                  <a:lnTo>
                    <a:pt x="165968" y="1282700"/>
                  </a:lnTo>
                  <a:lnTo>
                    <a:pt x="139195" y="1244600"/>
                  </a:lnTo>
                  <a:lnTo>
                    <a:pt x="115143" y="1193800"/>
                  </a:lnTo>
                  <a:lnTo>
                    <a:pt x="95088" y="1143000"/>
                  </a:lnTo>
                  <a:lnTo>
                    <a:pt x="80307" y="1092200"/>
                  </a:lnTo>
                  <a:lnTo>
                    <a:pt x="72077" y="1028700"/>
                  </a:lnTo>
                  <a:lnTo>
                    <a:pt x="70818" y="1003300"/>
                  </a:lnTo>
                  <a:lnTo>
                    <a:pt x="71675" y="977900"/>
                  </a:lnTo>
                  <a:lnTo>
                    <a:pt x="80377" y="914400"/>
                  </a:lnTo>
                  <a:lnTo>
                    <a:pt x="99460" y="863600"/>
                  </a:lnTo>
                  <a:lnTo>
                    <a:pt x="130201" y="812800"/>
                  </a:lnTo>
                  <a:lnTo>
                    <a:pt x="150342" y="774700"/>
                  </a:lnTo>
                  <a:lnTo>
                    <a:pt x="173876" y="749300"/>
                  </a:lnTo>
                  <a:lnTo>
                    <a:pt x="200963" y="723900"/>
                  </a:lnTo>
                  <a:lnTo>
                    <a:pt x="231763" y="711200"/>
                  </a:lnTo>
                  <a:lnTo>
                    <a:pt x="266434" y="685800"/>
                  </a:lnTo>
                  <a:lnTo>
                    <a:pt x="305138" y="660400"/>
                  </a:lnTo>
                  <a:lnTo>
                    <a:pt x="348032" y="635000"/>
                  </a:lnTo>
                  <a:lnTo>
                    <a:pt x="395277" y="622300"/>
                  </a:lnTo>
                  <a:lnTo>
                    <a:pt x="447033" y="596900"/>
                  </a:lnTo>
                  <a:lnTo>
                    <a:pt x="503458" y="584200"/>
                  </a:lnTo>
                  <a:lnTo>
                    <a:pt x="564713" y="571500"/>
                  </a:lnTo>
                  <a:lnTo>
                    <a:pt x="630958" y="558800"/>
                  </a:lnTo>
                  <a:lnTo>
                    <a:pt x="702351" y="546100"/>
                  </a:lnTo>
                  <a:lnTo>
                    <a:pt x="779052" y="533400"/>
                  </a:lnTo>
                  <a:lnTo>
                    <a:pt x="828960" y="533400"/>
                  </a:lnTo>
                  <a:lnTo>
                    <a:pt x="928783" y="508000"/>
                  </a:lnTo>
                  <a:lnTo>
                    <a:pt x="978556" y="508000"/>
                  </a:lnTo>
                  <a:lnTo>
                    <a:pt x="1175092" y="457200"/>
                  </a:lnTo>
                  <a:lnTo>
                    <a:pt x="1217954" y="431800"/>
                  </a:lnTo>
                  <a:lnTo>
                    <a:pt x="1259977" y="419100"/>
                  </a:lnTo>
                  <a:lnTo>
                    <a:pt x="1301046" y="393700"/>
                  </a:lnTo>
                  <a:lnTo>
                    <a:pt x="1341042" y="368300"/>
                  </a:lnTo>
                  <a:lnTo>
                    <a:pt x="1379848" y="342900"/>
                  </a:lnTo>
                  <a:lnTo>
                    <a:pt x="1417348" y="317500"/>
                  </a:lnTo>
                  <a:lnTo>
                    <a:pt x="1453423" y="279400"/>
                  </a:lnTo>
                  <a:lnTo>
                    <a:pt x="1487956" y="241300"/>
                  </a:lnTo>
                  <a:lnTo>
                    <a:pt x="1520831" y="203200"/>
                  </a:lnTo>
                  <a:lnTo>
                    <a:pt x="1547193" y="177800"/>
                  </a:lnTo>
                  <a:lnTo>
                    <a:pt x="1571170" y="139700"/>
                  </a:lnTo>
                  <a:lnTo>
                    <a:pt x="1592383" y="88900"/>
                  </a:lnTo>
                  <a:lnTo>
                    <a:pt x="1610454" y="50800"/>
                  </a:lnTo>
                  <a:lnTo>
                    <a:pt x="1625005" y="0"/>
                  </a:lnTo>
                  <a:close/>
                </a:path>
                <a:path w="1911350" h="1371600">
                  <a:moveTo>
                    <a:pt x="349034" y="1168400"/>
                  </a:moveTo>
                  <a:lnTo>
                    <a:pt x="309055" y="1181100"/>
                  </a:lnTo>
                  <a:lnTo>
                    <a:pt x="275587" y="1206500"/>
                  </a:lnTo>
                  <a:lnTo>
                    <a:pt x="252597" y="1231900"/>
                  </a:lnTo>
                  <a:lnTo>
                    <a:pt x="244053" y="1270000"/>
                  </a:lnTo>
                  <a:lnTo>
                    <a:pt x="252116" y="1308100"/>
                  </a:lnTo>
                  <a:lnTo>
                    <a:pt x="274282" y="1346200"/>
                  </a:lnTo>
                  <a:lnTo>
                    <a:pt x="307513" y="1371600"/>
                  </a:lnTo>
                  <a:lnTo>
                    <a:pt x="393008" y="1371600"/>
                  </a:lnTo>
                  <a:lnTo>
                    <a:pt x="412125" y="1358900"/>
                  </a:lnTo>
                  <a:lnTo>
                    <a:pt x="428424" y="1346200"/>
                  </a:lnTo>
                  <a:lnTo>
                    <a:pt x="319813" y="1346200"/>
                  </a:lnTo>
                  <a:lnTo>
                    <a:pt x="295242" y="1333500"/>
                  </a:lnTo>
                  <a:lnTo>
                    <a:pt x="278308" y="1308100"/>
                  </a:lnTo>
                  <a:lnTo>
                    <a:pt x="271999" y="1282700"/>
                  </a:lnTo>
                  <a:lnTo>
                    <a:pt x="277899" y="1244600"/>
                  </a:lnTo>
                  <a:lnTo>
                    <a:pt x="294130" y="1219200"/>
                  </a:lnTo>
                  <a:lnTo>
                    <a:pt x="318488" y="1206500"/>
                  </a:lnTo>
                  <a:lnTo>
                    <a:pt x="423984" y="1206500"/>
                  </a:lnTo>
                  <a:lnTo>
                    <a:pt x="408342" y="1193800"/>
                  </a:lnTo>
                  <a:lnTo>
                    <a:pt x="390326" y="1181100"/>
                  </a:lnTo>
                  <a:lnTo>
                    <a:pt x="370401" y="1181100"/>
                  </a:lnTo>
                  <a:lnTo>
                    <a:pt x="349034" y="1168400"/>
                  </a:lnTo>
                  <a:close/>
                </a:path>
                <a:path w="1911350" h="1371600">
                  <a:moveTo>
                    <a:pt x="533656" y="1206500"/>
                  </a:moveTo>
                  <a:lnTo>
                    <a:pt x="506244" y="1206500"/>
                  </a:lnTo>
                  <a:lnTo>
                    <a:pt x="502604" y="1231900"/>
                  </a:lnTo>
                  <a:lnTo>
                    <a:pt x="497103" y="1270000"/>
                  </a:lnTo>
                  <a:lnTo>
                    <a:pt x="488468" y="1295400"/>
                  </a:lnTo>
                  <a:lnTo>
                    <a:pt x="475428" y="1320800"/>
                  </a:lnTo>
                  <a:lnTo>
                    <a:pt x="465312" y="1333500"/>
                  </a:lnTo>
                  <a:lnTo>
                    <a:pt x="456397" y="1346200"/>
                  </a:lnTo>
                  <a:lnTo>
                    <a:pt x="436256" y="1346200"/>
                  </a:lnTo>
                  <a:lnTo>
                    <a:pt x="436256" y="1371600"/>
                  </a:lnTo>
                  <a:lnTo>
                    <a:pt x="462174" y="1371600"/>
                  </a:lnTo>
                  <a:lnTo>
                    <a:pt x="474238" y="1358900"/>
                  </a:lnTo>
                  <a:lnTo>
                    <a:pt x="485616" y="1358900"/>
                  </a:lnTo>
                  <a:lnTo>
                    <a:pt x="505641" y="1320800"/>
                  </a:lnTo>
                  <a:lnTo>
                    <a:pt x="519523" y="1282700"/>
                  </a:lnTo>
                  <a:lnTo>
                    <a:pt x="528462" y="1244600"/>
                  </a:lnTo>
                  <a:lnTo>
                    <a:pt x="533656" y="1206500"/>
                  </a:lnTo>
                  <a:close/>
                </a:path>
                <a:path w="1911350" h="1371600">
                  <a:moveTo>
                    <a:pt x="618272" y="1181100"/>
                  </a:moveTo>
                  <a:lnTo>
                    <a:pt x="471512" y="1181100"/>
                  </a:lnTo>
                  <a:lnTo>
                    <a:pt x="483784" y="1206500"/>
                  </a:lnTo>
                  <a:lnTo>
                    <a:pt x="589801" y="1206500"/>
                  </a:lnTo>
                  <a:lnTo>
                    <a:pt x="589801" y="1371600"/>
                  </a:lnTo>
                  <a:lnTo>
                    <a:pt x="618272" y="1371600"/>
                  </a:lnTo>
                  <a:lnTo>
                    <a:pt x="618272" y="1181100"/>
                  </a:lnTo>
                  <a:close/>
                </a:path>
                <a:path w="1911350" h="1371600">
                  <a:moveTo>
                    <a:pt x="680678" y="1333500"/>
                  </a:moveTo>
                  <a:lnTo>
                    <a:pt x="669705" y="1358900"/>
                  </a:lnTo>
                  <a:lnTo>
                    <a:pt x="677089" y="1371600"/>
                  </a:lnTo>
                  <a:lnTo>
                    <a:pt x="736332" y="1371600"/>
                  </a:lnTo>
                  <a:lnTo>
                    <a:pt x="748845" y="1358900"/>
                  </a:lnTo>
                  <a:lnTo>
                    <a:pt x="760843" y="1346200"/>
                  </a:lnTo>
                  <a:lnTo>
                    <a:pt x="686785" y="1346200"/>
                  </a:lnTo>
                  <a:lnTo>
                    <a:pt x="680678" y="1333500"/>
                  </a:lnTo>
                  <a:close/>
                </a:path>
                <a:path w="1911350" h="1371600">
                  <a:moveTo>
                    <a:pt x="881750" y="1181100"/>
                  </a:moveTo>
                  <a:lnTo>
                    <a:pt x="847542" y="1181100"/>
                  </a:lnTo>
                  <a:lnTo>
                    <a:pt x="911519" y="1270000"/>
                  </a:lnTo>
                  <a:lnTo>
                    <a:pt x="876526" y="1320800"/>
                  </a:lnTo>
                  <a:lnTo>
                    <a:pt x="867101" y="1333500"/>
                  </a:lnTo>
                  <a:lnTo>
                    <a:pt x="858705" y="1346200"/>
                  </a:lnTo>
                  <a:lnTo>
                    <a:pt x="838139" y="1346200"/>
                  </a:lnTo>
                  <a:lnTo>
                    <a:pt x="837877" y="1371600"/>
                  </a:lnTo>
                  <a:lnTo>
                    <a:pt x="868170" y="1371600"/>
                  </a:lnTo>
                  <a:lnTo>
                    <a:pt x="882973" y="1358900"/>
                  </a:lnTo>
                  <a:lnTo>
                    <a:pt x="898462" y="1346200"/>
                  </a:lnTo>
                  <a:lnTo>
                    <a:pt x="936063" y="1282700"/>
                  </a:lnTo>
                  <a:lnTo>
                    <a:pt x="1051363" y="1282700"/>
                  </a:lnTo>
                  <a:lnTo>
                    <a:pt x="1042615" y="1270000"/>
                  </a:lnTo>
                  <a:lnTo>
                    <a:pt x="1051754" y="1257300"/>
                  </a:lnTo>
                  <a:lnTo>
                    <a:pt x="930848" y="1257300"/>
                  </a:lnTo>
                  <a:lnTo>
                    <a:pt x="881750" y="1181100"/>
                  </a:lnTo>
                  <a:close/>
                </a:path>
                <a:path w="1911350" h="1371600">
                  <a:moveTo>
                    <a:pt x="991171" y="1282700"/>
                  </a:moveTo>
                  <a:lnTo>
                    <a:pt x="962701" y="1282700"/>
                  </a:lnTo>
                  <a:lnTo>
                    <a:pt x="962701" y="1371600"/>
                  </a:lnTo>
                  <a:lnTo>
                    <a:pt x="991171" y="1371600"/>
                  </a:lnTo>
                  <a:lnTo>
                    <a:pt x="991171" y="1282700"/>
                  </a:lnTo>
                  <a:close/>
                </a:path>
                <a:path w="1911350" h="1371600">
                  <a:moveTo>
                    <a:pt x="1051363" y="1282700"/>
                  </a:moveTo>
                  <a:lnTo>
                    <a:pt x="1018071" y="1282700"/>
                  </a:lnTo>
                  <a:lnTo>
                    <a:pt x="1055410" y="1346200"/>
                  </a:lnTo>
                  <a:lnTo>
                    <a:pt x="1070756" y="1358900"/>
                  </a:lnTo>
                  <a:lnTo>
                    <a:pt x="1085342" y="1371600"/>
                  </a:lnTo>
                  <a:lnTo>
                    <a:pt x="1116256" y="1371600"/>
                  </a:lnTo>
                  <a:lnTo>
                    <a:pt x="1115995" y="1346200"/>
                  </a:lnTo>
                  <a:lnTo>
                    <a:pt x="1095232" y="1346200"/>
                  </a:lnTo>
                  <a:lnTo>
                    <a:pt x="1086886" y="1333500"/>
                  </a:lnTo>
                  <a:lnTo>
                    <a:pt x="1077608" y="1320800"/>
                  </a:lnTo>
                  <a:lnTo>
                    <a:pt x="1051363" y="1282700"/>
                  </a:lnTo>
                  <a:close/>
                </a:path>
                <a:path w="1911350" h="1371600">
                  <a:moveTo>
                    <a:pt x="1287298" y="1181100"/>
                  </a:moveTo>
                  <a:lnTo>
                    <a:pt x="1150203" y="1181100"/>
                  </a:lnTo>
                  <a:lnTo>
                    <a:pt x="1150203" y="1371600"/>
                  </a:lnTo>
                  <a:lnTo>
                    <a:pt x="1298785" y="1371600"/>
                  </a:lnTo>
                  <a:lnTo>
                    <a:pt x="1298785" y="1346200"/>
                  </a:lnTo>
                  <a:lnTo>
                    <a:pt x="1178663" y="1346200"/>
                  </a:lnTo>
                  <a:lnTo>
                    <a:pt x="1178663" y="1295400"/>
                  </a:lnTo>
                  <a:lnTo>
                    <a:pt x="1196778" y="1295400"/>
                  </a:lnTo>
                  <a:lnTo>
                    <a:pt x="1206095" y="1282700"/>
                  </a:lnTo>
                  <a:lnTo>
                    <a:pt x="1258043" y="1282700"/>
                  </a:lnTo>
                  <a:lnTo>
                    <a:pt x="1258043" y="1270000"/>
                  </a:lnTo>
                  <a:lnTo>
                    <a:pt x="1178663" y="1270000"/>
                  </a:lnTo>
                  <a:lnTo>
                    <a:pt x="1178663" y="1206500"/>
                  </a:lnTo>
                  <a:lnTo>
                    <a:pt x="1287298" y="1206500"/>
                  </a:lnTo>
                  <a:lnTo>
                    <a:pt x="1287298" y="1181100"/>
                  </a:lnTo>
                  <a:close/>
                </a:path>
                <a:path w="1911350" h="1371600">
                  <a:moveTo>
                    <a:pt x="1359631" y="1181100"/>
                  </a:moveTo>
                  <a:lnTo>
                    <a:pt x="1331423" y="1181100"/>
                  </a:lnTo>
                  <a:lnTo>
                    <a:pt x="1331423" y="1371600"/>
                  </a:lnTo>
                  <a:lnTo>
                    <a:pt x="1359631" y="1371600"/>
                  </a:lnTo>
                  <a:lnTo>
                    <a:pt x="1359631" y="1282700"/>
                  </a:lnTo>
                  <a:lnTo>
                    <a:pt x="1502737" y="1282700"/>
                  </a:lnTo>
                  <a:lnTo>
                    <a:pt x="1502737" y="1257300"/>
                  </a:lnTo>
                  <a:lnTo>
                    <a:pt x="1359631" y="1257300"/>
                  </a:lnTo>
                  <a:lnTo>
                    <a:pt x="1359631" y="1181100"/>
                  </a:lnTo>
                  <a:close/>
                </a:path>
                <a:path w="1911350" h="1371600">
                  <a:moveTo>
                    <a:pt x="1502737" y="1282700"/>
                  </a:moveTo>
                  <a:lnTo>
                    <a:pt x="1474266" y="1282700"/>
                  </a:lnTo>
                  <a:lnTo>
                    <a:pt x="1474266" y="1371600"/>
                  </a:lnTo>
                  <a:lnTo>
                    <a:pt x="1502737" y="1371600"/>
                  </a:lnTo>
                  <a:lnTo>
                    <a:pt x="1502737" y="1282700"/>
                  </a:lnTo>
                  <a:close/>
                </a:path>
                <a:path w="1911350" h="1371600">
                  <a:moveTo>
                    <a:pt x="1575331" y="1181100"/>
                  </a:moveTo>
                  <a:lnTo>
                    <a:pt x="1547123" y="1181100"/>
                  </a:lnTo>
                  <a:lnTo>
                    <a:pt x="1547123" y="1371600"/>
                  </a:lnTo>
                  <a:lnTo>
                    <a:pt x="1575331" y="1371600"/>
                  </a:lnTo>
                  <a:lnTo>
                    <a:pt x="1603990" y="1333500"/>
                  </a:lnTo>
                  <a:lnTo>
                    <a:pt x="1575331" y="1333500"/>
                  </a:lnTo>
                  <a:lnTo>
                    <a:pt x="1575331" y="1181100"/>
                  </a:lnTo>
                  <a:close/>
                </a:path>
                <a:path w="1911350" h="1371600">
                  <a:moveTo>
                    <a:pt x="1718175" y="1219200"/>
                  </a:moveTo>
                  <a:lnTo>
                    <a:pt x="1689967" y="1219200"/>
                  </a:lnTo>
                  <a:lnTo>
                    <a:pt x="1689967" y="1371600"/>
                  </a:lnTo>
                  <a:lnTo>
                    <a:pt x="1718175" y="1371600"/>
                  </a:lnTo>
                  <a:lnTo>
                    <a:pt x="1718175" y="1219200"/>
                  </a:lnTo>
                  <a:close/>
                </a:path>
                <a:path w="1911350" h="1371600">
                  <a:moveTo>
                    <a:pt x="410927" y="1320800"/>
                  </a:moveTo>
                  <a:lnTo>
                    <a:pt x="398868" y="1333500"/>
                  </a:lnTo>
                  <a:lnTo>
                    <a:pt x="384190" y="1346200"/>
                  </a:lnTo>
                  <a:lnTo>
                    <a:pt x="428424" y="1346200"/>
                  </a:lnTo>
                  <a:lnTo>
                    <a:pt x="410927" y="1320800"/>
                  </a:lnTo>
                  <a:close/>
                </a:path>
                <a:path w="1911350" h="1371600">
                  <a:moveTo>
                    <a:pt x="675453" y="1181100"/>
                  </a:moveTo>
                  <a:lnTo>
                    <a:pt x="644376" y="1181100"/>
                  </a:lnTo>
                  <a:lnTo>
                    <a:pt x="659452" y="1231900"/>
                  </a:lnTo>
                  <a:lnTo>
                    <a:pt x="679401" y="1270000"/>
                  </a:lnTo>
                  <a:lnTo>
                    <a:pt x="703315" y="1308100"/>
                  </a:lnTo>
                  <a:lnTo>
                    <a:pt x="730289" y="1333500"/>
                  </a:lnTo>
                  <a:lnTo>
                    <a:pt x="726111" y="1346200"/>
                  </a:lnTo>
                  <a:lnTo>
                    <a:pt x="760843" y="1346200"/>
                  </a:lnTo>
                  <a:lnTo>
                    <a:pt x="776621" y="1320800"/>
                  </a:lnTo>
                  <a:lnTo>
                    <a:pt x="747001" y="1320800"/>
                  </a:lnTo>
                  <a:lnTo>
                    <a:pt x="725870" y="1295400"/>
                  </a:lnTo>
                  <a:lnTo>
                    <a:pt x="706232" y="1257300"/>
                  </a:lnTo>
                  <a:lnTo>
                    <a:pt x="689091" y="1219200"/>
                  </a:lnTo>
                  <a:lnTo>
                    <a:pt x="675453" y="1181100"/>
                  </a:lnTo>
                  <a:close/>
                </a:path>
                <a:path w="1911350" h="1371600">
                  <a:moveTo>
                    <a:pt x="1718175" y="1181100"/>
                  </a:moveTo>
                  <a:lnTo>
                    <a:pt x="1689967" y="1181100"/>
                  </a:lnTo>
                  <a:lnTo>
                    <a:pt x="1575331" y="1333500"/>
                  </a:lnTo>
                  <a:lnTo>
                    <a:pt x="1603990" y="1333500"/>
                  </a:lnTo>
                  <a:lnTo>
                    <a:pt x="1689967" y="1219200"/>
                  </a:lnTo>
                  <a:lnTo>
                    <a:pt x="1718175" y="1219200"/>
                  </a:lnTo>
                  <a:lnTo>
                    <a:pt x="1718175" y="1181100"/>
                  </a:lnTo>
                  <a:close/>
                </a:path>
                <a:path w="1911350" h="1371600">
                  <a:moveTo>
                    <a:pt x="832401" y="1181100"/>
                  </a:moveTo>
                  <a:lnTo>
                    <a:pt x="799753" y="1181100"/>
                  </a:lnTo>
                  <a:lnTo>
                    <a:pt x="789823" y="1219200"/>
                  </a:lnTo>
                  <a:lnTo>
                    <a:pt x="777296" y="1244600"/>
                  </a:lnTo>
                  <a:lnTo>
                    <a:pt x="762809" y="1282700"/>
                  </a:lnTo>
                  <a:lnTo>
                    <a:pt x="747001" y="1320800"/>
                  </a:lnTo>
                  <a:lnTo>
                    <a:pt x="776621" y="1320800"/>
                  </a:lnTo>
                  <a:lnTo>
                    <a:pt x="784509" y="1308100"/>
                  </a:lnTo>
                  <a:lnTo>
                    <a:pt x="803867" y="1270000"/>
                  </a:lnTo>
                  <a:lnTo>
                    <a:pt x="819602" y="1219200"/>
                  </a:lnTo>
                  <a:lnTo>
                    <a:pt x="832401" y="1181100"/>
                  </a:lnTo>
                  <a:close/>
                </a:path>
                <a:path w="1911350" h="1371600">
                  <a:moveTo>
                    <a:pt x="1258043" y="1257300"/>
                  </a:moveTo>
                  <a:lnTo>
                    <a:pt x="1187572" y="1257300"/>
                  </a:lnTo>
                  <a:lnTo>
                    <a:pt x="1178663" y="1270000"/>
                  </a:lnTo>
                  <a:lnTo>
                    <a:pt x="1258043" y="1270000"/>
                  </a:lnTo>
                  <a:lnTo>
                    <a:pt x="1258043" y="1257300"/>
                  </a:lnTo>
                  <a:close/>
                </a:path>
                <a:path w="1911350" h="1371600">
                  <a:moveTo>
                    <a:pt x="991171" y="1181100"/>
                  </a:moveTo>
                  <a:lnTo>
                    <a:pt x="962701" y="1181100"/>
                  </a:lnTo>
                  <a:lnTo>
                    <a:pt x="962701" y="1257300"/>
                  </a:lnTo>
                  <a:lnTo>
                    <a:pt x="991171" y="1257300"/>
                  </a:lnTo>
                  <a:lnTo>
                    <a:pt x="991171" y="1181100"/>
                  </a:lnTo>
                  <a:close/>
                </a:path>
                <a:path w="1911350" h="1371600">
                  <a:moveTo>
                    <a:pt x="1106592" y="1181100"/>
                  </a:moveTo>
                  <a:lnTo>
                    <a:pt x="1072383" y="1181100"/>
                  </a:lnTo>
                  <a:lnTo>
                    <a:pt x="1023024" y="1257300"/>
                  </a:lnTo>
                  <a:lnTo>
                    <a:pt x="1051754" y="1257300"/>
                  </a:lnTo>
                  <a:lnTo>
                    <a:pt x="1106592" y="1181100"/>
                  </a:lnTo>
                  <a:close/>
                </a:path>
                <a:path w="1911350" h="1371600">
                  <a:moveTo>
                    <a:pt x="1502737" y="1181100"/>
                  </a:moveTo>
                  <a:lnTo>
                    <a:pt x="1474266" y="1181100"/>
                  </a:lnTo>
                  <a:lnTo>
                    <a:pt x="1474266" y="1257300"/>
                  </a:lnTo>
                  <a:lnTo>
                    <a:pt x="1502737" y="1257300"/>
                  </a:lnTo>
                  <a:lnTo>
                    <a:pt x="1502737" y="1181100"/>
                  </a:lnTo>
                  <a:close/>
                </a:path>
                <a:path w="1911350" h="1371600">
                  <a:moveTo>
                    <a:pt x="423984" y="1206500"/>
                  </a:moveTo>
                  <a:lnTo>
                    <a:pt x="380272" y="1206500"/>
                  </a:lnTo>
                  <a:lnTo>
                    <a:pt x="393978" y="1219200"/>
                  </a:lnTo>
                  <a:lnTo>
                    <a:pt x="405702" y="1219200"/>
                  </a:lnTo>
                  <a:lnTo>
                    <a:pt x="423984" y="1206500"/>
                  </a:lnTo>
                  <a:close/>
                </a:path>
                <a:path w="1911350" h="1371600">
                  <a:moveTo>
                    <a:pt x="1899657" y="1172349"/>
                  </a:moveTo>
                  <a:lnTo>
                    <a:pt x="1762561" y="1172349"/>
                  </a:lnTo>
                  <a:lnTo>
                    <a:pt x="1762561" y="1367160"/>
                  </a:lnTo>
                  <a:lnTo>
                    <a:pt x="1911154" y="1367160"/>
                  </a:lnTo>
                  <a:lnTo>
                    <a:pt x="1911154" y="1338690"/>
                  </a:lnTo>
                  <a:lnTo>
                    <a:pt x="1791032" y="1338690"/>
                  </a:lnTo>
                  <a:lnTo>
                    <a:pt x="1791032" y="1289078"/>
                  </a:lnTo>
                  <a:lnTo>
                    <a:pt x="1799978" y="1285250"/>
                  </a:lnTo>
                  <a:lnTo>
                    <a:pt x="1809145" y="1282941"/>
                  </a:lnTo>
                  <a:lnTo>
                    <a:pt x="1818459" y="1281809"/>
                  </a:lnTo>
                  <a:lnTo>
                    <a:pt x="1827847" y="1281508"/>
                  </a:lnTo>
                  <a:lnTo>
                    <a:pt x="1870411" y="1281508"/>
                  </a:lnTo>
                  <a:lnTo>
                    <a:pt x="1870411" y="1260095"/>
                  </a:lnTo>
                  <a:lnTo>
                    <a:pt x="1791032" y="1260095"/>
                  </a:lnTo>
                  <a:lnTo>
                    <a:pt x="1791032" y="1201071"/>
                  </a:lnTo>
                  <a:lnTo>
                    <a:pt x="1899657" y="1201071"/>
                  </a:lnTo>
                  <a:lnTo>
                    <a:pt x="1899657" y="1172349"/>
                  </a:lnTo>
                  <a:close/>
                </a:path>
                <a:path w="1911350" h="1371600">
                  <a:moveTo>
                    <a:pt x="1870411" y="1252514"/>
                  </a:moveTo>
                  <a:lnTo>
                    <a:pt x="1827847" y="1252514"/>
                  </a:lnTo>
                  <a:lnTo>
                    <a:pt x="1818349" y="1252743"/>
                  </a:lnTo>
                  <a:lnTo>
                    <a:pt x="1809047" y="1253756"/>
                  </a:lnTo>
                  <a:lnTo>
                    <a:pt x="1799941" y="1256044"/>
                  </a:lnTo>
                  <a:lnTo>
                    <a:pt x="1791032" y="1260095"/>
                  </a:lnTo>
                  <a:lnTo>
                    <a:pt x="1870411" y="1260095"/>
                  </a:lnTo>
                  <a:lnTo>
                    <a:pt x="1870411" y="1252514"/>
                  </a:lnTo>
                  <a:close/>
                </a:path>
              </a:pathLst>
            </a:custGeom>
            <a:solidFill>
              <a:srgbClr val="CFA0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622793" y="606431"/>
              <a:ext cx="1666239" cy="546100"/>
            </a:xfrm>
            <a:custGeom>
              <a:avLst/>
              <a:gdLst/>
              <a:ahLst/>
              <a:cxnLst/>
              <a:rect l="l" t="t" r="r" b="b"/>
              <a:pathLst>
                <a:path w="1666240" h="546100">
                  <a:moveTo>
                    <a:pt x="1665938" y="0"/>
                  </a:moveTo>
                  <a:lnTo>
                    <a:pt x="1636802" y="37887"/>
                  </a:lnTo>
                  <a:lnTo>
                    <a:pt x="1605925" y="72750"/>
                  </a:lnTo>
                  <a:lnTo>
                    <a:pt x="1572579" y="104832"/>
                  </a:lnTo>
                  <a:lnTo>
                    <a:pt x="1536040" y="134375"/>
                  </a:lnTo>
                  <a:lnTo>
                    <a:pt x="1495582" y="161624"/>
                  </a:lnTo>
                  <a:lnTo>
                    <a:pt x="1450479" y="186823"/>
                  </a:lnTo>
                  <a:lnTo>
                    <a:pt x="1400006" y="210216"/>
                  </a:lnTo>
                  <a:lnTo>
                    <a:pt x="1343435" y="232045"/>
                  </a:lnTo>
                  <a:lnTo>
                    <a:pt x="1283262" y="250522"/>
                  </a:lnTo>
                  <a:lnTo>
                    <a:pt x="1229058" y="266512"/>
                  </a:lnTo>
                  <a:lnTo>
                    <a:pt x="1180146" y="280211"/>
                  </a:lnTo>
                  <a:lnTo>
                    <a:pt x="1135851" y="291817"/>
                  </a:lnTo>
                  <a:lnTo>
                    <a:pt x="1095498" y="301524"/>
                  </a:lnTo>
                  <a:lnTo>
                    <a:pt x="1023919" y="316030"/>
                  </a:lnTo>
                  <a:lnTo>
                    <a:pt x="960004" y="325298"/>
                  </a:lnTo>
                  <a:lnTo>
                    <a:pt x="898352" y="330897"/>
                  </a:lnTo>
                  <a:lnTo>
                    <a:pt x="833561" y="334398"/>
                  </a:lnTo>
                  <a:lnTo>
                    <a:pt x="718671" y="339147"/>
                  </a:lnTo>
                  <a:lnTo>
                    <a:pt x="672953" y="341381"/>
                  </a:lnTo>
                  <a:lnTo>
                    <a:pt x="622398" y="344268"/>
                  </a:lnTo>
                  <a:lnTo>
                    <a:pt x="566331" y="348004"/>
                  </a:lnTo>
                  <a:lnTo>
                    <a:pt x="504076" y="352784"/>
                  </a:lnTo>
                  <a:lnTo>
                    <a:pt x="434960" y="358805"/>
                  </a:lnTo>
                  <a:lnTo>
                    <a:pt x="388507" y="365730"/>
                  </a:lnTo>
                  <a:lnTo>
                    <a:pt x="342285" y="374779"/>
                  </a:lnTo>
                  <a:lnTo>
                    <a:pt x="296478" y="386088"/>
                  </a:lnTo>
                  <a:lnTo>
                    <a:pt x="251272" y="399798"/>
                  </a:lnTo>
                  <a:lnTo>
                    <a:pt x="206852" y="416045"/>
                  </a:lnTo>
                  <a:lnTo>
                    <a:pt x="163405" y="434969"/>
                  </a:lnTo>
                  <a:lnTo>
                    <a:pt x="121113" y="456707"/>
                  </a:lnTo>
                  <a:lnTo>
                    <a:pt x="80165" y="481398"/>
                  </a:lnTo>
                  <a:lnTo>
                    <a:pt x="41696" y="510795"/>
                  </a:lnTo>
                  <a:lnTo>
                    <a:pt x="21765" y="527811"/>
                  </a:lnTo>
                  <a:lnTo>
                    <a:pt x="0" y="546035"/>
                  </a:lnTo>
                  <a:lnTo>
                    <a:pt x="47926" y="515601"/>
                  </a:lnTo>
                  <a:lnTo>
                    <a:pt x="96477" y="490252"/>
                  </a:lnTo>
                  <a:lnTo>
                    <a:pt x="145498" y="469515"/>
                  </a:lnTo>
                  <a:lnTo>
                    <a:pt x="194833" y="452915"/>
                  </a:lnTo>
                  <a:lnTo>
                    <a:pt x="244327" y="439980"/>
                  </a:lnTo>
                  <a:lnTo>
                    <a:pt x="293823" y="430236"/>
                  </a:lnTo>
                  <a:lnTo>
                    <a:pt x="343166" y="423209"/>
                  </a:lnTo>
                  <a:lnTo>
                    <a:pt x="392201" y="418426"/>
                  </a:lnTo>
                  <a:lnTo>
                    <a:pt x="440772" y="415413"/>
                  </a:lnTo>
                  <a:lnTo>
                    <a:pt x="488724" y="413697"/>
                  </a:lnTo>
                  <a:lnTo>
                    <a:pt x="535899" y="412804"/>
                  </a:lnTo>
                  <a:lnTo>
                    <a:pt x="641887" y="412737"/>
                  </a:lnTo>
                  <a:lnTo>
                    <a:pt x="693306" y="412402"/>
                  </a:lnTo>
                  <a:lnTo>
                    <a:pt x="743772" y="411643"/>
                  </a:lnTo>
                  <a:lnTo>
                    <a:pt x="793359" y="410292"/>
                  </a:lnTo>
                  <a:lnTo>
                    <a:pt x="842137" y="408183"/>
                  </a:lnTo>
                  <a:lnTo>
                    <a:pt x="890181" y="405148"/>
                  </a:lnTo>
                  <a:lnTo>
                    <a:pt x="937562" y="401020"/>
                  </a:lnTo>
                  <a:lnTo>
                    <a:pt x="984353" y="395631"/>
                  </a:lnTo>
                  <a:lnTo>
                    <a:pt x="1030627" y="388814"/>
                  </a:lnTo>
                  <a:lnTo>
                    <a:pt x="1076456" y="380402"/>
                  </a:lnTo>
                  <a:lnTo>
                    <a:pt x="1121913" y="370227"/>
                  </a:lnTo>
                  <a:lnTo>
                    <a:pt x="1167070" y="358122"/>
                  </a:lnTo>
                  <a:lnTo>
                    <a:pt x="1212001" y="343920"/>
                  </a:lnTo>
                  <a:lnTo>
                    <a:pt x="1256777" y="327454"/>
                  </a:lnTo>
                  <a:lnTo>
                    <a:pt x="1301471" y="308555"/>
                  </a:lnTo>
                  <a:lnTo>
                    <a:pt x="1346156" y="287057"/>
                  </a:lnTo>
                  <a:lnTo>
                    <a:pt x="1390904" y="262793"/>
                  </a:lnTo>
                  <a:lnTo>
                    <a:pt x="1435788" y="235594"/>
                  </a:lnTo>
                  <a:lnTo>
                    <a:pt x="1475922" y="210649"/>
                  </a:lnTo>
                  <a:lnTo>
                    <a:pt x="1512859" y="182971"/>
                  </a:lnTo>
                  <a:lnTo>
                    <a:pt x="1547068" y="152458"/>
                  </a:lnTo>
                  <a:lnTo>
                    <a:pt x="1579014" y="119007"/>
                  </a:lnTo>
                  <a:lnTo>
                    <a:pt x="1609164" y="82516"/>
                  </a:lnTo>
                  <a:lnTo>
                    <a:pt x="1637983" y="42881"/>
                  </a:lnTo>
                  <a:lnTo>
                    <a:pt x="16659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7624049" y="607573"/>
              <a:ext cx="1663700" cy="543560"/>
            </a:xfrm>
            <a:custGeom>
              <a:avLst/>
              <a:gdLst/>
              <a:ahLst/>
              <a:cxnLst/>
              <a:rect l="l" t="t" r="r" b="b"/>
              <a:pathLst>
                <a:path w="1663700" h="543560">
                  <a:moveTo>
                    <a:pt x="1341131" y="230883"/>
                  </a:moveTo>
                  <a:lnTo>
                    <a:pt x="1281062" y="249267"/>
                  </a:lnTo>
                  <a:lnTo>
                    <a:pt x="1226951" y="265177"/>
                  </a:lnTo>
                  <a:lnTo>
                    <a:pt x="1178123" y="278809"/>
                  </a:lnTo>
                  <a:lnTo>
                    <a:pt x="1133904" y="290356"/>
                  </a:lnTo>
                  <a:lnTo>
                    <a:pt x="1093621" y="300015"/>
                  </a:lnTo>
                  <a:lnTo>
                    <a:pt x="1022163" y="314449"/>
                  </a:lnTo>
                  <a:lnTo>
                    <a:pt x="958358" y="323670"/>
                  </a:lnTo>
                  <a:lnTo>
                    <a:pt x="896811" y="329242"/>
                  </a:lnTo>
                  <a:lnTo>
                    <a:pt x="832130" y="332726"/>
                  </a:lnTo>
                  <a:lnTo>
                    <a:pt x="758922" y="335683"/>
                  </a:lnTo>
                  <a:lnTo>
                    <a:pt x="717435" y="337453"/>
                  </a:lnTo>
                  <a:lnTo>
                    <a:pt x="671794" y="339676"/>
                  </a:lnTo>
                  <a:lnTo>
                    <a:pt x="621324" y="342549"/>
                  </a:lnTo>
                  <a:lnTo>
                    <a:pt x="565353" y="346266"/>
                  </a:lnTo>
                  <a:lnTo>
                    <a:pt x="503205" y="351023"/>
                  </a:lnTo>
                  <a:lnTo>
                    <a:pt x="434206" y="357015"/>
                  </a:lnTo>
                  <a:lnTo>
                    <a:pt x="387835" y="363904"/>
                  </a:lnTo>
                  <a:lnTo>
                    <a:pt x="341693" y="372906"/>
                  </a:lnTo>
                  <a:lnTo>
                    <a:pt x="295966" y="384159"/>
                  </a:lnTo>
                  <a:lnTo>
                    <a:pt x="250839" y="397800"/>
                  </a:lnTo>
                  <a:lnTo>
                    <a:pt x="206496" y="413967"/>
                  </a:lnTo>
                  <a:lnTo>
                    <a:pt x="163123" y="432795"/>
                  </a:lnTo>
                  <a:lnTo>
                    <a:pt x="120906" y="454424"/>
                  </a:lnTo>
                  <a:lnTo>
                    <a:pt x="80028" y="478990"/>
                  </a:lnTo>
                  <a:lnTo>
                    <a:pt x="41624" y="508242"/>
                  </a:lnTo>
                  <a:lnTo>
                    <a:pt x="21728" y="525174"/>
                  </a:lnTo>
                  <a:lnTo>
                    <a:pt x="0" y="543313"/>
                  </a:lnTo>
                  <a:lnTo>
                    <a:pt x="47842" y="513028"/>
                  </a:lnTo>
                  <a:lnTo>
                    <a:pt x="96310" y="487804"/>
                  </a:lnTo>
                  <a:lnTo>
                    <a:pt x="145246" y="467169"/>
                  </a:lnTo>
                  <a:lnTo>
                    <a:pt x="194496" y="450652"/>
                  </a:lnTo>
                  <a:lnTo>
                    <a:pt x="243905" y="437781"/>
                  </a:lnTo>
                  <a:lnTo>
                    <a:pt x="293316" y="428086"/>
                  </a:lnTo>
                  <a:lnTo>
                    <a:pt x="342575" y="421094"/>
                  </a:lnTo>
                  <a:lnTo>
                    <a:pt x="391526" y="416335"/>
                  </a:lnTo>
                  <a:lnTo>
                    <a:pt x="440014" y="413338"/>
                  </a:lnTo>
                  <a:lnTo>
                    <a:pt x="487883" y="411630"/>
                  </a:lnTo>
                  <a:lnTo>
                    <a:pt x="534978" y="410741"/>
                  </a:lnTo>
                  <a:lnTo>
                    <a:pt x="588429" y="410752"/>
                  </a:lnTo>
                  <a:lnTo>
                    <a:pt x="640784" y="410674"/>
                  </a:lnTo>
                  <a:lnTo>
                    <a:pt x="692115" y="410341"/>
                  </a:lnTo>
                  <a:lnTo>
                    <a:pt x="742496" y="409586"/>
                  </a:lnTo>
                  <a:lnTo>
                    <a:pt x="791997" y="408242"/>
                  </a:lnTo>
                  <a:lnTo>
                    <a:pt x="840693" y="406144"/>
                  </a:lnTo>
                  <a:lnTo>
                    <a:pt x="888654" y="403124"/>
                  </a:lnTo>
                  <a:lnTo>
                    <a:pt x="935955" y="399017"/>
                  </a:lnTo>
                  <a:lnTo>
                    <a:pt x="982666" y="393654"/>
                  </a:lnTo>
                  <a:lnTo>
                    <a:pt x="1028861" y="386871"/>
                  </a:lnTo>
                  <a:lnTo>
                    <a:pt x="1074612" y="378501"/>
                  </a:lnTo>
                  <a:lnTo>
                    <a:pt x="1119991" y="368377"/>
                  </a:lnTo>
                  <a:lnTo>
                    <a:pt x="1165071" y="356332"/>
                  </a:lnTo>
                  <a:lnTo>
                    <a:pt x="1209925" y="342200"/>
                  </a:lnTo>
                  <a:lnTo>
                    <a:pt x="1254624" y="325815"/>
                  </a:lnTo>
                  <a:lnTo>
                    <a:pt x="1299242" y="307011"/>
                  </a:lnTo>
                  <a:lnTo>
                    <a:pt x="1343850" y="285619"/>
                  </a:lnTo>
                  <a:lnTo>
                    <a:pt x="1388521" y="261475"/>
                  </a:lnTo>
                  <a:lnTo>
                    <a:pt x="1433328" y="234411"/>
                  </a:lnTo>
                  <a:lnTo>
                    <a:pt x="1473392" y="209590"/>
                  </a:lnTo>
                  <a:lnTo>
                    <a:pt x="1510267" y="182050"/>
                  </a:lnTo>
                  <a:lnTo>
                    <a:pt x="1544418" y="151690"/>
                  </a:lnTo>
                  <a:lnTo>
                    <a:pt x="1576310" y="118408"/>
                  </a:lnTo>
                  <a:lnTo>
                    <a:pt x="1606409" y="82100"/>
                  </a:lnTo>
                  <a:lnTo>
                    <a:pt x="1635180" y="42665"/>
                  </a:lnTo>
                  <a:lnTo>
                    <a:pt x="1663090" y="0"/>
                  </a:lnTo>
                  <a:lnTo>
                    <a:pt x="1634003" y="37696"/>
                  </a:lnTo>
                  <a:lnTo>
                    <a:pt x="1603176" y="72383"/>
                  </a:lnTo>
                  <a:lnTo>
                    <a:pt x="1569887" y="104304"/>
                  </a:lnTo>
                  <a:lnTo>
                    <a:pt x="1533410" y="133700"/>
                  </a:lnTo>
                  <a:lnTo>
                    <a:pt x="1493020" y="160813"/>
                  </a:lnTo>
                  <a:lnTo>
                    <a:pt x="1447994" y="185887"/>
                  </a:lnTo>
                  <a:lnTo>
                    <a:pt x="1397606" y="209163"/>
                  </a:lnTo>
                  <a:lnTo>
                    <a:pt x="1341131" y="230883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7702916" y="1034450"/>
              <a:ext cx="1233170" cy="165100"/>
            </a:xfrm>
            <a:custGeom>
              <a:avLst/>
              <a:gdLst/>
              <a:ahLst/>
              <a:cxnLst/>
              <a:rect l="l" t="t" r="r" b="b"/>
              <a:pathLst>
                <a:path w="1233169" h="165100">
                  <a:moveTo>
                    <a:pt x="1233009" y="0"/>
                  </a:moveTo>
                  <a:lnTo>
                    <a:pt x="1190382" y="20978"/>
                  </a:lnTo>
                  <a:lnTo>
                    <a:pt x="1149265" y="39585"/>
                  </a:lnTo>
                  <a:lnTo>
                    <a:pt x="1109013" y="55814"/>
                  </a:lnTo>
                  <a:lnTo>
                    <a:pt x="1068983" y="69657"/>
                  </a:lnTo>
                  <a:lnTo>
                    <a:pt x="1028531" y="81106"/>
                  </a:lnTo>
                  <a:lnTo>
                    <a:pt x="987014" y="90156"/>
                  </a:lnTo>
                  <a:lnTo>
                    <a:pt x="943786" y="96798"/>
                  </a:lnTo>
                  <a:lnTo>
                    <a:pt x="898205" y="101024"/>
                  </a:lnTo>
                  <a:lnTo>
                    <a:pt x="849627" y="102829"/>
                  </a:lnTo>
                  <a:lnTo>
                    <a:pt x="797407" y="102204"/>
                  </a:lnTo>
                  <a:lnTo>
                    <a:pt x="740903" y="99143"/>
                  </a:lnTo>
                  <a:lnTo>
                    <a:pt x="679469" y="93637"/>
                  </a:lnTo>
                  <a:lnTo>
                    <a:pt x="612463" y="85680"/>
                  </a:lnTo>
                  <a:lnTo>
                    <a:pt x="539240" y="75264"/>
                  </a:lnTo>
                  <a:lnTo>
                    <a:pt x="462628" y="67234"/>
                  </a:lnTo>
                  <a:lnTo>
                    <a:pt x="391440" y="63607"/>
                  </a:lnTo>
                  <a:lnTo>
                    <a:pt x="325709" y="63856"/>
                  </a:lnTo>
                  <a:lnTo>
                    <a:pt x="265464" y="67449"/>
                  </a:lnTo>
                  <a:lnTo>
                    <a:pt x="210738" y="73858"/>
                  </a:lnTo>
                  <a:lnTo>
                    <a:pt x="161560" y="82553"/>
                  </a:lnTo>
                  <a:lnTo>
                    <a:pt x="117963" y="93004"/>
                  </a:lnTo>
                  <a:lnTo>
                    <a:pt x="79977" y="104683"/>
                  </a:lnTo>
                  <a:lnTo>
                    <a:pt x="20964" y="129603"/>
                  </a:lnTo>
                  <a:lnTo>
                    <a:pt x="0" y="141786"/>
                  </a:lnTo>
                  <a:lnTo>
                    <a:pt x="47296" y="124277"/>
                  </a:lnTo>
                  <a:lnTo>
                    <a:pt x="93561" y="111517"/>
                  </a:lnTo>
                  <a:lnTo>
                    <a:pt x="139031" y="103029"/>
                  </a:lnTo>
                  <a:lnTo>
                    <a:pt x="183942" y="98336"/>
                  </a:lnTo>
                  <a:lnTo>
                    <a:pt x="228530" y="96961"/>
                  </a:lnTo>
                  <a:lnTo>
                    <a:pt x="273030" y="98428"/>
                  </a:lnTo>
                  <a:lnTo>
                    <a:pt x="317679" y="102261"/>
                  </a:lnTo>
                  <a:lnTo>
                    <a:pt x="362712" y="107982"/>
                  </a:lnTo>
                  <a:lnTo>
                    <a:pt x="408366" y="115115"/>
                  </a:lnTo>
                  <a:lnTo>
                    <a:pt x="454877" y="123184"/>
                  </a:lnTo>
                  <a:lnTo>
                    <a:pt x="502480" y="131713"/>
                  </a:lnTo>
                  <a:lnTo>
                    <a:pt x="551411" y="140223"/>
                  </a:lnTo>
                  <a:lnTo>
                    <a:pt x="601906" y="148240"/>
                  </a:lnTo>
                  <a:lnTo>
                    <a:pt x="654202" y="155286"/>
                  </a:lnTo>
                  <a:lnTo>
                    <a:pt x="708534" y="160885"/>
                  </a:lnTo>
                  <a:lnTo>
                    <a:pt x="765139" y="164560"/>
                  </a:lnTo>
                  <a:lnTo>
                    <a:pt x="830813" y="162745"/>
                  </a:lnTo>
                  <a:lnTo>
                    <a:pt x="890989" y="157374"/>
                  </a:lnTo>
                  <a:lnTo>
                    <a:pt x="946154" y="148561"/>
                  </a:lnTo>
                  <a:lnTo>
                    <a:pt x="996797" y="136420"/>
                  </a:lnTo>
                  <a:lnTo>
                    <a:pt x="1043405" y="121063"/>
                  </a:lnTo>
                  <a:lnTo>
                    <a:pt x="1086467" y="102603"/>
                  </a:lnTo>
                  <a:lnTo>
                    <a:pt x="1126470" y="81153"/>
                  </a:lnTo>
                  <a:lnTo>
                    <a:pt x="1163903" y="56827"/>
                  </a:lnTo>
                  <a:lnTo>
                    <a:pt x="1199253" y="29738"/>
                  </a:lnTo>
                  <a:lnTo>
                    <a:pt x="1233009" y="0"/>
                  </a:lnTo>
                  <a:close/>
                </a:path>
              </a:pathLst>
            </a:custGeom>
            <a:solidFill>
              <a:srgbClr val="133C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709042" y="1185431"/>
              <a:ext cx="1353185" cy="227329"/>
            </a:xfrm>
            <a:custGeom>
              <a:avLst/>
              <a:gdLst/>
              <a:ahLst/>
              <a:cxnLst/>
              <a:rect l="l" t="t" r="r" b="b"/>
              <a:pathLst>
                <a:path w="1353184" h="227330">
                  <a:moveTo>
                    <a:pt x="270398" y="0"/>
                  </a:moveTo>
                  <a:lnTo>
                    <a:pt x="224912" y="2039"/>
                  </a:lnTo>
                  <a:lnTo>
                    <a:pt x="180651" y="6835"/>
                  </a:lnTo>
                  <a:lnTo>
                    <a:pt x="136820" y="14025"/>
                  </a:lnTo>
                  <a:lnTo>
                    <a:pt x="92630" y="23243"/>
                  </a:lnTo>
                  <a:lnTo>
                    <a:pt x="47287" y="34126"/>
                  </a:lnTo>
                  <a:lnTo>
                    <a:pt x="0" y="46310"/>
                  </a:lnTo>
                  <a:lnTo>
                    <a:pt x="61739" y="38765"/>
                  </a:lnTo>
                  <a:lnTo>
                    <a:pt x="117248" y="33612"/>
                  </a:lnTo>
                  <a:lnTo>
                    <a:pt x="167345" y="30750"/>
                  </a:lnTo>
                  <a:lnTo>
                    <a:pt x="212846" y="30076"/>
                  </a:lnTo>
                  <a:lnTo>
                    <a:pt x="254569" y="31487"/>
                  </a:lnTo>
                  <a:lnTo>
                    <a:pt x="293331" y="34881"/>
                  </a:lnTo>
                  <a:lnTo>
                    <a:pt x="365244" y="47207"/>
                  </a:lnTo>
                  <a:lnTo>
                    <a:pt x="435123" y="66234"/>
                  </a:lnTo>
                  <a:lnTo>
                    <a:pt x="509509" y="91142"/>
                  </a:lnTo>
                  <a:lnTo>
                    <a:pt x="594940" y="121110"/>
                  </a:lnTo>
                  <a:lnTo>
                    <a:pt x="643841" y="137735"/>
                  </a:lnTo>
                  <a:lnTo>
                    <a:pt x="697955" y="155317"/>
                  </a:lnTo>
                  <a:lnTo>
                    <a:pt x="758101" y="173755"/>
                  </a:lnTo>
                  <a:lnTo>
                    <a:pt x="825095" y="192944"/>
                  </a:lnTo>
                  <a:lnTo>
                    <a:pt x="887786" y="205821"/>
                  </a:lnTo>
                  <a:lnTo>
                    <a:pt x="943760" y="215660"/>
                  </a:lnTo>
                  <a:lnTo>
                    <a:pt x="994276" y="222444"/>
                  </a:lnTo>
                  <a:lnTo>
                    <a:pt x="1040591" y="226156"/>
                  </a:lnTo>
                  <a:lnTo>
                    <a:pt x="1083964" y="226779"/>
                  </a:lnTo>
                  <a:lnTo>
                    <a:pt x="1125652" y="224296"/>
                  </a:lnTo>
                  <a:lnTo>
                    <a:pt x="1166915" y="218690"/>
                  </a:lnTo>
                  <a:lnTo>
                    <a:pt x="1209009" y="209943"/>
                  </a:lnTo>
                  <a:lnTo>
                    <a:pt x="1253195" y="198040"/>
                  </a:lnTo>
                  <a:lnTo>
                    <a:pt x="1300729" y="182963"/>
                  </a:lnTo>
                  <a:lnTo>
                    <a:pt x="1352869" y="164694"/>
                  </a:lnTo>
                  <a:lnTo>
                    <a:pt x="1286943" y="172224"/>
                  </a:lnTo>
                  <a:lnTo>
                    <a:pt x="1223398" y="176212"/>
                  </a:lnTo>
                  <a:lnTo>
                    <a:pt x="1162217" y="177002"/>
                  </a:lnTo>
                  <a:lnTo>
                    <a:pt x="1103382" y="174935"/>
                  </a:lnTo>
                  <a:lnTo>
                    <a:pt x="1046876" y="170354"/>
                  </a:lnTo>
                  <a:lnTo>
                    <a:pt x="992679" y="163601"/>
                  </a:lnTo>
                  <a:lnTo>
                    <a:pt x="940776" y="155018"/>
                  </a:lnTo>
                  <a:lnTo>
                    <a:pt x="891147" y="144949"/>
                  </a:lnTo>
                  <a:lnTo>
                    <a:pt x="843775" y="133734"/>
                  </a:lnTo>
                  <a:lnTo>
                    <a:pt x="798642" y="121717"/>
                  </a:lnTo>
                  <a:lnTo>
                    <a:pt x="755731" y="109241"/>
                  </a:lnTo>
                  <a:lnTo>
                    <a:pt x="715022" y="96646"/>
                  </a:lnTo>
                  <a:lnTo>
                    <a:pt x="605940" y="61580"/>
                  </a:lnTo>
                  <a:lnTo>
                    <a:pt x="573868" y="51939"/>
                  </a:lnTo>
                  <a:lnTo>
                    <a:pt x="543910" y="43891"/>
                  </a:lnTo>
                  <a:lnTo>
                    <a:pt x="480422" y="26688"/>
                  </a:lnTo>
                  <a:lnTo>
                    <a:pt x="422120" y="14061"/>
                  </a:lnTo>
                  <a:lnTo>
                    <a:pt x="368210" y="5647"/>
                  </a:lnTo>
                  <a:lnTo>
                    <a:pt x="317900" y="1081"/>
                  </a:lnTo>
                  <a:lnTo>
                    <a:pt x="270398" y="0"/>
                  </a:lnTo>
                  <a:close/>
                </a:path>
              </a:pathLst>
            </a:custGeom>
            <a:solidFill>
              <a:srgbClr val="E023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1557533" y="2081507"/>
            <a:ext cx="8228330" cy="3050540"/>
          </a:xfrm>
          <a:custGeom>
            <a:avLst/>
            <a:gdLst/>
            <a:ahLst/>
            <a:cxnLst/>
            <a:rect l="l" t="t" r="r" b="b"/>
            <a:pathLst>
              <a:path w="8228330" h="3050540">
                <a:moveTo>
                  <a:pt x="7958406" y="0"/>
                </a:moveTo>
                <a:lnTo>
                  <a:pt x="269750" y="0"/>
                </a:lnTo>
                <a:lnTo>
                  <a:pt x="221425" y="4366"/>
                </a:lnTo>
                <a:lnTo>
                  <a:pt x="175875" y="16947"/>
                </a:lnTo>
                <a:lnTo>
                  <a:pt x="133876" y="36966"/>
                </a:lnTo>
                <a:lnTo>
                  <a:pt x="96207" y="63645"/>
                </a:lnTo>
                <a:lnTo>
                  <a:pt x="63645" y="96207"/>
                </a:lnTo>
                <a:lnTo>
                  <a:pt x="36966" y="133876"/>
                </a:lnTo>
                <a:lnTo>
                  <a:pt x="16947" y="175875"/>
                </a:lnTo>
                <a:lnTo>
                  <a:pt x="4366" y="221425"/>
                </a:lnTo>
                <a:lnTo>
                  <a:pt x="0" y="269750"/>
                </a:lnTo>
                <a:lnTo>
                  <a:pt x="0" y="2780459"/>
                </a:lnTo>
                <a:lnTo>
                  <a:pt x="4366" y="2828782"/>
                </a:lnTo>
                <a:lnTo>
                  <a:pt x="16947" y="2874330"/>
                </a:lnTo>
                <a:lnTo>
                  <a:pt x="36966" y="2916326"/>
                </a:lnTo>
                <a:lnTo>
                  <a:pt x="63645" y="2953994"/>
                </a:lnTo>
                <a:lnTo>
                  <a:pt x="96207" y="2986555"/>
                </a:lnTo>
                <a:lnTo>
                  <a:pt x="133876" y="3013234"/>
                </a:lnTo>
                <a:lnTo>
                  <a:pt x="175875" y="3033252"/>
                </a:lnTo>
                <a:lnTo>
                  <a:pt x="221425" y="3045833"/>
                </a:lnTo>
                <a:lnTo>
                  <a:pt x="269750" y="3050200"/>
                </a:lnTo>
                <a:lnTo>
                  <a:pt x="7958406" y="3050200"/>
                </a:lnTo>
                <a:lnTo>
                  <a:pt x="8006732" y="3045833"/>
                </a:lnTo>
                <a:lnTo>
                  <a:pt x="8052281" y="3033252"/>
                </a:lnTo>
                <a:lnTo>
                  <a:pt x="8094278" y="3013234"/>
                </a:lnTo>
                <a:lnTo>
                  <a:pt x="8131945" y="2986555"/>
                </a:lnTo>
                <a:lnTo>
                  <a:pt x="8164506" y="2953994"/>
                </a:lnTo>
                <a:lnTo>
                  <a:pt x="8191183" y="2916326"/>
                </a:lnTo>
                <a:lnTo>
                  <a:pt x="8211201" y="2874330"/>
                </a:lnTo>
                <a:lnTo>
                  <a:pt x="8223781" y="2828782"/>
                </a:lnTo>
                <a:lnTo>
                  <a:pt x="8228147" y="2780459"/>
                </a:lnTo>
                <a:lnTo>
                  <a:pt x="8228147" y="269750"/>
                </a:lnTo>
                <a:lnTo>
                  <a:pt x="8223781" y="221425"/>
                </a:lnTo>
                <a:lnTo>
                  <a:pt x="8211201" y="175875"/>
                </a:lnTo>
                <a:lnTo>
                  <a:pt x="8191183" y="133876"/>
                </a:lnTo>
                <a:lnTo>
                  <a:pt x="8164506" y="96207"/>
                </a:lnTo>
                <a:lnTo>
                  <a:pt x="8131945" y="63645"/>
                </a:lnTo>
                <a:lnTo>
                  <a:pt x="8094278" y="36966"/>
                </a:lnTo>
                <a:lnTo>
                  <a:pt x="8052281" y="16947"/>
                </a:lnTo>
                <a:lnTo>
                  <a:pt x="8006732" y="4366"/>
                </a:lnTo>
                <a:lnTo>
                  <a:pt x="7958406" y="0"/>
                </a:lnTo>
                <a:close/>
              </a:path>
            </a:pathLst>
          </a:custGeom>
          <a:solidFill>
            <a:srgbClr val="CFA0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180098" y="2081507"/>
            <a:ext cx="8228330" cy="3050540"/>
          </a:xfrm>
          <a:custGeom>
            <a:avLst/>
            <a:gdLst/>
            <a:ahLst/>
            <a:cxnLst/>
            <a:rect l="l" t="t" r="r" b="b"/>
            <a:pathLst>
              <a:path w="8228330" h="3050540">
                <a:moveTo>
                  <a:pt x="7958406" y="0"/>
                </a:moveTo>
                <a:lnTo>
                  <a:pt x="269750" y="0"/>
                </a:lnTo>
                <a:lnTo>
                  <a:pt x="221425" y="4366"/>
                </a:lnTo>
                <a:lnTo>
                  <a:pt x="175875" y="16947"/>
                </a:lnTo>
                <a:lnTo>
                  <a:pt x="133876" y="36966"/>
                </a:lnTo>
                <a:lnTo>
                  <a:pt x="96207" y="63645"/>
                </a:lnTo>
                <a:lnTo>
                  <a:pt x="63645" y="96207"/>
                </a:lnTo>
                <a:lnTo>
                  <a:pt x="36966" y="133876"/>
                </a:lnTo>
                <a:lnTo>
                  <a:pt x="16947" y="175875"/>
                </a:lnTo>
                <a:lnTo>
                  <a:pt x="4366" y="221425"/>
                </a:lnTo>
                <a:lnTo>
                  <a:pt x="0" y="269750"/>
                </a:lnTo>
                <a:lnTo>
                  <a:pt x="0" y="2780459"/>
                </a:lnTo>
                <a:lnTo>
                  <a:pt x="4366" y="2828782"/>
                </a:lnTo>
                <a:lnTo>
                  <a:pt x="16947" y="2874330"/>
                </a:lnTo>
                <a:lnTo>
                  <a:pt x="36966" y="2916326"/>
                </a:lnTo>
                <a:lnTo>
                  <a:pt x="63645" y="2953994"/>
                </a:lnTo>
                <a:lnTo>
                  <a:pt x="96207" y="2986555"/>
                </a:lnTo>
                <a:lnTo>
                  <a:pt x="133876" y="3013234"/>
                </a:lnTo>
                <a:lnTo>
                  <a:pt x="175875" y="3033252"/>
                </a:lnTo>
                <a:lnTo>
                  <a:pt x="221425" y="3045833"/>
                </a:lnTo>
                <a:lnTo>
                  <a:pt x="269750" y="3050200"/>
                </a:lnTo>
                <a:lnTo>
                  <a:pt x="7958406" y="3050200"/>
                </a:lnTo>
                <a:lnTo>
                  <a:pt x="8006732" y="3045833"/>
                </a:lnTo>
                <a:lnTo>
                  <a:pt x="8052281" y="3033252"/>
                </a:lnTo>
                <a:lnTo>
                  <a:pt x="8094278" y="3013234"/>
                </a:lnTo>
                <a:lnTo>
                  <a:pt x="8131945" y="2986555"/>
                </a:lnTo>
                <a:lnTo>
                  <a:pt x="8164506" y="2953994"/>
                </a:lnTo>
                <a:lnTo>
                  <a:pt x="8191183" y="2916326"/>
                </a:lnTo>
                <a:lnTo>
                  <a:pt x="8211201" y="2874330"/>
                </a:lnTo>
                <a:lnTo>
                  <a:pt x="8223781" y="2828782"/>
                </a:lnTo>
                <a:lnTo>
                  <a:pt x="8228147" y="2780459"/>
                </a:lnTo>
                <a:lnTo>
                  <a:pt x="8228147" y="269750"/>
                </a:lnTo>
                <a:lnTo>
                  <a:pt x="8223781" y="221425"/>
                </a:lnTo>
                <a:lnTo>
                  <a:pt x="8211201" y="175875"/>
                </a:lnTo>
                <a:lnTo>
                  <a:pt x="8191183" y="133876"/>
                </a:lnTo>
                <a:lnTo>
                  <a:pt x="8164506" y="96207"/>
                </a:lnTo>
                <a:lnTo>
                  <a:pt x="8131945" y="63645"/>
                </a:lnTo>
                <a:lnTo>
                  <a:pt x="8094278" y="36966"/>
                </a:lnTo>
                <a:lnTo>
                  <a:pt x="8052281" y="16947"/>
                </a:lnTo>
                <a:lnTo>
                  <a:pt x="8006732" y="4366"/>
                </a:lnTo>
                <a:lnTo>
                  <a:pt x="79584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831317" y="2237388"/>
            <a:ext cx="6285230" cy="2303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50" spc="105" dirty="0">
                <a:solidFill>
                  <a:srgbClr val="FFFFFF"/>
                </a:solidFill>
                <a:latin typeface="Microsoft Sans Serif"/>
                <a:cs typeface="Microsoft Sans Serif"/>
              </a:rPr>
              <a:t>Состав</a:t>
            </a:r>
            <a:endParaRPr sz="30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3050" spc="155" dirty="0">
                <a:solidFill>
                  <a:srgbClr val="FFFFFF"/>
                </a:solidFill>
                <a:latin typeface="Microsoft Sans Serif"/>
                <a:cs typeface="Microsoft Sans Serif"/>
              </a:rPr>
              <a:t>Экспертного</a:t>
            </a:r>
            <a:r>
              <a:rPr sz="3050" spc="2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50" spc="12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совета</a:t>
            </a:r>
            <a:endParaRPr sz="3050">
              <a:latin typeface="Microsoft Sans Serif"/>
              <a:cs typeface="Microsoft Sans Serif"/>
            </a:endParaRPr>
          </a:p>
          <a:p>
            <a:pPr marL="26034" marR="5080">
              <a:lnSpc>
                <a:spcPts val="2720"/>
              </a:lnSpc>
              <a:spcBef>
                <a:spcPts val="2500"/>
              </a:spcBef>
            </a:pPr>
            <a:r>
              <a:rPr sz="245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представители</a:t>
            </a:r>
            <a:r>
              <a:rPr sz="245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организаций-</a:t>
            </a:r>
            <a:r>
              <a:rPr sz="2450" spc="85" dirty="0">
                <a:solidFill>
                  <a:srgbClr val="FFFFFF"/>
                </a:solidFill>
                <a:latin typeface="Microsoft Sans Serif"/>
                <a:cs typeface="Microsoft Sans Serif"/>
              </a:rPr>
              <a:t>партнёров, </a:t>
            </a:r>
            <a:r>
              <a:rPr sz="245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общественных</a:t>
            </a:r>
            <a:r>
              <a:rPr sz="245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организаций</a:t>
            </a:r>
            <a:endParaRPr sz="2450">
              <a:latin typeface="Microsoft Sans Serif"/>
              <a:cs typeface="Microsoft Sans Serif"/>
            </a:endParaRPr>
          </a:p>
          <a:p>
            <a:pPr marL="26034">
              <a:lnSpc>
                <a:spcPts val="2670"/>
              </a:lnSpc>
            </a:pPr>
            <a:r>
              <a:rPr sz="2450"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45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105" dirty="0">
                <a:solidFill>
                  <a:srgbClr val="FFFFFF"/>
                </a:solidFill>
                <a:latin typeface="Microsoft Sans Serif"/>
                <a:cs typeface="Microsoft Sans Serif"/>
              </a:rPr>
              <a:t>экспертного</a:t>
            </a:r>
            <a:r>
              <a:rPr sz="245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сообщества</a:t>
            </a:r>
            <a:endParaRPr sz="24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475566" y="2237388"/>
            <a:ext cx="7310755" cy="9515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38760">
              <a:lnSpc>
                <a:spcPct val="100000"/>
              </a:lnSpc>
              <a:spcBef>
                <a:spcPts val="100"/>
              </a:spcBef>
            </a:pPr>
            <a:r>
              <a:rPr sz="3050" spc="100" dirty="0">
                <a:solidFill>
                  <a:srgbClr val="CFA05E"/>
                </a:solidFill>
                <a:latin typeface="Microsoft Sans Serif"/>
                <a:cs typeface="Microsoft Sans Serif"/>
              </a:rPr>
              <a:t>Состав</a:t>
            </a:r>
            <a:r>
              <a:rPr sz="3050" spc="204" dirty="0">
                <a:solidFill>
                  <a:srgbClr val="CFA05E"/>
                </a:solidFill>
                <a:latin typeface="Microsoft Sans Serif"/>
                <a:cs typeface="Microsoft Sans Serif"/>
              </a:rPr>
              <a:t> </a:t>
            </a:r>
            <a:r>
              <a:rPr sz="3050" spc="155" dirty="0">
                <a:solidFill>
                  <a:srgbClr val="CFA05E"/>
                </a:solidFill>
                <a:latin typeface="Microsoft Sans Serif"/>
                <a:cs typeface="Microsoft Sans Serif"/>
              </a:rPr>
              <a:t>экспертной</a:t>
            </a:r>
            <a:r>
              <a:rPr sz="3050" spc="215" dirty="0">
                <a:solidFill>
                  <a:srgbClr val="CFA05E"/>
                </a:solidFill>
                <a:latin typeface="Microsoft Sans Serif"/>
                <a:cs typeface="Microsoft Sans Serif"/>
              </a:rPr>
              <a:t> </a:t>
            </a:r>
            <a:r>
              <a:rPr sz="3050" spc="120" dirty="0">
                <a:solidFill>
                  <a:srgbClr val="CFA05E"/>
                </a:solidFill>
                <a:latin typeface="Microsoft Sans Serif"/>
                <a:cs typeface="Microsoft Sans Serif"/>
              </a:rPr>
              <a:t>рабочей</a:t>
            </a:r>
            <a:r>
              <a:rPr sz="3050" spc="220" dirty="0">
                <a:solidFill>
                  <a:srgbClr val="CFA05E"/>
                </a:solidFill>
                <a:latin typeface="Microsoft Sans Serif"/>
                <a:cs typeface="Microsoft Sans Serif"/>
              </a:rPr>
              <a:t> </a:t>
            </a:r>
            <a:r>
              <a:rPr sz="3050" spc="140" dirty="0">
                <a:solidFill>
                  <a:srgbClr val="CFA05E"/>
                </a:solidFill>
                <a:latin typeface="Microsoft Sans Serif"/>
                <a:cs typeface="Microsoft Sans Serif"/>
              </a:rPr>
              <a:t>группы </a:t>
            </a:r>
            <a:r>
              <a:rPr sz="3050" dirty="0">
                <a:solidFill>
                  <a:srgbClr val="CFA05E"/>
                </a:solidFill>
                <a:latin typeface="Microsoft Sans Serif"/>
                <a:cs typeface="Microsoft Sans Serif"/>
              </a:rPr>
              <a:t>(10</a:t>
            </a:r>
            <a:r>
              <a:rPr sz="3050" spc="100" dirty="0">
                <a:solidFill>
                  <a:srgbClr val="CFA05E"/>
                </a:solidFill>
                <a:latin typeface="Microsoft Sans Serif"/>
                <a:cs typeface="Microsoft Sans Serif"/>
              </a:rPr>
              <a:t> </a:t>
            </a:r>
            <a:r>
              <a:rPr sz="3050" spc="175" dirty="0">
                <a:solidFill>
                  <a:srgbClr val="CFA05E"/>
                </a:solidFill>
                <a:latin typeface="Microsoft Sans Serif"/>
                <a:cs typeface="Microsoft Sans Serif"/>
              </a:rPr>
              <a:t>групп</a:t>
            </a:r>
            <a:r>
              <a:rPr sz="3050" spc="100" dirty="0">
                <a:solidFill>
                  <a:srgbClr val="CFA05E"/>
                </a:solidFill>
                <a:latin typeface="Microsoft Sans Serif"/>
                <a:cs typeface="Microsoft Sans Serif"/>
              </a:rPr>
              <a:t> </a:t>
            </a:r>
            <a:r>
              <a:rPr sz="3050" spc="110" dirty="0" err="1">
                <a:solidFill>
                  <a:srgbClr val="CFA05E"/>
                </a:solidFill>
                <a:latin typeface="Microsoft Sans Serif"/>
                <a:cs typeface="Microsoft Sans Serif"/>
              </a:rPr>
              <a:t>по</a:t>
            </a:r>
            <a:r>
              <a:rPr sz="3050" spc="100" dirty="0">
                <a:solidFill>
                  <a:srgbClr val="CFA05E"/>
                </a:solidFill>
                <a:latin typeface="Microsoft Sans Serif"/>
                <a:cs typeface="Microsoft Sans Serif"/>
              </a:rPr>
              <a:t> </a:t>
            </a:r>
            <a:r>
              <a:rPr sz="3050" dirty="0">
                <a:solidFill>
                  <a:srgbClr val="CFA05E"/>
                </a:solidFill>
                <a:latin typeface="Microsoft Sans Serif"/>
                <a:cs typeface="Microsoft Sans Serif"/>
              </a:rPr>
              <a:t>1</a:t>
            </a:r>
            <a:r>
              <a:rPr lang="ru-RU" sz="3050" dirty="0">
                <a:solidFill>
                  <a:srgbClr val="CFA05E"/>
                </a:solidFill>
                <a:latin typeface="Microsoft Sans Serif"/>
                <a:cs typeface="Microsoft Sans Serif"/>
              </a:rPr>
              <a:t>1</a:t>
            </a:r>
            <a:r>
              <a:rPr sz="3050" spc="100" dirty="0">
                <a:solidFill>
                  <a:srgbClr val="CFA05E"/>
                </a:solidFill>
                <a:latin typeface="Microsoft Sans Serif"/>
                <a:cs typeface="Microsoft Sans Serif"/>
              </a:rPr>
              <a:t> </a:t>
            </a:r>
            <a:r>
              <a:rPr sz="3050" spc="90" dirty="0" err="1">
                <a:solidFill>
                  <a:srgbClr val="CFA05E"/>
                </a:solidFill>
                <a:latin typeface="Microsoft Sans Serif"/>
                <a:cs typeface="Microsoft Sans Serif"/>
              </a:rPr>
              <a:t>номинациям</a:t>
            </a:r>
            <a:r>
              <a:rPr sz="3050" spc="90" dirty="0">
                <a:solidFill>
                  <a:srgbClr val="CFA05E"/>
                </a:solidFill>
                <a:latin typeface="Microsoft Sans Serif"/>
                <a:cs typeface="Microsoft Sans Serif"/>
              </a:rPr>
              <a:t>)</a:t>
            </a:r>
            <a:endParaRPr sz="3050" dirty="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57544" y="5491371"/>
            <a:ext cx="8228330" cy="4920615"/>
          </a:xfrm>
          <a:custGeom>
            <a:avLst/>
            <a:gdLst/>
            <a:ahLst/>
            <a:cxnLst/>
            <a:rect l="l" t="t" r="r" b="b"/>
            <a:pathLst>
              <a:path w="8228330" h="4920615">
                <a:moveTo>
                  <a:pt x="7917706" y="0"/>
                </a:moveTo>
                <a:lnTo>
                  <a:pt x="310430" y="0"/>
                </a:lnTo>
                <a:lnTo>
                  <a:pt x="264716" y="3381"/>
                </a:lnTo>
                <a:lnTo>
                  <a:pt x="221032" y="13200"/>
                </a:lnTo>
                <a:lnTo>
                  <a:pt x="179866" y="28967"/>
                </a:lnTo>
                <a:lnTo>
                  <a:pt x="141710" y="50191"/>
                </a:lnTo>
                <a:lnTo>
                  <a:pt x="107052" y="76383"/>
                </a:lnTo>
                <a:lnTo>
                  <a:pt x="76382" y="107054"/>
                </a:lnTo>
                <a:lnTo>
                  <a:pt x="50190" y="141713"/>
                </a:lnTo>
                <a:lnTo>
                  <a:pt x="28967" y="179871"/>
                </a:lnTo>
                <a:lnTo>
                  <a:pt x="13200" y="221038"/>
                </a:lnTo>
                <a:lnTo>
                  <a:pt x="3381" y="264724"/>
                </a:lnTo>
                <a:lnTo>
                  <a:pt x="0" y="310440"/>
                </a:lnTo>
                <a:lnTo>
                  <a:pt x="0" y="4610069"/>
                </a:lnTo>
                <a:lnTo>
                  <a:pt x="3381" y="4655785"/>
                </a:lnTo>
                <a:lnTo>
                  <a:pt x="13200" y="4699471"/>
                </a:lnTo>
                <a:lnTo>
                  <a:pt x="28967" y="4740638"/>
                </a:lnTo>
                <a:lnTo>
                  <a:pt x="50190" y="4778796"/>
                </a:lnTo>
                <a:lnTo>
                  <a:pt x="76382" y="4813455"/>
                </a:lnTo>
                <a:lnTo>
                  <a:pt x="107052" y="4844126"/>
                </a:lnTo>
                <a:lnTo>
                  <a:pt x="141710" y="4870318"/>
                </a:lnTo>
                <a:lnTo>
                  <a:pt x="179866" y="4891542"/>
                </a:lnTo>
                <a:lnTo>
                  <a:pt x="221032" y="4907309"/>
                </a:lnTo>
                <a:lnTo>
                  <a:pt x="264716" y="4917128"/>
                </a:lnTo>
                <a:lnTo>
                  <a:pt x="310430" y="4920509"/>
                </a:lnTo>
                <a:lnTo>
                  <a:pt x="7917706" y="4920509"/>
                </a:lnTo>
                <a:lnTo>
                  <a:pt x="7963420" y="4917128"/>
                </a:lnTo>
                <a:lnTo>
                  <a:pt x="8007105" y="4907309"/>
                </a:lnTo>
                <a:lnTo>
                  <a:pt x="8048271" y="4891542"/>
                </a:lnTo>
                <a:lnTo>
                  <a:pt x="8086429" y="4870318"/>
                </a:lnTo>
                <a:lnTo>
                  <a:pt x="8121089" y="4844126"/>
                </a:lnTo>
                <a:lnTo>
                  <a:pt x="8151760" y="4813455"/>
                </a:lnTo>
                <a:lnTo>
                  <a:pt x="8177953" y="4778796"/>
                </a:lnTo>
                <a:lnTo>
                  <a:pt x="8199178" y="4740638"/>
                </a:lnTo>
                <a:lnTo>
                  <a:pt x="8214945" y="4699471"/>
                </a:lnTo>
                <a:lnTo>
                  <a:pt x="8224765" y="4655785"/>
                </a:lnTo>
                <a:lnTo>
                  <a:pt x="8228147" y="4610069"/>
                </a:lnTo>
                <a:lnTo>
                  <a:pt x="8228147" y="310440"/>
                </a:lnTo>
                <a:lnTo>
                  <a:pt x="8224765" y="264724"/>
                </a:lnTo>
                <a:lnTo>
                  <a:pt x="8214945" y="221038"/>
                </a:lnTo>
                <a:lnTo>
                  <a:pt x="8199178" y="179871"/>
                </a:lnTo>
                <a:lnTo>
                  <a:pt x="8177953" y="141713"/>
                </a:lnTo>
                <a:lnTo>
                  <a:pt x="8151760" y="107054"/>
                </a:lnTo>
                <a:lnTo>
                  <a:pt x="8121089" y="76383"/>
                </a:lnTo>
                <a:lnTo>
                  <a:pt x="8086429" y="50191"/>
                </a:lnTo>
                <a:lnTo>
                  <a:pt x="8048271" y="28967"/>
                </a:lnTo>
                <a:lnTo>
                  <a:pt x="8007105" y="13200"/>
                </a:lnTo>
                <a:lnTo>
                  <a:pt x="7963420" y="3381"/>
                </a:lnTo>
                <a:lnTo>
                  <a:pt x="79177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180150" y="5491371"/>
            <a:ext cx="8228330" cy="4920615"/>
          </a:xfrm>
          <a:custGeom>
            <a:avLst/>
            <a:gdLst/>
            <a:ahLst/>
            <a:cxnLst/>
            <a:rect l="l" t="t" r="r" b="b"/>
            <a:pathLst>
              <a:path w="8228330" h="4920615">
                <a:moveTo>
                  <a:pt x="7878147" y="0"/>
                </a:moveTo>
                <a:lnTo>
                  <a:pt x="349999" y="0"/>
                </a:lnTo>
                <a:lnTo>
                  <a:pt x="302673" y="3210"/>
                </a:lnTo>
                <a:lnTo>
                  <a:pt x="257231" y="12558"/>
                </a:lnTo>
                <a:lnTo>
                  <a:pt x="214098" y="27617"/>
                </a:lnTo>
                <a:lnTo>
                  <a:pt x="173700" y="47963"/>
                </a:lnTo>
                <a:lnTo>
                  <a:pt x="136462" y="73170"/>
                </a:lnTo>
                <a:lnTo>
                  <a:pt x="102809" y="102813"/>
                </a:lnTo>
                <a:lnTo>
                  <a:pt x="73167" y="136466"/>
                </a:lnTo>
                <a:lnTo>
                  <a:pt x="47961" y="173705"/>
                </a:lnTo>
                <a:lnTo>
                  <a:pt x="27616" y="214102"/>
                </a:lnTo>
                <a:lnTo>
                  <a:pt x="12557" y="257234"/>
                </a:lnTo>
                <a:lnTo>
                  <a:pt x="3210" y="302675"/>
                </a:lnTo>
                <a:lnTo>
                  <a:pt x="0" y="349999"/>
                </a:lnTo>
                <a:lnTo>
                  <a:pt x="0" y="4570510"/>
                </a:lnTo>
                <a:lnTo>
                  <a:pt x="3210" y="4617834"/>
                </a:lnTo>
                <a:lnTo>
                  <a:pt x="12557" y="4663275"/>
                </a:lnTo>
                <a:lnTo>
                  <a:pt x="27616" y="4706407"/>
                </a:lnTo>
                <a:lnTo>
                  <a:pt x="47961" y="4746804"/>
                </a:lnTo>
                <a:lnTo>
                  <a:pt x="73167" y="4784043"/>
                </a:lnTo>
                <a:lnTo>
                  <a:pt x="102809" y="4817696"/>
                </a:lnTo>
                <a:lnTo>
                  <a:pt x="136462" y="4847339"/>
                </a:lnTo>
                <a:lnTo>
                  <a:pt x="173700" y="4872546"/>
                </a:lnTo>
                <a:lnTo>
                  <a:pt x="214098" y="4892892"/>
                </a:lnTo>
                <a:lnTo>
                  <a:pt x="257231" y="4907951"/>
                </a:lnTo>
                <a:lnTo>
                  <a:pt x="302673" y="4917299"/>
                </a:lnTo>
                <a:lnTo>
                  <a:pt x="349999" y="4920509"/>
                </a:lnTo>
                <a:lnTo>
                  <a:pt x="7878147" y="4920509"/>
                </a:lnTo>
                <a:lnTo>
                  <a:pt x="7925471" y="4917299"/>
                </a:lnTo>
                <a:lnTo>
                  <a:pt x="7970912" y="4907951"/>
                </a:lnTo>
                <a:lnTo>
                  <a:pt x="8014044" y="4892892"/>
                </a:lnTo>
                <a:lnTo>
                  <a:pt x="8054442" y="4872546"/>
                </a:lnTo>
                <a:lnTo>
                  <a:pt x="8091680" y="4847339"/>
                </a:lnTo>
                <a:lnTo>
                  <a:pt x="8125333" y="4817696"/>
                </a:lnTo>
                <a:lnTo>
                  <a:pt x="8154976" y="4784043"/>
                </a:lnTo>
                <a:lnTo>
                  <a:pt x="8180183" y="4746804"/>
                </a:lnTo>
                <a:lnTo>
                  <a:pt x="8200529" y="4706407"/>
                </a:lnTo>
                <a:lnTo>
                  <a:pt x="8215589" y="4663275"/>
                </a:lnTo>
                <a:lnTo>
                  <a:pt x="8224936" y="4617834"/>
                </a:lnTo>
                <a:lnTo>
                  <a:pt x="8228147" y="4570510"/>
                </a:lnTo>
                <a:lnTo>
                  <a:pt x="8228147" y="349999"/>
                </a:lnTo>
                <a:lnTo>
                  <a:pt x="8224936" y="302675"/>
                </a:lnTo>
                <a:lnTo>
                  <a:pt x="8215589" y="257234"/>
                </a:lnTo>
                <a:lnTo>
                  <a:pt x="8200529" y="214102"/>
                </a:lnTo>
                <a:lnTo>
                  <a:pt x="8180183" y="173705"/>
                </a:lnTo>
                <a:lnTo>
                  <a:pt x="8154976" y="136466"/>
                </a:lnTo>
                <a:lnTo>
                  <a:pt x="8125333" y="102813"/>
                </a:lnTo>
                <a:lnTo>
                  <a:pt x="8091680" y="73170"/>
                </a:lnTo>
                <a:lnTo>
                  <a:pt x="8054442" y="47963"/>
                </a:lnTo>
                <a:lnTo>
                  <a:pt x="8014044" y="27617"/>
                </a:lnTo>
                <a:lnTo>
                  <a:pt x="7970912" y="12558"/>
                </a:lnTo>
                <a:lnTo>
                  <a:pt x="7925471" y="3210"/>
                </a:lnTo>
                <a:lnTo>
                  <a:pt x="7878147" y="0"/>
                </a:lnTo>
                <a:close/>
              </a:path>
            </a:pathLst>
          </a:custGeom>
          <a:solidFill>
            <a:srgbClr val="133C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831317" y="5771741"/>
            <a:ext cx="7452359" cy="4201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50" spc="50" dirty="0">
                <a:solidFill>
                  <a:srgbClr val="CFA05E"/>
                </a:solidFill>
                <a:latin typeface="Microsoft Sans Serif"/>
                <a:cs typeface="Microsoft Sans Serif"/>
              </a:rPr>
              <a:t>Задача</a:t>
            </a:r>
            <a:r>
              <a:rPr sz="3050" spc="225" dirty="0">
                <a:solidFill>
                  <a:srgbClr val="CFA05E"/>
                </a:solidFill>
                <a:latin typeface="Microsoft Sans Serif"/>
                <a:cs typeface="Microsoft Sans Serif"/>
              </a:rPr>
              <a:t> </a:t>
            </a:r>
            <a:r>
              <a:rPr sz="3050" spc="155" dirty="0">
                <a:solidFill>
                  <a:srgbClr val="CFA05E"/>
                </a:solidFill>
                <a:latin typeface="Microsoft Sans Serif"/>
                <a:cs typeface="Microsoft Sans Serif"/>
              </a:rPr>
              <a:t>Экспертного</a:t>
            </a:r>
            <a:r>
              <a:rPr sz="3050" spc="220" dirty="0">
                <a:solidFill>
                  <a:srgbClr val="CFA05E"/>
                </a:solidFill>
                <a:latin typeface="Microsoft Sans Serif"/>
                <a:cs typeface="Microsoft Sans Serif"/>
              </a:rPr>
              <a:t> </a:t>
            </a:r>
            <a:r>
              <a:rPr sz="3050" spc="120" dirty="0">
                <a:solidFill>
                  <a:srgbClr val="CFA05E"/>
                </a:solidFill>
                <a:latin typeface="Microsoft Sans Serif"/>
                <a:cs typeface="Microsoft Sans Serif"/>
              </a:rPr>
              <a:t>совета</a:t>
            </a:r>
            <a:endParaRPr sz="3050" dirty="0">
              <a:latin typeface="Microsoft Sans Serif"/>
              <a:cs typeface="Microsoft Sans Serif"/>
            </a:endParaRPr>
          </a:p>
          <a:p>
            <a:pPr marL="318135" marR="2527300" indent="-281940">
              <a:lnSpc>
                <a:spcPts val="2890"/>
              </a:lnSpc>
              <a:spcBef>
                <a:spcPts val="2150"/>
              </a:spcBef>
              <a:buChar char="•"/>
              <a:tabLst>
                <a:tab pos="319405" algn="l"/>
              </a:tabLst>
            </a:pPr>
            <a:r>
              <a:rPr sz="2450" dirty="0">
                <a:latin typeface="Microsoft Sans Serif"/>
                <a:cs typeface="Microsoft Sans Serif"/>
              </a:rPr>
              <a:t>Анализ</a:t>
            </a:r>
            <a:r>
              <a:rPr sz="2450" spc="330" dirty="0">
                <a:latin typeface="Microsoft Sans Serif"/>
                <a:cs typeface="Microsoft Sans Serif"/>
              </a:rPr>
              <a:t> </a:t>
            </a:r>
            <a:r>
              <a:rPr sz="2450" spc="-10" dirty="0">
                <a:latin typeface="Microsoft Sans Serif"/>
                <a:cs typeface="Microsoft Sans Serif"/>
              </a:rPr>
              <a:t>материалов, 	</a:t>
            </a:r>
            <a:r>
              <a:rPr sz="2450" spc="55" dirty="0">
                <a:latin typeface="Microsoft Sans Serif"/>
                <a:cs typeface="Microsoft Sans Serif"/>
              </a:rPr>
              <a:t>представленных</a:t>
            </a:r>
            <a:r>
              <a:rPr sz="2450" spc="114" dirty="0">
                <a:latin typeface="Microsoft Sans Serif"/>
                <a:cs typeface="Microsoft Sans Serif"/>
              </a:rPr>
              <a:t> </a:t>
            </a:r>
            <a:r>
              <a:rPr sz="2450" spc="60" dirty="0">
                <a:latin typeface="Microsoft Sans Serif"/>
                <a:cs typeface="Microsoft Sans Serif"/>
              </a:rPr>
              <a:t>участниками</a:t>
            </a:r>
            <a:endParaRPr sz="2450" dirty="0">
              <a:latin typeface="Microsoft Sans Serif"/>
              <a:cs typeface="Microsoft Sans Serif"/>
            </a:endParaRPr>
          </a:p>
          <a:p>
            <a:pPr marL="318135" marR="1355090" indent="-281940">
              <a:lnSpc>
                <a:spcPts val="2890"/>
              </a:lnSpc>
              <a:spcBef>
                <a:spcPts val="1230"/>
              </a:spcBef>
              <a:buChar char="•"/>
              <a:tabLst>
                <a:tab pos="319405" algn="l"/>
              </a:tabLst>
            </a:pPr>
            <a:r>
              <a:rPr sz="2450" dirty="0">
                <a:latin typeface="Microsoft Sans Serif"/>
                <a:cs typeface="Microsoft Sans Serif"/>
              </a:rPr>
              <a:t>Анализ</a:t>
            </a:r>
            <a:r>
              <a:rPr sz="2450" spc="300" dirty="0">
                <a:latin typeface="Microsoft Sans Serif"/>
                <a:cs typeface="Microsoft Sans Serif"/>
              </a:rPr>
              <a:t> </a:t>
            </a:r>
            <a:r>
              <a:rPr sz="2450" spc="65" dirty="0">
                <a:latin typeface="Microsoft Sans Serif"/>
                <a:cs typeface="Microsoft Sans Serif"/>
              </a:rPr>
              <a:t>результатов</a:t>
            </a:r>
            <a:r>
              <a:rPr sz="2450" spc="305" dirty="0">
                <a:latin typeface="Microsoft Sans Serif"/>
                <a:cs typeface="Microsoft Sans Serif"/>
              </a:rPr>
              <a:t> </a:t>
            </a:r>
            <a:r>
              <a:rPr sz="2450" dirty="0">
                <a:latin typeface="Microsoft Sans Serif"/>
                <a:cs typeface="Microsoft Sans Serif"/>
              </a:rPr>
              <a:t>оценочных</a:t>
            </a:r>
            <a:r>
              <a:rPr sz="2450" spc="310" dirty="0">
                <a:latin typeface="Microsoft Sans Serif"/>
                <a:cs typeface="Microsoft Sans Serif"/>
              </a:rPr>
              <a:t> </a:t>
            </a:r>
            <a:r>
              <a:rPr sz="2450" spc="-20" dirty="0">
                <a:latin typeface="Microsoft Sans Serif"/>
                <a:cs typeface="Microsoft Sans Serif"/>
              </a:rPr>
              <a:t>форм 	</a:t>
            </a:r>
            <a:r>
              <a:rPr sz="2450" spc="80" dirty="0">
                <a:latin typeface="Microsoft Sans Serif"/>
                <a:cs typeface="Microsoft Sans Serif"/>
              </a:rPr>
              <a:t>перекрёстной</a:t>
            </a:r>
            <a:r>
              <a:rPr sz="2450" spc="110" dirty="0">
                <a:latin typeface="Microsoft Sans Serif"/>
                <a:cs typeface="Microsoft Sans Serif"/>
              </a:rPr>
              <a:t> </a:t>
            </a:r>
            <a:r>
              <a:rPr sz="2450" spc="60" dirty="0">
                <a:latin typeface="Microsoft Sans Serif"/>
                <a:cs typeface="Microsoft Sans Serif"/>
              </a:rPr>
              <a:t>экспертизы</a:t>
            </a:r>
            <a:endParaRPr sz="2450" dirty="0">
              <a:latin typeface="Microsoft Sans Serif"/>
              <a:cs typeface="Microsoft Sans Serif"/>
            </a:endParaRPr>
          </a:p>
          <a:p>
            <a:pPr marL="318135" marR="2851785" indent="-281940">
              <a:lnSpc>
                <a:spcPts val="2890"/>
              </a:lnSpc>
              <a:spcBef>
                <a:spcPts val="1230"/>
              </a:spcBef>
              <a:buChar char="•"/>
              <a:tabLst>
                <a:tab pos="319405" algn="l"/>
              </a:tabLst>
            </a:pPr>
            <a:r>
              <a:rPr sz="2450" dirty="0">
                <a:latin typeface="Microsoft Sans Serif"/>
                <a:cs typeface="Microsoft Sans Serif"/>
              </a:rPr>
              <a:t>Оценка</a:t>
            </a:r>
            <a:r>
              <a:rPr sz="2450" spc="170" dirty="0">
                <a:latin typeface="Microsoft Sans Serif"/>
                <a:cs typeface="Microsoft Sans Serif"/>
              </a:rPr>
              <a:t> </a:t>
            </a:r>
            <a:r>
              <a:rPr sz="2450" spc="65" dirty="0">
                <a:latin typeface="Microsoft Sans Serif"/>
                <a:cs typeface="Microsoft Sans Serif"/>
              </a:rPr>
              <a:t>проекта</a:t>
            </a:r>
            <a:r>
              <a:rPr sz="2450" spc="165" dirty="0">
                <a:latin typeface="Microsoft Sans Serif"/>
                <a:cs typeface="Microsoft Sans Serif"/>
              </a:rPr>
              <a:t> </a:t>
            </a:r>
            <a:r>
              <a:rPr sz="2450" spc="75" dirty="0">
                <a:latin typeface="Microsoft Sans Serif"/>
                <a:cs typeface="Microsoft Sans Serif"/>
              </a:rPr>
              <a:t>по</a:t>
            </a:r>
            <a:r>
              <a:rPr sz="2450" spc="170" dirty="0">
                <a:latin typeface="Microsoft Sans Serif"/>
                <a:cs typeface="Microsoft Sans Serif"/>
              </a:rPr>
              <a:t> </a:t>
            </a:r>
            <a:r>
              <a:rPr sz="2450" spc="50" dirty="0">
                <a:latin typeface="Microsoft Sans Serif"/>
                <a:cs typeface="Microsoft Sans Serif"/>
              </a:rPr>
              <a:t>заранее 	</a:t>
            </a:r>
            <a:r>
              <a:rPr sz="2450" spc="60" dirty="0">
                <a:latin typeface="Microsoft Sans Serif"/>
                <a:cs typeface="Microsoft Sans Serif"/>
              </a:rPr>
              <a:t>утверждённым</a:t>
            </a:r>
            <a:r>
              <a:rPr sz="2450" spc="70" dirty="0">
                <a:latin typeface="Microsoft Sans Serif"/>
                <a:cs typeface="Microsoft Sans Serif"/>
              </a:rPr>
              <a:t> </a:t>
            </a:r>
            <a:r>
              <a:rPr sz="2450" spc="60" dirty="0">
                <a:latin typeface="Microsoft Sans Serif"/>
                <a:cs typeface="Microsoft Sans Serif"/>
              </a:rPr>
              <a:t>критериям</a:t>
            </a:r>
            <a:endParaRPr sz="2450" dirty="0">
              <a:latin typeface="Microsoft Sans Serif"/>
              <a:cs typeface="Microsoft Sans Serif"/>
            </a:endParaRPr>
          </a:p>
          <a:p>
            <a:pPr marL="318135" marR="5080" indent="-281940">
              <a:lnSpc>
                <a:spcPts val="2890"/>
              </a:lnSpc>
              <a:spcBef>
                <a:spcPts val="1230"/>
              </a:spcBef>
              <a:buChar char="•"/>
              <a:tabLst>
                <a:tab pos="319405" algn="l"/>
              </a:tabLst>
            </a:pPr>
            <a:r>
              <a:rPr sz="2450" spc="75" dirty="0">
                <a:latin typeface="Microsoft Sans Serif"/>
                <a:cs typeface="Microsoft Sans Serif"/>
              </a:rPr>
              <a:t>Формирование</a:t>
            </a:r>
            <a:r>
              <a:rPr sz="2450" spc="85" dirty="0">
                <a:latin typeface="Microsoft Sans Serif"/>
                <a:cs typeface="Microsoft Sans Serif"/>
              </a:rPr>
              <a:t> </a:t>
            </a:r>
            <a:r>
              <a:rPr sz="2450" spc="90" dirty="0" err="1">
                <a:latin typeface="Microsoft Sans Serif"/>
                <a:cs typeface="Microsoft Sans Serif"/>
              </a:rPr>
              <a:t>рейтинга</a:t>
            </a:r>
            <a:r>
              <a:rPr sz="2450" spc="90" dirty="0">
                <a:latin typeface="Microsoft Sans Serif"/>
                <a:cs typeface="Microsoft Sans Serif"/>
              </a:rPr>
              <a:t> </a:t>
            </a:r>
            <a:r>
              <a:rPr sz="2450" spc="60" dirty="0">
                <a:latin typeface="Microsoft Sans Serif"/>
                <a:cs typeface="Microsoft Sans Serif"/>
              </a:rPr>
              <a:t>ТОП-</a:t>
            </a:r>
            <a:r>
              <a:rPr sz="2450" spc="50" dirty="0">
                <a:latin typeface="Microsoft Sans Serif"/>
                <a:cs typeface="Microsoft Sans Serif"/>
              </a:rPr>
              <a:t>1</a:t>
            </a:r>
            <a:r>
              <a:rPr lang="ru-RU" sz="2450" spc="50" dirty="0">
                <a:latin typeface="Microsoft Sans Serif"/>
                <a:cs typeface="Microsoft Sans Serif"/>
              </a:rPr>
              <a:t>1</a:t>
            </a:r>
            <a:r>
              <a:rPr sz="2450" spc="50" dirty="0">
                <a:latin typeface="Microsoft Sans Serif"/>
                <a:cs typeface="Microsoft Sans Serif"/>
              </a:rPr>
              <a:t>0</a:t>
            </a:r>
            <a:r>
              <a:rPr sz="2450" spc="95" dirty="0">
                <a:latin typeface="Microsoft Sans Serif"/>
                <a:cs typeface="Microsoft Sans Serif"/>
              </a:rPr>
              <a:t> </a:t>
            </a:r>
            <a:r>
              <a:rPr sz="2450" spc="70" dirty="0">
                <a:latin typeface="Microsoft Sans Serif"/>
                <a:cs typeface="Microsoft Sans Serif"/>
              </a:rPr>
              <a:t>участников 	</a:t>
            </a:r>
            <a:r>
              <a:rPr sz="2450" spc="130" dirty="0">
                <a:latin typeface="Microsoft Sans Serif"/>
                <a:cs typeface="Microsoft Sans Serif"/>
              </a:rPr>
              <a:t>с</a:t>
            </a:r>
            <a:r>
              <a:rPr sz="2450" spc="245" dirty="0">
                <a:latin typeface="Microsoft Sans Serif"/>
                <a:cs typeface="Microsoft Sans Serif"/>
              </a:rPr>
              <a:t> </a:t>
            </a:r>
            <a:r>
              <a:rPr sz="2450" spc="55" dirty="0">
                <a:latin typeface="Microsoft Sans Serif"/>
                <a:cs typeface="Microsoft Sans Serif"/>
              </a:rPr>
              <a:t>наиболее</a:t>
            </a:r>
            <a:r>
              <a:rPr sz="2450" spc="254" dirty="0">
                <a:latin typeface="Microsoft Sans Serif"/>
                <a:cs typeface="Microsoft Sans Serif"/>
              </a:rPr>
              <a:t> </a:t>
            </a:r>
            <a:r>
              <a:rPr sz="2450" dirty="0">
                <a:latin typeface="Microsoft Sans Serif"/>
                <a:cs typeface="Microsoft Sans Serif"/>
              </a:rPr>
              <a:t>выдающимися</a:t>
            </a:r>
            <a:r>
              <a:rPr sz="2450" spc="254" dirty="0">
                <a:latin typeface="Microsoft Sans Serif"/>
                <a:cs typeface="Microsoft Sans Serif"/>
              </a:rPr>
              <a:t> </a:t>
            </a:r>
            <a:r>
              <a:rPr sz="2450" spc="60" dirty="0">
                <a:latin typeface="Microsoft Sans Serif"/>
                <a:cs typeface="Microsoft Sans Serif"/>
              </a:rPr>
              <a:t>проектами</a:t>
            </a:r>
            <a:endParaRPr sz="2450" dirty="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513680" y="6453616"/>
            <a:ext cx="25844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-350" dirty="0">
                <a:solidFill>
                  <a:srgbClr val="CFA05E"/>
                </a:solidFill>
                <a:latin typeface="Microsoft Sans Serif"/>
                <a:cs typeface="Microsoft Sans Serif"/>
              </a:rPr>
              <a:t>1.</a:t>
            </a:r>
            <a:endParaRPr sz="29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475566" y="5771741"/>
            <a:ext cx="7082790" cy="4083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50" spc="85" dirty="0">
                <a:solidFill>
                  <a:srgbClr val="CFA05E"/>
                </a:solidFill>
                <a:latin typeface="Microsoft Sans Serif"/>
                <a:cs typeface="Microsoft Sans Serif"/>
              </a:rPr>
              <a:t>Новые</a:t>
            </a:r>
            <a:r>
              <a:rPr sz="3050" spc="200" dirty="0">
                <a:solidFill>
                  <a:srgbClr val="CFA05E"/>
                </a:solidFill>
                <a:latin typeface="Microsoft Sans Serif"/>
                <a:cs typeface="Microsoft Sans Serif"/>
              </a:rPr>
              <a:t> </a:t>
            </a:r>
            <a:r>
              <a:rPr sz="3050" spc="105" dirty="0">
                <a:solidFill>
                  <a:srgbClr val="CFA05E"/>
                </a:solidFill>
                <a:latin typeface="Microsoft Sans Serif"/>
                <a:cs typeface="Microsoft Sans Serif"/>
              </a:rPr>
              <a:t>подходы</a:t>
            </a:r>
            <a:r>
              <a:rPr sz="3050" spc="215" dirty="0">
                <a:solidFill>
                  <a:srgbClr val="CFA05E"/>
                </a:solidFill>
                <a:latin typeface="Microsoft Sans Serif"/>
                <a:cs typeface="Microsoft Sans Serif"/>
              </a:rPr>
              <a:t> </a:t>
            </a:r>
            <a:r>
              <a:rPr sz="3050" dirty="0">
                <a:solidFill>
                  <a:srgbClr val="CFA05E"/>
                </a:solidFill>
                <a:latin typeface="Microsoft Sans Serif"/>
                <a:cs typeface="Microsoft Sans Serif"/>
              </a:rPr>
              <a:t>в</a:t>
            </a:r>
            <a:r>
              <a:rPr sz="3050" spc="210" dirty="0">
                <a:solidFill>
                  <a:srgbClr val="CFA05E"/>
                </a:solidFill>
                <a:latin typeface="Microsoft Sans Serif"/>
                <a:cs typeface="Microsoft Sans Serif"/>
              </a:rPr>
              <a:t> </a:t>
            </a:r>
            <a:r>
              <a:rPr sz="3050" spc="200" dirty="0">
                <a:solidFill>
                  <a:srgbClr val="CFA05E"/>
                </a:solidFill>
                <a:latin typeface="Microsoft Sans Serif"/>
                <a:cs typeface="Microsoft Sans Serif"/>
              </a:rPr>
              <a:t>2026</a:t>
            </a:r>
            <a:endParaRPr sz="3050">
              <a:latin typeface="Microsoft Sans Serif"/>
              <a:cs typeface="Microsoft Sans Serif"/>
            </a:endParaRPr>
          </a:p>
          <a:p>
            <a:pPr marL="551815" marR="971550">
              <a:lnSpc>
                <a:spcPct val="109400"/>
              </a:lnSpc>
              <a:spcBef>
                <a:spcPts val="1740"/>
              </a:spcBef>
            </a:pPr>
            <a:r>
              <a:rPr sz="245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45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работе</a:t>
            </a:r>
            <a:r>
              <a:rPr sz="245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экспертных</a:t>
            </a:r>
            <a:r>
              <a:rPr sz="245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групп </a:t>
            </a:r>
            <a:r>
              <a:rPr sz="2450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присоединятся</a:t>
            </a:r>
            <a:r>
              <a:rPr sz="2450"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победители</a:t>
            </a:r>
            <a:r>
              <a:rPr sz="245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Премии </a:t>
            </a:r>
            <a:r>
              <a:rPr sz="245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прошлых</a:t>
            </a:r>
            <a:r>
              <a:rPr sz="245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dirty="0">
                <a:solidFill>
                  <a:srgbClr val="FFFFFF"/>
                </a:solidFill>
                <a:latin typeface="Microsoft Sans Serif"/>
                <a:cs typeface="Microsoft Sans Serif"/>
              </a:rPr>
              <a:t>лет</a:t>
            </a:r>
            <a:r>
              <a:rPr sz="245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dirty="0">
                <a:solidFill>
                  <a:srgbClr val="FFFFFF"/>
                </a:solidFill>
                <a:latin typeface="Microsoft Sans Serif"/>
                <a:cs typeface="Microsoft Sans Serif"/>
              </a:rPr>
              <a:t>для</a:t>
            </a:r>
            <a:r>
              <a:rPr sz="2450" spc="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взвешенной</a:t>
            </a:r>
            <a:endParaRPr sz="2450">
              <a:latin typeface="Microsoft Sans Serif"/>
              <a:cs typeface="Microsoft Sans Serif"/>
            </a:endParaRPr>
          </a:p>
          <a:p>
            <a:pPr marL="551815">
              <a:lnSpc>
                <a:spcPct val="100000"/>
              </a:lnSpc>
              <a:spcBef>
                <a:spcPts val="275"/>
              </a:spcBef>
            </a:pPr>
            <a:r>
              <a:rPr sz="2450"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45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9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практико-</a:t>
            </a:r>
            <a:r>
              <a:rPr sz="2450"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ориентированной</a:t>
            </a:r>
            <a:r>
              <a:rPr sz="2450" spc="1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оценки.</a:t>
            </a:r>
            <a:endParaRPr sz="2450">
              <a:latin typeface="Microsoft Sans Serif"/>
              <a:cs typeface="Microsoft Sans Serif"/>
            </a:endParaRPr>
          </a:p>
          <a:p>
            <a:pPr marL="551815" marR="5080" indent="-501650">
              <a:lnSpc>
                <a:spcPct val="107200"/>
              </a:lnSpc>
              <a:spcBef>
                <a:spcPts val="835"/>
              </a:spcBef>
            </a:pPr>
            <a:r>
              <a:rPr sz="4425" baseline="-4708" dirty="0">
                <a:solidFill>
                  <a:srgbClr val="CFA05E"/>
                </a:solidFill>
                <a:latin typeface="Microsoft Sans Serif"/>
                <a:cs typeface="Microsoft Sans Serif"/>
              </a:rPr>
              <a:t>2.</a:t>
            </a:r>
            <a:r>
              <a:rPr sz="4425" spc="1005" baseline="-4708" dirty="0">
                <a:solidFill>
                  <a:srgbClr val="CFA05E"/>
                </a:solidFill>
                <a:latin typeface="Microsoft Sans Serif"/>
                <a:cs typeface="Microsoft Sans Serif"/>
              </a:rPr>
              <a:t> </a:t>
            </a:r>
            <a:r>
              <a:rPr sz="2450" dirty="0">
                <a:solidFill>
                  <a:srgbClr val="FFFFFF"/>
                </a:solidFill>
                <a:latin typeface="Microsoft Sans Serif"/>
                <a:cs typeface="Microsoft Sans Serif"/>
              </a:rPr>
              <a:t>Для</a:t>
            </a:r>
            <a:r>
              <a:rPr sz="245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90" dirty="0">
                <a:solidFill>
                  <a:srgbClr val="FFFFFF"/>
                </a:solidFill>
                <a:latin typeface="Microsoft Sans Serif"/>
                <a:cs typeface="Microsoft Sans Serif"/>
              </a:rPr>
              <a:t>экспертов</a:t>
            </a:r>
            <a:r>
              <a:rPr sz="245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сформирована</a:t>
            </a:r>
            <a:r>
              <a:rPr sz="245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библиотека </a:t>
            </a:r>
            <a:r>
              <a:rPr sz="245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кейсов,</a:t>
            </a:r>
            <a:r>
              <a:rPr sz="2450" spc="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наглядно</a:t>
            </a:r>
            <a:r>
              <a:rPr sz="2450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 демонстрирующих </a:t>
            </a:r>
            <a:r>
              <a:rPr sz="245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стандартную</a:t>
            </a:r>
            <a:r>
              <a:rPr sz="2450" spc="85" dirty="0">
                <a:solidFill>
                  <a:srgbClr val="FFFFFF"/>
                </a:solidFill>
                <a:latin typeface="Microsoft Sans Serif"/>
                <a:cs typeface="Microsoft Sans Serif"/>
              </a:rPr>
              <a:t> повседневную</a:t>
            </a:r>
            <a:r>
              <a:rPr sz="245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работу</a:t>
            </a:r>
            <a:endParaRPr sz="2450">
              <a:latin typeface="Microsoft Sans Serif"/>
              <a:cs typeface="Microsoft Sans Serif"/>
            </a:endParaRPr>
          </a:p>
          <a:p>
            <a:pPr marL="551815">
              <a:lnSpc>
                <a:spcPts val="2720"/>
              </a:lnSpc>
            </a:pPr>
            <a:r>
              <a:rPr sz="2450"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450" spc="1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реальные</a:t>
            </a:r>
            <a:r>
              <a:rPr sz="2450" spc="1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50" spc="85" dirty="0">
                <a:solidFill>
                  <a:srgbClr val="FFFFFF"/>
                </a:solidFill>
                <a:latin typeface="Microsoft Sans Serif"/>
                <a:cs typeface="Microsoft Sans Serif"/>
              </a:rPr>
              <a:t>сверхусилия</a:t>
            </a:r>
            <a:endParaRPr sz="24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773167" y="5749154"/>
            <a:ext cx="773430" cy="873760"/>
          </a:xfrm>
          <a:custGeom>
            <a:avLst/>
            <a:gdLst/>
            <a:ahLst/>
            <a:cxnLst/>
            <a:rect l="l" t="t" r="r" b="b"/>
            <a:pathLst>
              <a:path w="773429" h="873759">
                <a:moveTo>
                  <a:pt x="251447" y="104551"/>
                </a:moveTo>
                <a:lnTo>
                  <a:pt x="103703" y="104551"/>
                </a:lnTo>
                <a:lnTo>
                  <a:pt x="61132" y="111926"/>
                </a:lnTo>
                <a:lnTo>
                  <a:pt x="28414" y="132814"/>
                </a:lnTo>
                <a:lnTo>
                  <a:pt x="7414" y="165357"/>
                </a:lnTo>
                <a:lnTo>
                  <a:pt x="0" y="207700"/>
                </a:lnTo>
                <a:lnTo>
                  <a:pt x="0" y="770049"/>
                </a:lnTo>
                <a:lnTo>
                  <a:pt x="7414" y="812397"/>
                </a:lnTo>
                <a:lnTo>
                  <a:pt x="28414" y="844940"/>
                </a:lnTo>
                <a:lnTo>
                  <a:pt x="61132" y="865825"/>
                </a:lnTo>
                <a:lnTo>
                  <a:pt x="103703" y="873198"/>
                </a:lnTo>
                <a:lnTo>
                  <a:pt x="669120" y="873198"/>
                </a:lnTo>
                <a:lnTo>
                  <a:pt x="711692" y="865825"/>
                </a:lnTo>
                <a:lnTo>
                  <a:pt x="744410" y="844940"/>
                </a:lnTo>
                <a:lnTo>
                  <a:pt x="752614" y="832225"/>
                </a:lnTo>
                <a:lnTo>
                  <a:pt x="103703" y="832225"/>
                </a:lnTo>
                <a:lnTo>
                  <a:pt x="85549" y="825292"/>
                </a:lnTo>
                <a:lnTo>
                  <a:pt x="64996" y="808555"/>
                </a:lnTo>
                <a:lnTo>
                  <a:pt x="48172" y="788109"/>
                </a:lnTo>
                <a:lnTo>
                  <a:pt x="41202" y="770049"/>
                </a:lnTo>
                <a:lnTo>
                  <a:pt x="41202" y="207700"/>
                </a:lnTo>
                <a:lnTo>
                  <a:pt x="48172" y="192954"/>
                </a:lnTo>
                <a:lnTo>
                  <a:pt x="64996" y="179796"/>
                </a:lnTo>
                <a:lnTo>
                  <a:pt x="85549" y="170348"/>
                </a:lnTo>
                <a:lnTo>
                  <a:pt x="103703" y="166727"/>
                </a:lnTo>
                <a:lnTo>
                  <a:pt x="251447" y="166727"/>
                </a:lnTo>
                <a:lnTo>
                  <a:pt x="251447" y="104551"/>
                </a:lnTo>
                <a:close/>
              </a:path>
              <a:path w="773429" h="873759">
                <a:moveTo>
                  <a:pt x="765650" y="166727"/>
                </a:moveTo>
                <a:lnTo>
                  <a:pt x="669120" y="166727"/>
                </a:lnTo>
                <a:lnTo>
                  <a:pt x="684546" y="170348"/>
                </a:lnTo>
                <a:lnTo>
                  <a:pt x="697707" y="179796"/>
                </a:lnTo>
                <a:lnTo>
                  <a:pt x="706873" y="192954"/>
                </a:lnTo>
                <a:lnTo>
                  <a:pt x="710313" y="207700"/>
                </a:lnTo>
                <a:lnTo>
                  <a:pt x="710313" y="770049"/>
                </a:lnTo>
                <a:lnTo>
                  <a:pt x="706873" y="788109"/>
                </a:lnTo>
                <a:lnTo>
                  <a:pt x="697707" y="808555"/>
                </a:lnTo>
                <a:lnTo>
                  <a:pt x="684546" y="825292"/>
                </a:lnTo>
                <a:lnTo>
                  <a:pt x="669120" y="832225"/>
                </a:lnTo>
                <a:lnTo>
                  <a:pt x="752614" y="832225"/>
                </a:lnTo>
                <a:lnTo>
                  <a:pt x="765410" y="812397"/>
                </a:lnTo>
                <a:lnTo>
                  <a:pt x="772824" y="770049"/>
                </a:lnTo>
                <a:lnTo>
                  <a:pt x="772824" y="207700"/>
                </a:lnTo>
                <a:lnTo>
                  <a:pt x="765650" y="166727"/>
                </a:lnTo>
                <a:close/>
              </a:path>
              <a:path w="773429" h="873759">
                <a:moveTo>
                  <a:pt x="585301" y="665498"/>
                </a:moveTo>
                <a:lnTo>
                  <a:pt x="187523" y="665498"/>
                </a:lnTo>
                <a:lnTo>
                  <a:pt x="176027" y="665829"/>
                </a:lnTo>
                <a:lnTo>
                  <a:pt x="170124" y="668147"/>
                </a:lnTo>
                <a:lnTo>
                  <a:pt x="167949" y="674438"/>
                </a:lnTo>
                <a:lnTo>
                  <a:pt x="167638" y="686691"/>
                </a:lnTo>
                <a:lnTo>
                  <a:pt x="167949" y="698943"/>
                </a:lnTo>
                <a:lnTo>
                  <a:pt x="170124" y="705235"/>
                </a:lnTo>
                <a:lnTo>
                  <a:pt x="176027" y="707553"/>
                </a:lnTo>
                <a:lnTo>
                  <a:pt x="187523" y="707884"/>
                </a:lnTo>
                <a:lnTo>
                  <a:pt x="585301" y="707884"/>
                </a:lnTo>
                <a:lnTo>
                  <a:pt x="597620" y="707553"/>
                </a:lnTo>
                <a:lnTo>
                  <a:pt x="603946" y="705235"/>
                </a:lnTo>
                <a:lnTo>
                  <a:pt x="606276" y="698943"/>
                </a:lnTo>
                <a:lnTo>
                  <a:pt x="606609" y="686691"/>
                </a:lnTo>
                <a:lnTo>
                  <a:pt x="603280" y="674438"/>
                </a:lnTo>
                <a:lnTo>
                  <a:pt x="595955" y="668147"/>
                </a:lnTo>
                <a:lnTo>
                  <a:pt x="588630" y="665829"/>
                </a:lnTo>
                <a:lnTo>
                  <a:pt x="585301" y="665498"/>
                </a:lnTo>
                <a:close/>
              </a:path>
              <a:path w="773429" h="873759">
                <a:moveTo>
                  <a:pt x="585301" y="519963"/>
                </a:moveTo>
                <a:lnTo>
                  <a:pt x="187523" y="519963"/>
                </a:lnTo>
                <a:lnTo>
                  <a:pt x="176027" y="523274"/>
                </a:lnTo>
                <a:lnTo>
                  <a:pt x="170124" y="530559"/>
                </a:lnTo>
                <a:lnTo>
                  <a:pt x="167949" y="537844"/>
                </a:lnTo>
                <a:lnTo>
                  <a:pt x="167638" y="541156"/>
                </a:lnTo>
                <a:lnTo>
                  <a:pt x="167893" y="553717"/>
                </a:lnTo>
                <a:lnTo>
                  <a:pt x="167949" y="556499"/>
                </a:lnTo>
                <a:lnTo>
                  <a:pt x="170124" y="569589"/>
                </a:lnTo>
                <a:lnTo>
                  <a:pt x="176027" y="578707"/>
                </a:lnTo>
                <a:lnTo>
                  <a:pt x="187523" y="582128"/>
                </a:lnTo>
                <a:lnTo>
                  <a:pt x="585301" y="582128"/>
                </a:lnTo>
                <a:lnTo>
                  <a:pt x="597620" y="570362"/>
                </a:lnTo>
                <a:lnTo>
                  <a:pt x="603946" y="562172"/>
                </a:lnTo>
                <a:lnTo>
                  <a:pt x="606276" y="553717"/>
                </a:lnTo>
                <a:lnTo>
                  <a:pt x="606609" y="541156"/>
                </a:lnTo>
                <a:lnTo>
                  <a:pt x="585301" y="519963"/>
                </a:lnTo>
                <a:close/>
              </a:path>
              <a:path w="773429" h="873759">
                <a:moveTo>
                  <a:pt x="585301" y="374428"/>
                </a:moveTo>
                <a:lnTo>
                  <a:pt x="187523" y="374428"/>
                </a:lnTo>
                <a:lnTo>
                  <a:pt x="176027" y="378070"/>
                </a:lnTo>
                <a:lnTo>
                  <a:pt x="170124" y="387674"/>
                </a:lnTo>
                <a:lnTo>
                  <a:pt x="167949" y="401250"/>
                </a:lnTo>
                <a:lnTo>
                  <a:pt x="167638" y="416814"/>
                </a:lnTo>
                <a:lnTo>
                  <a:pt x="167949" y="428249"/>
                </a:lnTo>
                <a:lnTo>
                  <a:pt x="170124" y="434121"/>
                </a:lnTo>
                <a:lnTo>
                  <a:pt x="176027" y="436284"/>
                </a:lnTo>
                <a:lnTo>
                  <a:pt x="187523" y="436594"/>
                </a:lnTo>
                <a:lnTo>
                  <a:pt x="585301" y="436594"/>
                </a:lnTo>
                <a:lnTo>
                  <a:pt x="606609" y="416814"/>
                </a:lnTo>
                <a:lnTo>
                  <a:pt x="603280" y="401250"/>
                </a:lnTo>
                <a:lnTo>
                  <a:pt x="595955" y="387674"/>
                </a:lnTo>
                <a:lnTo>
                  <a:pt x="588630" y="378070"/>
                </a:lnTo>
                <a:lnTo>
                  <a:pt x="585301" y="374428"/>
                </a:lnTo>
                <a:close/>
              </a:path>
              <a:path w="773429" h="873759">
                <a:moveTo>
                  <a:pt x="251447" y="166727"/>
                </a:moveTo>
                <a:lnTo>
                  <a:pt x="187523" y="166727"/>
                </a:lnTo>
                <a:lnTo>
                  <a:pt x="187523" y="271279"/>
                </a:lnTo>
                <a:lnTo>
                  <a:pt x="585301" y="271279"/>
                </a:lnTo>
                <a:lnTo>
                  <a:pt x="585301" y="207700"/>
                </a:lnTo>
                <a:lnTo>
                  <a:pt x="251447" y="207700"/>
                </a:lnTo>
                <a:lnTo>
                  <a:pt x="251447" y="166727"/>
                </a:lnTo>
                <a:close/>
              </a:path>
              <a:path w="773429" h="873759">
                <a:moveTo>
                  <a:pt x="669120" y="104551"/>
                </a:moveTo>
                <a:lnTo>
                  <a:pt x="522790" y="104551"/>
                </a:lnTo>
                <a:lnTo>
                  <a:pt x="522790" y="207700"/>
                </a:lnTo>
                <a:lnTo>
                  <a:pt x="585301" y="207700"/>
                </a:lnTo>
                <a:lnTo>
                  <a:pt x="585301" y="166727"/>
                </a:lnTo>
                <a:lnTo>
                  <a:pt x="765650" y="166727"/>
                </a:lnTo>
                <a:lnTo>
                  <a:pt x="765410" y="165357"/>
                </a:lnTo>
                <a:lnTo>
                  <a:pt x="744410" y="132814"/>
                </a:lnTo>
                <a:lnTo>
                  <a:pt x="711692" y="111926"/>
                </a:lnTo>
                <a:lnTo>
                  <a:pt x="669120" y="104551"/>
                </a:lnTo>
                <a:close/>
              </a:path>
              <a:path w="773429" h="873759">
                <a:moveTo>
                  <a:pt x="376470" y="40972"/>
                </a:moveTo>
                <a:lnTo>
                  <a:pt x="187523" y="40972"/>
                </a:lnTo>
                <a:lnTo>
                  <a:pt x="187523" y="104551"/>
                </a:lnTo>
                <a:lnTo>
                  <a:pt x="313959" y="104551"/>
                </a:lnTo>
                <a:lnTo>
                  <a:pt x="317733" y="85676"/>
                </a:lnTo>
                <a:lnTo>
                  <a:pt x="329233" y="64814"/>
                </a:lnTo>
                <a:lnTo>
                  <a:pt x="348724" y="47926"/>
                </a:lnTo>
                <a:lnTo>
                  <a:pt x="376470" y="40972"/>
                </a:lnTo>
                <a:close/>
              </a:path>
              <a:path w="773429" h="873759">
                <a:moveTo>
                  <a:pt x="585301" y="40972"/>
                </a:moveTo>
                <a:lnTo>
                  <a:pt x="376470" y="40972"/>
                </a:lnTo>
                <a:lnTo>
                  <a:pt x="406945" y="47926"/>
                </a:lnTo>
                <a:lnTo>
                  <a:pt x="433827" y="64814"/>
                </a:lnTo>
                <a:lnTo>
                  <a:pt x="452985" y="85676"/>
                </a:lnTo>
                <a:lnTo>
                  <a:pt x="460289" y="104551"/>
                </a:lnTo>
                <a:lnTo>
                  <a:pt x="585301" y="104551"/>
                </a:lnTo>
                <a:lnTo>
                  <a:pt x="585301" y="40972"/>
                </a:lnTo>
                <a:close/>
              </a:path>
              <a:path w="773429" h="873759">
                <a:moveTo>
                  <a:pt x="376470" y="0"/>
                </a:moveTo>
                <a:lnTo>
                  <a:pt x="345061" y="3620"/>
                </a:lnTo>
                <a:lnTo>
                  <a:pt x="315915" y="13068"/>
                </a:lnTo>
                <a:lnTo>
                  <a:pt x="290765" y="26226"/>
                </a:lnTo>
                <a:lnTo>
                  <a:pt x="271342" y="40972"/>
                </a:lnTo>
                <a:lnTo>
                  <a:pt x="501482" y="40972"/>
                </a:lnTo>
                <a:lnTo>
                  <a:pt x="482350" y="26226"/>
                </a:lnTo>
                <a:lnTo>
                  <a:pt x="454961" y="13068"/>
                </a:lnTo>
                <a:lnTo>
                  <a:pt x="419579" y="3620"/>
                </a:lnTo>
                <a:lnTo>
                  <a:pt x="376470" y="0"/>
                </a:lnTo>
                <a:close/>
              </a:path>
            </a:pathLst>
          </a:custGeom>
          <a:solidFill>
            <a:srgbClr val="CFA0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7499290" y="5753363"/>
            <a:ext cx="588645" cy="870585"/>
          </a:xfrm>
          <a:custGeom>
            <a:avLst/>
            <a:gdLst/>
            <a:ahLst/>
            <a:cxnLst/>
            <a:rect l="l" t="t" r="r" b="b"/>
            <a:pathLst>
              <a:path w="588644" h="870584">
                <a:moveTo>
                  <a:pt x="294095" y="0"/>
                </a:moveTo>
                <a:lnTo>
                  <a:pt x="247514" y="3951"/>
                </a:lnTo>
                <a:lnTo>
                  <a:pt x="202912" y="15349"/>
                </a:lnTo>
                <a:lnTo>
                  <a:pt x="160978" y="33510"/>
                </a:lnTo>
                <a:lnTo>
                  <a:pt x="122401" y="57747"/>
                </a:lnTo>
                <a:lnTo>
                  <a:pt x="87870" y="87376"/>
                </a:lnTo>
                <a:lnTo>
                  <a:pt x="58073" y="121713"/>
                </a:lnTo>
                <a:lnTo>
                  <a:pt x="33699" y="160073"/>
                </a:lnTo>
                <a:lnTo>
                  <a:pt x="15554" y="201502"/>
                </a:lnTo>
                <a:lnTo>
                  <a:pt x="3973" y="246122"/>
                </a:lnTo>
                <a:lnTo>
                  <a:pt x="0" y="292441"/>
                </a:lnTo>
                <a:lnTo>
                  <a:pt x="4819" y="346275"/>
                </a:lnTo>
                <a:lnTo>
                  <a:pt x="17034" y="391413"/>
                </a:lnTo>
                <a:lnTo>
                  <a:pt x="33285" y="429862"/>
                </a:lnTo>
                <a:lnTo>
                  <a:pt x="50207" y="463629"/>
                </a:lnTo>
                <a:lnTo>
                  <a:pt x="65001" y="486478"/>
                </a:lnTo>
                <a:lnTo>
                  <a:pt x="77104" y="512670"/>
                </a:lnTo>
                <a:lnTo>
                  <a:pt x="86518" y="542875"/>
                </a:lnTo>
                <a:lnTo>
                  <a:pt x="93243" y="577762"/>
                </a:lnTo>
                <a:lnTo>
                  <a:pt x="94477" y="588348"/>
                </a:lnTo>
                <a:lnTo>
                  <a:pt x="97731" y="598268"/>
                </a:lnTo>
                <a:lnTo>
                  <a:pt x="102329" y="606851"/>
                </a:lnTo>
                <a:lnTo>
                  <a:pt x="107598" y="613426"/>
                </a:lnTo>
                <a:lnTo>
                  <a:pt x="103452" y="623008"/>
                </a:lnTo>
                <a:lnTo>
                  <a:pt x="101322" y="631254"/>
                </a:lnTo>
                <a:lnTo>
                  <a:pt x="100623" y="638610"/>
                </a:lnTo>
                <a:lnTo>
                  <a:pt x="100538" y="658672"/>
                </a:lnTo>
                <a:lnTo>
                  <a:pt x="101322" y="666918"/>
                </a:lnTo>
                <a:lnTo>
                  <a:pt x="103452" y="675166"/>
                </a:lnTo>
                <a:lnTo>
                  <a:pt x="107598" y="684754"/>
                </a:lnTo>
                <a:lnTo>
                  <a:pt x="103452" y="691327"/>
                </a:lnTo>
                <a:lnTo>
                  <a:pt x="101322" y="699908"/>
                </a:lnTo>
                <a:lnTo>
                  <a:pt x="100537" y="709938"/>
                </a:lnTo>
                <a:lnTo>
                  <a:pt x="100426" y="720417"/>
                </a:lnTo>
                <a:lnTo>
                  <a:pt x="103228" y="741594"/>
                </a:lnTo>
                <a:lnTo>
                  <a:pt x="112081" y="761433"/>
                </a:lnTo>
                <a:lnTo>
                  <a:pt x="127659" y="778596"/>
                </a:lnTo>
                <a:lnTo>
                  <a:pt x="150634" y="791745"/>
                </a:lnTo>
                <a:lnTo>
                  <a:pt x="162177" y="822058"/>
                </a:lnTo>
                <a:lnTo>
                  <a:pt x="183808" y="847022"/>
                </a:lnTo>
                <a:lnTo>
                  <a:pt x="212165" y="863962"/>
                </a:lnTo>
                <a:lnTo>
                  <a:pt x="243887" y="870203"/>
                </a:lnTo>
                <a:lnTo>
                  <a:pt x="344303" y="870203"/>
                </a:lnTo>
                <a:lnTo>
                  <a:pt x="376025" y="863962"/>
                </a:lnTo>
                <a:lnTo>
                  <a:pt x="404382" y="847022"/>
                </a:lnTo>
                <a:lnTo>
                  <a:pt x="426013" y="822058"/>
                </a:lnTo>
                <a:lnTo>
                  <a:pt x="429407" y="813148"/>
                </a:lnTo>
                <a:lnTo>
                  <a:pt x="243887" y="813148"/>
                </a:lnTo>
                <a:lnTo>
                  <a:pt x="228079" y="809358"/>
                </a:lnTo>
                <a:lnTo>
                  <a:pt x="214291" y="798880"/>
                </a:lnTo>
                <a:lnTo>
                  <a:pt x="204540" y="783052"/>
                </a:lnTo>
                <a:lnTo>
                  <a:pt x="200842" y="763212"/>
                </a:lnTo>
                <a:lnTo>
                  <a:pt x="471770" y="763212"/>
                </a:lnTo>
                <a:lnTo>
                  <a:pt x="473420" y="761433"/>
                </a:lnTo>
                <a:lnTo>
                  <a:pt x="483840" y="741809"/>
                </a:lnTo>
                <a:lnTo>
                  <a:pt x="172151" y="741809"/>
                </a:lnTo>
                <a:lnTo>
                  <a:pt x="165763" y="740472"/>
                </a:lnTo>
                <a:lnTo>
                  <a:pt x="158703" y="736461"/>
                </a:lnTo>
                <a:lnTo>
                  <a:pt x="152987" y="729776"/>
                </a:lnTo>
                <a:lnTo>
                  <a:pt x="150634" y="720417"/>
                </a:lnTo>
                <a:lnTo>
                  <a:pt x="152987" y="709938"/>
                </a:lnTo>
                <a:lnTo>
                  <a:pt x="158703" y="700799"/>
                </a:lnTo>
                <a:lnTo>
                  <a:pt x="165763" y="694336"/>
                </a:lnTo>
                <a:lnTo>
                  <a:pt x="172151" y="691884"/>
                </a:lnTo>
                <a:lnTo>
                  <a:pt x="484877" y="691884"/>
                </a:lnTo>
                <a:lnTo>
                  <a:pt x="484739" y="691327"/>
                </a:lnTo>
                <a:lnTo>
                  <a:pt x="480592" y="684754"/>
                </a:lnTo>
                <a:lnTo>
                  <a:pt x="484739" y="675166"/>
                </a:lnTo>
                <a:lnTo>
                  <a:pt x="485948" y="670482"/>
                </a:lnTo>
                <a:lnTo>
                  <a:pt x="172151" y="670482"/>
                </a:lnTo>
                <a:lnTo>
                  <a:pt x="165763" y="669145"/>
                </a:lnTo>
                <a:lnTo>
                  <a:pt x="158703" y="665134"/>
                </a:lnTo>
                <a:lnTo>
                  <a:pt x="152987" y="658449"/>
                </a:lnTo>
                <a:lnTo>
                  <a:pt x="150634" y="649090"/>
                </a:lnTo>
                <a:lnTo>
                  <a:pt x="152987" y="638610"/>
                </a:lnTo>
                <a:lnTo>
                  <a:pt x="158703" y="629471"/>
                </a:lnTo>
                <a:lnTo>
                  <a:pt x="165763" y="623008"/>
                </a:lnTo>
                <a:lnTo>
                  <a:pt x="172151" y="620557"/>
                </a:lnTo>
                <a:lnTo>
                  <a:pt x="483678" y="620557"/>
                </a:lnTo>
                <a:lnTo>
                  <a:pt x="480592" y="613426"/>
                </a:lnTo>
                <a:lnTo>
                  <a:pt x="485861" y="606851"/>
                </a:lnTo>
                <a:lnTo>
                  <a:pt x="489985" y="599154"/>
                </a:lnTo>
                <a:lnTo>
                  <a:pt x="172151" y="599154"/>
                </a:lnTo>
                <a:lnTo>
                  <a:pt x="162737" y="597817"/>
                </a:lnTo>
                <a:lnTo>
                  <a:pt x="156013" y="593806"/>
                </a:lnTo>
                <a:lnTo>
                  <a:pt x="151979" y="587121"/>
                </a:lnTo>
                <a:lnTo>
                  <a:pt x="150634" y="577762"/>
                </a:lnTo>
                <a:lnTo>
                  <a:pt x="140951" y="523777"/>
                </a:lnTo>
                <a:lnTo>
                  <a:pt x="125873" y="481271"/>
                </a:lnTo>
                <a:lnTo>
                  <a:pt x="107908" y="446001"/>
                </a:lnTo>
                <a:lnTo>
                  <a:pt x="89566" y="413725"/>
                </a:lnTo>
                <a:lnTo>
                  <a:pt x="73358" y="380201"/>
                </a:lnTo>
                <a:lnTo>
                  <a:pt x="61793" y="341187"/>
                </a:lnTo>
                <a:lnTo>
                  <a:pt x="57380" y="292441"/>
                </a:lnTo>
                <a:lnTo>
                  <a:pt x="62188" y="246122"/>
                </a:lnTo>
                <a:lnTo>
                  <a:pt x="76124" y="201771"/>
                </a:lnTo>
                <a:lnTo>
                  <a:pt x="98234" y="161548"/>
                </a:lnTo>
                <a:lnTo>
                  <a:pt x="127319" y="126610"/>
                </a:lnTo>
                <a:lnTo>
                  <a:pt x="162456" y="97689"/>
                </a:lnTo>
                <a:lnTo>
                  <a:pt x="202637" y="75789"/>
                </a:lnTo>
                <a:lnTo>
                  <a:pt x="246853" y="61914"/>
                </a:lnTo>
                <a:lnTo>
                  <a:pt x="294095" y="57066"/>
                </a:lnTo>
                <a:lnTo>
                  <a:pt x="464706" y="57066"/>
                </a:lnTo>
                <a:lnTo>
                  <a:pt x="427213" y="33510"/>
                </a:lnTo>
                <a:lnTo>
                  <a:pt x="385279" y="15349"/>
                </a:lnTo>
                <a:lnTo>
                  <a:pt x="340677" y="3951"/>
                </a:lnTo>
                <a:lnTo>
                  <a:pt x="294095" y="0"/>
                </a:lnTo>
                <a:close/>
              </a:path>
              <a:path w="588644" h="870584">
                <a:moveTo>
                  <a:pt x="471770" y="763212"/>
                </a:moveTo>
                <a:lnTo>
                  <a:pt x="387349" y="763212"/>
                </a:lnTo>
                <a:lnTo>
                  <a:pt x="383649" y="783052"/>
                </a:lnTo>
                <a:lnTo>
                  <a:pt x="373895" y="798880"/>
                </a:lnTo>
                <a:lnTo>
                  <a:pt x="360107" y="809358"/>
                </a:lnTo>
                <a:lnTo>
                  <a:pt x="344303" y="813148"/>
                </a:lnTo>
                <a:lnTo>
                  <a:pt x="429407" y="813148"/>
                </a:lnTo>
                <a:lnTo>
                  <a:pt x="437557" y="791745"/>
                </a:lnTo>
                <a:lnTo>
                  <a:pt x="457506" y="778596"/>
                </a:lnTo>
                <a:lnTo>
                  <a:pt x="471770" y="763212"/>
                </a:lnTo>
                <a:close/>
              </a:path>
              <a:path w="588644" h="870584">
                <a:moveTo>
                  <a:pt x="484877" y="691884"/>
                </a:moveTo>
                <a:lnTo>
                  <a:pt x="416039" y="691884"/>
                </a:lnTo>
                <a:lnTo>
                  <a:pt x="422427" y="694336"/>
                </a:lnTo>
                <a:lnTo>
                  <a:pt x="429488" y="700799"/>
                </a:lnTo>
                <a:lnTo>
                  <a:pt x="435203" y="709938"/>
                </a:lnTo>
                <a:lnTo>
                  <a:pt x="437557" y="720417"/>
                </a:lnTo>
                <a:lnTo>
                  <a:pt x="435203" y="729776"/>
                </a:lnTo>
                <a:lnTo>
                  <a:pt x="429488" y="736461"/>
                </a:lnTo>
                <a:lnTo>
                  <a:pt x="422427" y="740472"/>
                </a:lnTo>
                <a:lnTo>
                  <a:pt x="416039" y="741809"/>
                </a:lnTo>
                <a:lnTo>
                  <a:pt x="483840" y="741809"/>
                </a:lnTo>
                <a:lnTo>
                  <a:pt x="483954" y="741594"/>
                </a:lnTo>
                <a:lnTo>
                  <a:pt x="487765" y="720417"/>
                </a:lnTo>
                <a:lnTo>
                  <a:pt x="487654" y="709938"/>
                </a:lnTo>
                <a:lnTo>
                  <a:pt x="486939" y="700799"/>
                </a:lnTo>
                <a:lnTo>
                  <a:pt x="486868" y="699908"/>
                </a:lnTo>
                <a:lnTo>
                  <a:pt x="484877" y="691884"/>
                </a:lnTo>
                <a:close/>
              </a:path>
              <a:path w="588644" h="870584">
                <a:moveTo>
                  <a:pt x="483678" y="620557"/>
                </a:moveTo>
                <a:lnTo>
                  <a:pt x="416039" y="620557"/>
                </a:lnTo>
                <a:lnTo>
                  <a:pt x="422427" y="623008"/>
                </a:lnTo>
                <a:lnTo>
                  <a:pt x="429488" y="629471"/>
                </a:lnTo>
                <a:lnTo>
                  <a:pt x="435203" y="638610"/>
                </a:lnTo>
                <a:lnTo>
                  <a:pt x="437557" y="649090"/>
                </a:lnTo>
                <a:lnTo>
                  <a:pt x="435203" y="658449"/>
                </a:lnTo>
                <a:lnTo>
                  <a:pt x="429488" y="665134"/>
                </a:lnTo>
                <a:lnTo>
                  <a:pt x="422427" y="669145"/>
                </a:lnTo>
                <a:lnTo>
                  <a:pt x="416039" y="670482"/>
                </a:lnTo>
                <a:lnTo>
                  <a:pt x="485948" y="670482"/>
                </a:lnTo>
                <a:lnTo>
                  <a:pt x="486868" y="666918"/>
                </a:lnTo>
                <a:lnTo>
                  <a:pt x="487653" y="658672"/>
                </a:lnTo>
                <a:lnTo>
                  <a:pt x="487568" y="638610"/>
                </a:lnTo>
                <a:lnTo>
                  <a:pt x="486868" y="631254"/>
                </a:lnTo>
                <a:lnTo>
                  <a:pt x="484739" y="623008"/>
                </a:lnTo>
                <a:lnTo>
                  <a:pt x="483678" y="620557"/>
                </a:lnTo>
                <a:close/>
              </a:path>
              <a:path w="588644" h="870584">
                <a:moveTo>
                  <a:pt x="464706" y="57066"/>
                </a:moveTo>
                <a:lnTo>
                  <a:pt x="294095" y="57066"/>
                </a:lnTo>
                <a:lnTo>
                  <a:pt x="341337" y="61914"/>
                </a:lnTo>
                <a:lnTo>
                  <a:pt x="385553" y="75789"/>
                </a:lnTo>
                <a:lnTo>
                  <a:pt x="425734" y="97689"/>
                </a:lnTo>
                <a:lnTo>
                  <a:pt x="460872" y="126610"/>
                </a:lnTo>
                <a:lnTo>
                  <a:pt x="489957" y="161548"/>
                </a:lnTo>
                <a:lnTo>
                  <a:pt x="511981" y="201502"/>
                </a:lnTo>
                <a:lnTo>
                  <a:pt x="525935" y="245467"/>
                </a:lnTo>
                <a:lnTo>
                  <a:pt x="530811" y="292441"/>
                </a:lnTo>
                <a:lnTo>
                  <a:pt x="526398" y="341187"/>
                </a:lnTo>
                <a:lnTo>
                  <a:pt x="514832" y="380201"/>
                </a:lnTo>
                <a:lnTo>
                  <a:pt x="498624" y="413725"/>
                </a:lnTo>
                <a:lnTo>
                  <a:pt x="480283" y="446001"/>
                </a:lnTo>
                <a:lnTo>
                  <a:pt x="462318" y="481271"/>
                </a:lnTo>
                <a:lnTo>
                  <a:pt x="447239" y="523777"/>
                </a:lnTo>
                <a:lnTo>
                  <a:pt x="437557" y="577762"/>
                </a:lnTo>
                <a:lnTo>
                  <a:pt x="436212" y="587121"/>
                </a:lnTo>
                <a:lnTo>
                  <a:pt x="432177" y="593806"/>
                </a:lnTo>
                <a:lnTo>
                  <a:pt x="425453" y="597817"/>
                </a:lnTo>
                <a:lnTo>
                  <a:pt x="416039" y="599154"/>
                </a:lnTo>
                <a:lnTo>
                  <a:pt x="489985" y="599154"/>
                </a:lnTo>
                <a:lnTo>
                  <a:pt x="490460" y="598268"/>
                </a:lnTo>
                <a:lnTo>
                  <a:pt x="493713" y="588348"/>
                </a:lnTo>
                <a:lnTo>
                  <a:pt x="494948" y="577762"/>
                </a:lnTo>
                <a:lnTo>
                  <a:pt x="501668" y="542875"/>
                </a:lnTo>
                <a:lnTo>
                  <a:pt x="511082" y="512670"/>
                </a:lnTo>
                <a:lnTo>
                  <a:pt x="523188" y="486478"/>
                </a:lnTo>
                <a:lnTo>
                  <a:pt x="537983" y="463629"/>
                </a:lnTo>
                <a:lnTo>
                  <a:pt x="554906" y="429862"/>
                </a:lnTo>
                <a:lnTo>
                  <a:pt x="571156" y="391413"/>
                </a:lnTo>
                <a:lnTo>
                  <a:pt x="583372" y="346275"/>
                </a:lnTo>
                <a:lnTo>
                  <a:pt x="588191" y="292441"/>
                </a:lnTo>
                <a:lnTo>
                  <a:pt x="584217" y="246122"/>
                </a:lnTo>
                <a:lnTo>
                  <a:pt x="572755" y="201771"/>
                </a:lnTo>
                <a:lnTo>
                  <a:pt x="554492" y="160073"/>
                </a:lnTo>
                <a:lnTo>
                  <a:pt x="530118" y="121713"/>
                </a:lnTo>
                <a:lnTo>
                  <a:pt x="500321" y="87376"/>
                </a:lnTo>
                <a:lnTo>
                  <a:pt x="465789" y="57747"/>
                </a:lnTo>
                <a:lnTo>
                  <a:pt x="464706" y="570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0489">
              <a:lnSpc>
                <a:spcPts val="3325"/>
              </a:lnSpc>
            </a:pPr>
            <a:fld id="{81D60167-4931-47E6-BA6A-407CBD079E47}" type="slidenum">
              <a:rPr spc="-360" dirty="0"/>
              <a:t>11</a:t>
            </a:fld>
            <a:endParaRPr spc="-3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03" y="-281113"/>
            <a:ext cx="20104099" cy="11590463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17296637" y="3892759"/>
            <a:ext cx="2052371" cy="2185150"/>
            <a:chOff x="15379469" y="335078"/>
            <a:chExt cx="1371600" cy="1372235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071029" y="751704"/>
              <a:ext cx="389516" cy="64440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682665" y="631394"/>
              <a:ext cx="388363" cy="5753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379469" y="335078"/>
              <a:ext cx="1371361" cy="1371685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17007209" y="335153"/>
            <a:ext cx="2286312" cy="2042921"/>
            <a:chOff x="17382172" y="335154"/>
            <a:chExt cx="1911350" cy="1371600"/>
          </a:xfrm>
        </p:grpSpPr>
        <p:sp>
          <p:nvSpPr>
            <p:cNvPr id="19" name="object 19"/>
            <p:cNvSpPr/>
            <p:nvPr/>
          </p:nvSpPr>
          <p:spPr>
            <a:xfrm>
              <a:off x="17382172" y="335154"/>
              <a:ext cx="1911350" cy="1371600"/>
            </a:xfrm>
            <a:custGeom>
              <a:avLst/>
              <a:gdLst/>
              <a:ahLst/>
              <a:cxnLst/>
              <a:rect l="l" t="t" r="r" b="b"/>
              <a:pathLst>
                <a:path w="1911350" h="1371600">
                  <a:moveTo>
                    <a:pt x="1625005" y="0"/>
                  </a:moveTo>
                  <a:lnTo>
                    <a:pt x="1601248" y="50800"/>
                  </a:lnTo>
                  <a:lnTo>
                    <a:pt x="1576027" y="101600"/>
                  </a:lnTo>
                  <a:lnTo>
                    <a:pt x="1548940" y="139700"/>
                  </a:lnTo>
                  <a:lnTo>
                    <a:pt x="1519586" y="177800"/>
                  </a:lnTo>
                  <a:lnTo>
                    <a:pt x="1487562" y="203200"/>
                  </a:lnTo>
                  <a:lnTo>
                    <a:pt x="1452467" y="241300"/>
                  </a:lnTo>
                  <a:lnTo>
                    <a:pt x="1413900" y="266700"/>
                  </a:lnTo>
                  <a:lnTo>
                    <a:pt x="1371457" y="292100"/>
                  </a:lnTo>
                  <a:lnTo>
                    <a:pt x="1324737" y="317500"/>
                  </a:lnTo>
                  <a:lnTo>
                    <a:pt x="1273339" y="330200"/>
                  </a:lnTo>
                  <a:lnTo>
                    <a:pt x="1216861" y="355600"/>
                  </a:lnTo>
                  <a:lnTo>
                    <a:pt x="1166968" y="368300"/>
                  </a:lnTo>
                  <a:lnTo>
                    <a:pt x="1116754" y="393700"/>
                  </a:lnTo>
                  <a:lnTo>
                    <a:pt x="1066269" y="393700"/>
                  </a:lnTo>
                  <a:lnTo>
                    <a:pt x="964692" y="419100"/>
                  </a:lnTo>
                  <a:lnTo>
                    <a:pt x="913702" y="419100"/>
                  </a:lnTo>
                  <a:lnTo>
                    <a:pt x="862646" y="431800"/>
                  </a:lnTo>
                  <a:lnTo>
                    <a:pt x="811575" y="431800"/>
                  </a:lnTo>
                  <a:lnTo>
                    <a:pt x="709858" y="457200"/>
                  </a:lnTo>
                  <a:lnTo>
                    <a:pt x="659213" y="457200"/>
                  </a:lnTo>
                  <a:lnTo>
                    <a:pt x="458843" y="508000"/>
                  </a:lnTo>
                  <a:lnTo>
                    <a:pt x="409472" y="533400"/>
                  </a:lnTo>
                  <a:lnTo>
                    <a:pt x="360456" y="546100"/>
                  </a:lnTo>
                  <a:lnTo>
                    <a:pt x="311831" y="571500"/>
                  </a:lnTo>
                  <a:lnTo>
                    <a:pt x="247395" y="596900"/>
                  </a:lnTo>
                  <a:lnTo>
                    <a:pt x="216325" y="622300"/>
                  </a:lnTo>
                  <a:lnTo>
                    <a:pt x="157722" y="660400"/>
                  </a:lnTo>
                  <a:lnTo>
                    <a:pt x="105490" y="711200"/>
                  </a:lnTo>
                  <a:lnTo>
                    <a:pt x="82384" y="749300"/>
                  </a:lnTo>
                  <a:lnTo>
                    <a:pt x="61616" y="774700"/>
                  </a:lnTo>
                  <a:lnTo>
                    <a:pt x="43433" y="812800"/>
                  </a:lnTo>
                  <a:lnTo>
                    <a:pt x="28085" y="838200"/>
                  </a:lnTo>
                  <a:lnTo>
                    <a:pt x="15819" y="876300"/>
                  </a:lnTo>
                  <a:lnTo>
                    <a:pt x="6884" y="914400"/>
                  </a:lnTo>
                  <a:lnTo>
                    <a:pt x="1528" y="952500"/>
                  </a:lnTo>
                  <a:lnTo>
                    <a:pt x="0" y="990600"/>
                  </a:lnTo>
                  <a:lnTo>
                    <a:pt x="2547" y="1028700"/>
                  </a:lnTo>
                  <a:lnTo>
                    <a:pt x="9418" y="1066800"/>
                  </a:lnTo>
                  <a:lnTo>
                    <a:pt x="20861" y="1104900"/>
                  </a:lnTo>
                  <a:lnTo>
                    <a:pt x="37125" y="1143000"/>
                  </a:lnTo>
                  <a:lnTo>
                    <a:pt x="58457" y="1181100"/>
                  </a:lnTo>
                  <a:lnTo>
                    <a:pt x="85107" y="1219200"/>
                  </a:lnTo>
                  <a:lnTo>
                    <a:pt x="117322" y="1257300"/>
                  </a:lnTo>
                  <a:lnTo>
                    <a:pt x="155351" y="1295400"/>
                  </a:lnTo>
                  <a:lnTo>
                    <a:pt x="199442" y="1333500"/>
                  </a:lnTo>
                  <a:lnTo>
                    <a:pt x="249843" y="1371600"/>
                  </a:lnTo>
                  <a:lnTo>
                    <a:pt x="236424" y="1358900"/>
                  </a:lnTo>
                  <a:lnTo>
                    <a:pt x="222569" y="1346200"/>
                  </a:lnTo>
                  <a:lnTo>
                    <a:pt x="179976" y="1308100"/>
                  </a:lnTo>
                  <a:lnTo>
                    <a:pt x="165968" y="1282700"/>
                  </a:lnTo>
                  <a:lnTo>
                    <a:pt x="139195" y="1244600"/>
                  </a:lnTo>
                  <a:lnTo>
                    <a:pt x="115143" y="1193800"/>
                  </a:lnTo>
                  <a:lnTo>
                    <a:pt x="95088" y="1143000"/>
                  </a:lnTo>
                  <a:lnTo>
                    <a:pt x="80307" y="1092200"/>
                  </a:lnTo>
                  <a:lnTo>
                    <a:pt x="72077" y="1028700"/>
                  </a:lnTo>
                  <a:lnTo>
                    <a:pt x="70818" y="1003300"/>
                  </a:lnTo>
                  <a:lnTo>
                    <a:pt x="71675" y="977900"/>
                  </a:lnTo>
                  <a:lnTo>
                    <a:pt x="80377" y="914400"/>
                  </a:lnTo>
                  <a:lnTo>
                    <a:pt x="99460" y="863600"/>
                  </a:lnTo>
                  <a:lnTo>
                    <a:pt x="130201" y="812800"/>
                  </a:lnTo>
                  <a:lnTo>
                    <a:pt x="150342" y="774700"/>
                  </a:lnTo>
                  <a:lnTo>
                    <a:pt x="173876" y="749300"/>
                  </a:lnTo>
                  <a:lnTo>
                    <a:pt x="200963" y="723900"/>
                  </a:lnTo>
                  <a:lnTo>
                    <a:pt x="231763" y="711200"/>
                  </a:lnTo>
                  <a:lnTo>
                    <a:pt x="266434" y="685800"/>
                  </a:lnTo>
                  <a:lnTo>
                    <a:pt x="305138" y="660400"/>
                  </a:lnTo>
                  <a:lnTo>
                    <a:pt x="348032" y="635000"/>
                  </a:lnTo>
                  <a:lnTo>
                    <a:pt x="395277" y="622300"/>
                  </a:lnTo>
                  <a:lnTo>
                    <a:pt x="447033" y="596900"/>
                  </a:lnTo>
                  <a:lnTo>
                    <a:pt x="503458" y="584200"/>
                  </a:lnTo>
                  <a:lnTo>
                    <a:pt x="564713" y="571500"/>
                  </a:lnTo>
                  <a:lnTo>
                    <a:pt x="630958" y="558800"/>
                  </a:lnTo>
                  <a:lnTo>
                    <a:pt x="702351" y="546100"/>
                  </a:lnTo>
                  <a:lnTo>
                    <a:pt x="779052" y="533400"/>
                  </a:lnTo>
                  <a:lnTo>
                    <a:pt x="828960" y="533400"/>
                  </a:lnTo>
                  <a:lnTo>
                    <a:pt x="928783" y="508000"/>
                  </a:lnTo>
                  <a:lnTo>
                    <a:pt x="978556" y="508000"/>
                  </a:lnTo>
                  <a:lnTo>
                    <a:pt x="1175092" y="457200"/>
                  </a:lnTo>
                  <a:lnTo>
                    <a:pt x="1217954" y="431800"/>
                  </a:lnTo>
                  <a:lnTo>
                    <a:pt x="1259977" y="419100"/>
                  </a:lnTo>
                  <a:lnTo>
                    <a:pt x="1301046" y="393700"/>
                  </a:lnTo>
                  <a:lnTo>
                    <a:pt x="1341042" y="368300"/>
                  </a:lnTo>
                  <a:lnTo>
                    <a:pt x="1379848" y="342900"/>
                  </a:lnTo>
                  <a:lnTo>
                    <a:pt x="1417348" y="317500"/>
                  </a:lnTo>
                  <a:lnTo>
                    <a:pt x="1453423" y="279400"/>
                  </a:lnTo>
                  <a:lnTo>
                    <a:pt x="1487956" y="241300"/>
                  </a:lnTo>
                  <a:lnTo>
                    <a:pt x="1520831" y="203200"/>
                  </a:lnTo>
                  <a:lnTo>
                    <a:pt x="1547193" y="177800"/>
                  </a:lnTo>
                  <a:lnTo>
                    <a:pt x="1571170" y="139700"/>
                  </a:lnTo>
                  <a:lnTo>
                    <a:pt x="1592383" y="88900"/>
                  </a:lnTo>
                  <a:lnTo>
                    <a:pt x="1610454" y="50800"/>
                  </a:lnTo>
                  <a:lnTo>
                    <a:pt x="1625005" y="0"/>
                  </a:lnTo>
                  <a:close/>
                </a:path>
                <a:path w="1911350" h="1371600">
                  <a:moveTo>
                    <a:pt x="349034" y="1168400"/>
                  </a:moveTo>
                  <a:lnTo>
                    <a:pt x="309055" y="1181100"/>
                  </a:lnTo>
                  <a:lnTo>
                    <a:pt x="275587" y="1206500"/>
                  </a:lnTo>
                  <a:lnTo>
                    <a:pt x="252597" y="1231900"/>
                  </a:lnTo>
                  <a:lnTo>
                    <a:pt x="244053" y="1270000"/>
                  </a:lnTo>
                  <a:lnTo>
                    <a:pt x="252116" y="1308100"/>
                  </a:lnTo>
                  <a:lnTo>
                    <a:pt x="274282" y="1346200"/>
                  </a:lnTo>
                  <a:lnTo>
                    <a:pt x="307513" y="1371600"/>
                  </a:lnTo>
                  <a:lnTo>
                    <a:pt x="393008" y="1371600"/>
                  </a:lnTo>
                  <a:lnTo>
                    <a:pt x="412125" y="1358900"/>
                  </a:lnTo>
                  <a:lnTo>
                    <a:pt x="428424" y="1346200"/>
                  </a:lnTo>
                  <a:lnTo>
                    <a:pt x="319813" y="1346200"/>
                  </a:lnTo>
                  <a:lnTo>
                    <a:pt x="295242" y="1333500"/>
                  </a:lnTo>
                  <a:lnTo>
                    <a:pt x="278308" y="1308100"/>
                  </a:lnTo>
                  <a:lnTo>
                    <a:pt x="271999" y="1282700"/>
                  </a:lnTo>
                  <a:lnTo>
                    <a:pt x="277899" y="1244600"/>
                  </a:lnTo>
                  <a:lnTo>
                    <a:pt x="294130" y="1219200"/>
                  </a:lnTo>
                  <a:lnTo>
                    <a:pt x="318488" y="1206500"/>
                  </a:lnTo>
                  <a:lnTo>
                    <a:pt x="423984" y="1206500"/>
                  </a:lnTo>
                  <a:lnTo>
                    <a:pt x="408342" y="1193800"/>
                  </a:lnTo>
                  <a:lnTo>
                    <a:pt x="390326" y="1181100"/>
                  </a:lnTo>
                  <a:lnTo>
                    <a:pt x="370401" y="1181100"/>
                  </a:lnTo>
                  <a:lnTo>
                    <a:pt x="349034" y="1168400"/>
                  </a:lnTo>
                  <a:close/>
                </a:path>
                <a:path w="1911350" h="1371600">
                  <a:moveTo>
                    <a:pt x="533656" y="1206500"/>
                  </a:moveTo>
                  <a:lnTo>
                    <a:pt x="506244" y="1206500"/>
                  </a:lnTo>
                  <a:lnTo>
                    <a:pt x="502604" y="1231900"/>
                  </a:lnTo>
                  <a:lnTo>
                    <a:pt x="497103" y="1270000"/>
                  </a:lnTo>
                  <a:lnTo>
                    <a:pt x="488468" y="1295400"/>
                  </a:lnTo>
                  <a:lnTo>
                    <a:pt x="475428" y="1320800"/>
                  </a:lnTo>
                  <a:lnTo>
                    <a:pt x="465312" y="1333500"/>
                  </a:lnTo>
                  <a:lnTo>
                    <a:pt x="456397" y="1346200"/>
                  </a:lnTo>
                  <a:lnTo>
                    <a:pt x="436256" y="1346200"/>
                  </a:lnTo>
                  <a:lnTo>
                    <a:pt x="436256" y="1371600"/>
                  </a:lnTo>
                  <a:lnTo>
                    <a:pt x="462174" y="1371600"/>
                  </a:lnTo>
                  <a:lnTo>
                    <a:pt x="474238" y="1358900"/>
                  </a:lnTo>
                  <a:lnTo>
                    <a:pt x="485616" y="1358900"/>
                  </a:lnTo>
                  <a:lnTo>
                    <a:pt x="505641" y="1320800"/>
                  </a:lnTo>
                  <a:lnTo>
                    <a:pt x="519523" y="1282700"/>
                  </a:lnTo>
                  <a:lnTo>
                    <a:pt x="528462" y="1244600"/>
                  </a:lnTo>
                  <a:lnTo>
                    <a:pt x="533656" y="1206500"/>
                  </a:lnTo>
                  <a:close/>
                </a:path>
                <a:path w="1911350" h="1371600">
                  <a:moveTo>
                    <a:pt x="618272" y="1181100"/>
                  </a:moveTo>
                  <a:lnTo>
                    <a:pt x="471512" y="1181100"/>
                  </a:lnTo>
                  <a:lnTo>
                    <a:pt x="483784" y="1206500"/>
                  </a:lnTo>
                  <a:lnTo>
                    <a:pt x="589801" y="1206500"/>
                  </a:lnTo>
                  <a:lnTo>
                    <a:pt x="589801" y="1371600"/>
                  </a:lnTo>
                  <a:lnTo>
                    <a:pt x="618272" y="1371600"/>
                  </a:lnTo>
                  <a:lnTo>
                    <a:pt x="618272" y="1181100"/>
                  </a:lnTo>
                  <a:close/>
                </a:path>
                <a:path w="1911350" h="1371600">
                  <a:moveTo>
                    <a:pt x="680678" y="1333500"/>
                  </a:moveTo>
                  <a:lnTo>
                    <a:pt x="669705" y="1358900"/>
                  </a:lnTo>
                  <a:lnTo>
                    <a:pt x="677089" y="1371600"/>
                  </a:lnTo>
                  <a:lnTo>
                    <a:pt x="736332" y="1371600"/>
                  </a:lnTo>
                  <a:lnTo>
                    <a:pt x="748845" y="1358900"/>
                  </a:lnTo>
                  <a:lnTo>
                    <a:pt x="760843" y="1346200"/>
                  </a:lnTo>
                  <a:lnTo>
                    <a:pt x="686785" y="1346200"/>
                  </a:lnTo>
                  <a:lnTo>
                    <a:pt x="680678" y="1333500"/>
                  </a:lnTo>
                  <a:close/>
                </a:path>
                <a:path w="1911350" h="1371600">
                  <a:moveTo>
                    <a:pt x="881750" y="1181100"/>
                  </a:moveTo>
                  <a:lnTo>
                    <a:pt x="847542" y="1181100"/>
                  </a:lnTo>
                  <a:lnTo>
                    <a:pt x="911519" y="1270000"/>
                  </a:lnTo>
                  <a:lnTo>
                    <a:pt x="876526" y="1320800"/>
                  </a:lnTo>
                  <a:lnTo>
                    <a:pt x="867101" y="1333500"/>
                  </a:lnTo>
                  <a:lnTo>
                    <a:pt x="858705" y="1346200"/>
                  </a:lnTo>
                  <a:lnTo>
                    <a:pt x="838139" y="1346200"/>
                  </a:lnTo>
                  <a:lnTo>
                    <a:pt x="837877" y="1371600"/>
                  </a:lnTo>
                  <a:lnTo>
                    <a:pt x="868170" y="1371600"/>
                  </a:lnTo>
                  <a:lnTo>
                    <a:pt x="882973" y="1358900"/>
                  </a:lnTo>
                  <a:lnTo>
                    <a:pt x="898462" y="1346200"/>
                  </a:lnTo>
                  <a:lnTo>
                    <a:pt x="936063" y="1282700"/>
                  </a:lnTo>
                  <a:lnTo>
                    <a:pt x="1051363" y="1282700"/>
                  </a:lnTo>
                  <a:lnTo>
                    <a:pt x="1042615" y="1270000"/>
                  </a:lnTo>
                  <a:lnTo>
                    <a:pt x="1051754" y="1257300"/>
                  </a:lnTo>
                  <a:lnTo>
                    <a:pt x="930848" y="1257300"/>
                  </a:lnTo>
                  <a:lnTo>
                    <a:pt x="881750" y="1181100"/>
                  </a:lnTo>
                  <a:close/>
                </a:path>
                <a:path w="1911350" h="1371600">
                  <a:moveTo>
                    <a:pt x="991171" y="1282700"/>
                  </a:moveTo>
                  <a:lnTo>
                    <a:pt x="962701" y="1282700"/>
                  </a:lnTo>
                  <a:lnTo>
                    <a:pt x="962701" y="1371600"/>
                  </a:lnTo>
                  <a:lnTo>
                    <a:pt x="991171" y="1371600"/>
                  </a:lnTo>
                  <a:lnTo>
                    <a:pt x="991171" y="1282700"/>
                  </a:lnTo>
                  <a:close/>
                </a:path>
                <a:path w="1911350" h="1371600">
                  <a:moveTo>
                    <a:pt x="1051363" y="1282700"/>
                  </a:moveTo>
                  <a:lnTo>
                    <a:pt x="1018071" y="1282700"/>
                  </a:lnTo>
                  <a:lnTo>
                    <a:pt x="1055410" y="1346200"/>
                  </a:lnTo>
                  <a:lnTo>
                    <a:pt x="1070756" y="1358900"/>
                  </a:lnTo>
                  <a:lnTo>
                    <a:pt x="1085342" y="1371600"/>
                  </a:lnTo>
                  <a:lnTo>
                    <a:pt x="1116256" y="1371600"/>
                  </a:lnTo>
                  <a:lnTo>
                    <a:pt x="1115995" y="1346200"/>
                  </a:lnTo>
                  <a:lnTo>
                    <a:pt x="1095232" y="1346200"/>
                  </a:lnTo>
                  <a:lnTo>
                    <a:pt x="1086886" y="1333500"/>
                  </a:lnTo>
                  <a:lnTo>
                    <a:pt x="1077608" y="1320800"/>
                  </a:lnTo>
                  <a:lnTo>
                    <a:pt x="1051363" y="1282700"/>
                  </a:lnTo>
                  <a:close/>
                </a:path>
                <a:path w="1911350" h="1371600">
                  <a:moveTo>
                    <a:pt x="1287298" y="1181100"/>
                  </a:moveTo>
                  <a:lnTo>
                    <a:pt x="1150203" y="1181100"/>
                  </a:lnTo>
                  <a:lnTo>
                    <a:pt x="1150203" y="1371600"/>
                  </a:lnTo>
                  <a:lnTo>
                    <a:pt x="1298785" y="1371600"/>
                  </a:lnTo>
                  <a:lnTo>
                    <a:pt x="1298785" y="1346200"/>
                  </a:lnTo>
                  <a:lnTo>
                    <a:pt x="1178663" y="1346200"/>
                  </a:lnTo>
                  <a:lnTo>
                    <a:pt x="1178663" y="1295400"/>
                  </a:lnTo>
                  <a:lnTo>
                    <a:pt x="1196778" y="1295400"/>
                  </a:lnTo>
                  <a:lnTo>
                    <a:pt x="1206095" y="1282700"/>
                  </a:lnTo>
                  <a:lnTo>
                    <a:pt x="1258043" y="1282700"/>
                  </a:lnTo>
                  <a:lnTo>
                    <a:pt x="1258043" y="1270000"/>
                  </a:lnTo>
                  <a:lnTo>
                    <a:pt x="1178663" y="1270000"/>
                  </a:lnTo>
                  <a:lnTo>
                    <a:pt x="1178663" y="1206500"/>
                  </a:lnTo>
                  <a:lnTo>
                    <a:pt x="1287298" y="1206500"/>
                  </a:lnTo>
                  <a:lnTo>
                    <a:pt x="1287298" y="1181100"/>
                  </a:lnTo>
                  <a:close/>
                </a:path>
                <a:path w="1911350" h="1371600">
                  <a:moveTo>
                    <a:pt x="1359631" y="1181100"/>
                  </a:moveTo>
                  <a:lnTo>
                    <a:pt x="1331423" y="1181100"/>
                  </a:lnTo>
                  <a:lnTo>
                    <a:pt x="1331423" y="1371600"/>
                  </a:lnTo>
                  <a:lnTo>
                    <a:pt x="1359631" y="1371600"/>
                  </a:lnTo>
                  <a:lnTo>
                    <a:pt x="1359631" y="1282700"/>
                  </a:lnTo>
                  <a:lnTo>
                    <a:pt x="1502737" y="1282700"/>
                  </a:lnTo>
                  <a:lnTo>
                    <a:pt x="1502737" y="1257300"/>
                  </a:lnTo>
                  <a:lnTo>
                    <a:pt x="1359631" y="1257300"/>
                  </a:lnTo>
                  <a:lnTo>
                    <a:pt x="1359631" y="1181100"/>
                  </a:lnTo>
                  <a:close/>
                </a:path>
                <a:path w="1911350" h="1371600">
                  <a:moveTo>
                    <a:pt x="1502737" y="1282700"/>
                  </a:moveTo>
                  <a:lnTo>
                    <a:pt x="1474266" y="1282700"/>
                  </a:lnTo>
                  <a:lnTo>
                    <a:pt x="1474266" y="1371600"/>
                  </a:lnTo>
                  <a:lnTo>
                    <a:pt x="1502737" y="1371600"/>
                  </a:lnTo>
                  <a:lnTo>
                    <a:pt x="1502737" y="1282700"/>
                  </a:lnTo>
                  <a:close/>
                </a:path>
                <a:path w="1911350" h="1371600">
                  <a:moveTo>
                    <a:pt x="1575331" y="1181100"/>
                  </a:moveTo>
                  <a:lnTo>
                    <a:pt x="1547123" y="1181100"/>
                  </a:lnTo>
                  <a:lnTo>
                    <a:pt x="1547123" y="1371600"/>
                  </a:lnTo>
                  <a:lnTo>
                    <a:pt x="1575331" y="1371600"/>
                  </a:lnTo>
                  <a:lnTo>
                    <a:pt x="1603990" y="1333500"/>
                  </a:lnTo>
                  <a:lnTo>
                    <a:pt x="1575331" y="1333500"/>
                  </a:lnTo>
                  <a:lnTo>
                    <a:pt x="1575331" y="1181100"/>
                  </a:lnTo>
                  <a:close/>
                </a:path>
                <a:path w="1911350" h="1371600">
                  <a:moveTo>
                    <a:pt x="1718175" y="1219200"/>
                  </a:moveTo>
                  <a:lnTo>
                    <a:pt x="1689967" y="1219200"/>
                  </a:lnTo>
                  <a:lnTo>
                    <a:pt x="1689967" y="1371600"/>
                  </a:lnTo>
                  <a:lnTo>
                    <a:pt x="1718175" y="1371600"/>
                  </a:lnTo>
                  <a:lnTo>
                    <a:pt x="1718175" y="1219200"/>
                  </a:lnTo>
                  <a:close/>
                </a:path>
                <a:path w="1911350" h="1371600">
                  <a:moveTo>
                    <a:pt x="410927" y="1320800"/>
                  </a:moveTo>
                  <a:lnTo>
                    <a:pt x="398868" y="1333500"/>
                  </a:lnTo>
                  <a:lnTo>
                    <a:pt x="384190" y="1346200"/>
                  </a:lnTo>
                  <a:lnTo>
                    <a:pt x="428424" y="1346200"/>
                  </a:lnTo>
                  <a:lnTo>
                    <a:pt x="410927" y="1320800"/>
                  </a:lnTo>
                  <a:close/>
                </a:path>
                <a:path w="1911350" h="1371600">
                  <a:moveTo>
                    <a:pt x="675453" y="1181100"/>
                  </a:moveTo>
                  <a:lnTo>
                    <a:pt x="644376" y="1181100"/>
                  </a:lnTo>
                  <a:lnTo>
                    <a:pt x="659452" y="1231900"/>
                  </a:lnTo>
                  <a:lnTo>
                    <a:pt x="679401" y="1270000"/>
                  </a:lnTo>
                  <a:lnTo>
                    <a:pt x="703315" y="1308100"/>
                  </a:lnTo>
                  <a:lnTo>
                    <a:pt x="730289" y="1333500"/>
                  </a:lnTo>
                  <a:lnTo>
                    <a:pt x="726111" y="1346200"/>
                  </a:lnTo>
                  <a:lnTo>
                    <a:pt x="760843" y="1346200"/>
                  </a:lnTo>
                  <a:lnTo>
                    <a:pt x="776621" y="1320800"/>
                  </a:lnTo>
                  <a:lnTo>
                    <a:pt x="747001" y="1320800"/>
                  </a:lnTo>
                  <a:lnTo>
                    <a:pt x="725870" y="1295400"/>
                  </a:lnTo>
                  <a:lnTo>
                    <a:pt x="706232" y="1257300"/>
                  </a:lnTo>
                  <a:lnTo>
                    <a:pt x="689091" y="1219200"/>
                  </a:lnTo>
                  <a:lnTo>
                    <a:pt x="675453" y="1181100"/>
                  </a:lnTo>
                  <a:close/>
                </a:path>
                <a:path w="1911350" h="1371600">
                  <a:moveTo>
                    <a:pt x="1718175" y="1181100"/>
                  </a:moveTo>
                  <a:lnTo>
                    <a:pt x="1689967" y="1181100"/>
                  </a:lnTo>
                  <a:lnTo>
                    <a:pt x="1575331" y="1333500"/>
                  </a:lnTo>
                  <a:lnTo>
                    <a:pt x="1603990" y="1333500"/>
                  </a:lnTo>
                  <a:lnTo>
                    <a:pt x="1689967" y="1219200"/>
                  </a:lnTo>
                  <a:lnTo>
                    <a:pt x="1718175" y="1219200"/>
                  </a:lnTo>
                  <a:lnTo>
                    <a:pt x="1718175" y="1181100"/>
                  </a:lnTo>
                  <a:close/>
                </a:path>
                <a:path w="1911350" h="1371600">
                  <a:moveTo>
                    <a:pt x="832401" y="1181100"/>
                  </a:moveTo>
                  <a:lnTo>
                    <a:pt x="799753" y="1181100"/>
                  </a:lnTo>
                  <a:lnTo>
                    <a:pt x="789823" y="1219200"/>
                  </a:lnTo>
                  <a:lnTo>
                    <a:pt x="777296" y="1244600"/>
                  </a:lnTo>
                  <a:lnTo>
                    <a:pt x="762809" y="1282700"/>
                  </a:lnTo>
                  <a:lnTo>
                    <a:pt x="747001" y="1320800"/>
                  </a:lnTo>
                  <a:lnTo>
                    <a:pt x="776621" y="1320800"/>
                  </a:lnTo>
                  <a:lnTo>
                    <a:pt x="784509" y="1308100"/>
                  </a:lnTo>
                  <a:lnTo>
                    <a:pt x="803867" y="1270000"/>
                  </a:lnTo>
                  <a:lnTo>
                    <a:pt x="819602" y="1219200"/>
                  </a:lnTo>
                  <a:lnTo>
                    <a:pt x="832401" y="1181100"/>
                  </a:lnTo>
                  <a:close/>
                </a:path>
                <a:path w="1911350" h="1371600">
                  <a:moveTo>
                    <a:pt x="1258043" y="1257300"/>
                  </a:moveTo>
                  <a:lnTo>
                    <a:pt x="1187572" y="1257300"/>
                  </a:lnTo>
                  <a:lnTo>
                    <a:pt x="1178663" y="1270000"/>
                  </a:lnTo>
                  <a:lnTo>
                    <a:pt x="1258043" y="1270000"/>
                  </a:lnTo>
                  <a:lnTo>
                    <a:pt x="1258043" y="1257300"/>
                  </a:lnTo>
                  <a:close/>
                </a:path>
                <a:path w="1911350" h="1371600">
                  <a:moveTo>
                    <a:pt x="991171" y="1181100"/>
                  </a:moveTo>
                  <a:lnTo>
                    <a:pt x="962701" y="1181100"/>
                  </a:lnTo>
                  <a:lnTo>
                    <a:pt x="962701" y="1257300"/>
                  </a:lnTo>
                  <a:lnTo>
                    <a:pt x="991171" y="1257300"/>
                  </a:lnTo>
                  <a:lnTo>
                    <a:pt x="991171" y="1181100"/>
                  </a:lnTo>
                  <a:close/>
                </a:path>
                <a:path w="1911350" h="1371600">
                  <a:moveTo>
                    <a:pt x="1106592" y="1181100"/>
                  </a:moveTo>
                  <a:lnTo>
                    <a:pt x="1072383" y="1181100"/>
                  </a:lnTo>
                  <a:lnTo>
                    <a:pt x="1023024" y="1257300"/>
                  </a:lnTo>
                  <a:lnTo>
                    <a:pt x="1051754" y="1257300"/>
                  </a:lnTo>
                  <a:lnTo>
                    <a:pt x="1106592" y="1181100"/>
                  </a:lnTo>
                  <a:close/>
                </a:path>
                <a:path w="1911350" h="1371600">
                  <a:moveTo>
                    <a:pt x="1502737" y="1181100"/>
                  </a:moveTo>
                  <a:lnTo>
                    <a:pt x="1474266" y="1181100"/>
                  </a:lnTo>
                  <a:lnTo>
                    <a:pt x="1474266" y="1257300"/>
                  </a:lnTo>
                  <a:lnTo>
                    <a:pt x="1502737" y="1257300"/>
                  </a:lnTo>
                  <a:lnTo>
                    <a:pt x="1502737" y="1181100"/>
                  </a:lnTo>
                  <a:close/>
                </a:path>
                <a:path w="1911350" h="1371600">
                  <a:moveTo>
                    <a:pt x="423984" y="1206500"/>
                  </a:moveTo>
                  <a:lnTo>
                    <a:pt x="380272" y="1206500"/>
                  </a:lnTo>
                  <a:lnTo>
                    <a:pt x="393978" y="1219200"/>
                  </a:lnTo>
                  <a:lnTo>
                    <a:pt x="405702" y="1219200"/>
                  </a:lnTo>
                  <a:lnTo>
                    <a:pt x="423984" y="1206500"/>
                  </a:lnTo>
                  <a:close/>
                </a:path>
                <a:path w="1911350" h="1371600">
                  <a:moveTo>
                    <a:pt x="1899657" y="1172349"/>
                  </a:moveTo>
                  <a:lnTo>
                    <a:pt x="1762561" y="1172349"/>
                  </a:lnTo>
                  <a:lnTo>
                    <a:pt x="1762561" y="1367160"/>
                  </a:lnTo>
                  <a:lnTo>
                    <a:pt x="1911154" y="1367160"/>
                  </a:lnTo>
                  <a:lnTo>
                    <a:pt x="1911154" y="1338690"/>
                  </a:lnTo>
                  <a:lnTo>
                    <a:pt x="1791032" y="1338690"/>
                  </a:lnTo>
                  <a:lnTo>
                    <a:pt x="1791032" y="1289078"/>
                  </a:lnTo>
                  <a:lnTo>
                    <a:pt x="1799978" y="1285250"/>
                  </a:lnTo>
                  <a:lnTo>
                    <a:pt x="1809145" y="1282941"/>
                  </a:lnTo>
                  <a:lnTo>
                    <a:pt x="1818459" y="1281809"/>
                  </a:lnTo>
                  <a:lnTo>
                    <a:pt x="1827847" y="1281508"/>
                  </a:lnTo>
                  <a:lnTo>
                    <a:pt x="1870411" y="1281508"/>
                  </a:lnTo>
                  <a:lnTo>
                    <a:pt x="1870411" y="1260095"/>
                  </a:lnTo>
                  <a:lnTo>
                    <a:pt x="1791032" y="1260095"/>
                  </a:lnTo>
                  <a:lnTo>
                    <a:pt x="1791032" y="1201071"/>
                  </a:lnTo>
                  <a:lnTo>
                    <a:pt x="1899657" y="1201071"/>
                  </a:lnTo>
                  <a:lnTo>
                    <a:pt x="1899657" y="1172349"/>
                  </a:lnTo>
                  <a:close/>
                </a:path>
                <a:path w="1911350" h="1371600">
                  <a:moveTo>
                    <a:pt x="1870411" y="1252514"/>
                  </a:moveTo>
                  <a:lnTo>
                    <a:pt x="1827847" y="1252514"/>
                  </a:lnTo>
                  <a:lnTo>
                    <a:pt x="1818349" y="1252743"/>
                  </a:lnTo>
                  <a:lnTo>
                    <a:pt x="1809047" y="1253756"/>
                  </a:lnTo>
                  <a:lnTo>
                    <a:pt x="1799941" y="1256044"/>
                  </a:lnTo>
                  <a:lnTo>
                    <a:pt x="1791032" y="1260095"/>
                  </a:lnTo>
                  <a:lnTo>
                    <a:pt x="1870411" y="1260095"/>
                  </a:lnTo>
                  <a:lnTo>
                    <a:pt x="1870411" y="1252514"/>
                  </a:lnTo>
                  <a:close/>
                </a:path>
              </a:pathLst>
            </a:custGeom>
            <a:solidFill>
              <a:srgbClr val="CFA0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7622793" y="606431"/>
              <a:ext cx="1666239" cy="546100"/>
            </a:xfrm>
            <a:custGeom>
              <a:avLst/>
              <a:gdLst/>
              <a:ahLst/>
              <a:cxnLst/>
              <a:rect l="l" t="t" r="r" b="b"/>
              <a:pathLst>
                <a:path w="1666240" h="546100">
                  <a:moveTo>
                    <a:pt x="1665938" y="0"/>
                  </a:moveTo>
                  <a:lnTo>
                    <a:pt x="1636802" y="37887"/>
                  </a:lnTo>
                  <a:lnTo>
                    <a:pt x="1605925" y="72750"/>
                  </a:lnTo>
                  <a:lnTo>
                    <a:pt x="1572579" y="104832"/>
                  </a:lnTo>
                  <a:lnTo>
                    <a:pt x="1536040" y="134375"/>
                  </a:lnTo>
                  <a:lnTo>
                    <a:pt x="1495582" y="161624"/>
                  </a:lnTo>
                  <a:lnTo>
                    <a:pt x="1450479" y="186823"/>
                  </a:lnTo>
                  <a:lnTo>
                    <a:pt x="1400006" y="210216"/>
                  </a:lnTo>
                  <a:lnTo>
                    <a:pt x="1343435" y="232045"/>
                  </a:lnTo>
                  <a:lnTo>
                    <a:pt x="1283262" y="250522"/>
                  </a:lnTo>
                  <a:lnTo>
                    <a:pt x="1229058" y="266512"/>
                  </a:lnTo>
                  <a:lnTo>
                    <a:pt x="1180146" y="280211"/>
                  </a:lnTo>
                  <a:lnTo>
                    <a:pt x="1135851" y="291817"/>
                  </a:lnTo>
                  <a:lnTo>
                    <a:pt x="1095498" y="301524"/>
                  </a:lnTo>
                  <a:lnTo>
                    <a:pt x="1023919" y="316030"/>
                  </a:lnTo>
                  <a:lnTo>
                    <a:pt x="960004" y="325298"/>
                  </a:lnTo>
                  <a:lnTo>
                    <a:pt x="898352" y="330897"/>
                  </a:lnTo>
                  <a:lnTo>
                    <a:pt x="833561" y="334398"/>
                  </a:lnTo>
                  <a:lnTo>
                    <a:pt x="718671" y="339147"/>
                  </a:lnTo>
                  <a:lnTo>
                    <a:pt x="672953" y="341381"/>
                  </a:lnTo>
                  <a:lnTo>
                    <a:pt x="622398" y="344268"/>
                  </a:lnTo>
                  <a:lnTo>
                    <a:pt x="566331" y="348004"/>
                  </a:lnTo>
                  <a:lnTo>
                    <a:pt x="504076" y="352784"/>
                  </a:lnTo>
                  <a:lnTo>
                    <a:pt x="434960" y="358805"/>
                  </a:lnTo>
                  <a:lnTo>
                    <a:pt x="388507" y="365730"/>
                  </a:lnTo>
                  <a:lnTo>
                    <a:pt x="342285" y="374779"/>
                  </a:lnTo>
                  <a:lnTo>
                    <a:pt x="296478" y="386088"/>
                  </a:lnTo>
                  <a:lnTo>
                    <a:pt x="251272" y="399798"/>
                  </a:lnTo>
                  <a:lnTo>
                    <a:pt x="206852" y="416045"/>
                  </a:lnTo>
                  <a:lnTo>
                    <a:pt x="163405" y="434969"/>
                  </a:lnTo>
                  <a:lnTo>
                    <a:pt x="121113" y="456707"/>
                  </a:lnTo>
                  <a:lnTo>
                    <a:pt x="80165" y="481398"/>
                  </a:lnTo>
                  <a:lnTo>
                    <a:pt x="41696" y="510795"/>
                  </a:lnTo>
                  <a:lnTo>
                    <a:pt x="21765" y="527811"/>
                  </a:lnTo>
                  <a:lnTo>
                    <a:pt x="0" y="546035"/>
                  </a:lnTo>
                  <a:lnTo>
                    <a:pt x="47926" y="515601"/>
                  </a:lnTo>
                  <a:lnTo>
                    <a:pt x="96477" y="490252"/>
                  </a:lnTo>
                  <a:lnTo>
                    <a:pt x="145498" y="469515"/>
                  </a:lnTo>
                  <a:lnTo>
                    <a:pt x="194833" y="452915"/>
                  </a:lnTo>
                  <a:lnTo>
                    <a:pt x="244327" y="439980"/>
                  </a:lnTo>
                  <a:lnTo>
                    <a:pt x="293823" y="430236"/>
                  </a:lnTo>
                  <a:lnTo>
                    <a:pt x="343166" y="423209"/>
                  </a:lnTo>
                  <a:lnTo>
                    <a:pt x="392201" y="418426"/>
                  </a:lnTo>
                  <a:lnTo>
                    <a:pt x="440772" y="415413"/>
                  </a:lnTo>
                  <a:lnTo>
                    <a:pt x="488724" y="413697"/>
                  </a:lnTo>
                  <a:lnTo>
                    <a:pt x="535899" y="412804"/>
                  </a:lnTo>
                  <a:lnTo>
                    <a:pt x="641887" y="412737"/>
                  </a:lnTo>
                  <a:lnTo>
                    <a:pt x="693306" y="412402"/>
                  </a:lnTo>
                  <a:lnTo>
                    <a:pt x="743772" y="411643"/>
                  </a:lnTo>
                  <a:lnTo>
                    <a:pt x="793359" y="410292"/>
                  </a:lnTo>
                  <a:lnTo>
                    <a:pt x="842137" y="408183"/>
                  </a:lnTo>
                  <a:lnTo>
                    <a:pt x="890181" y="405148"/>
                  </a:lnTo>
                  <a:lnTo>
                    <a:pt x="937562" y="401020"/>
                  </a:lnTo>
                  <a:lnTo>
                    <a:pt x="984353" y="395631"/>
                  </a:lnTo>
                  <a:lnTo>
                    <a:pt x="1030627" y="388814"/>
                  </a:lnTo>
                  <a:lnTo>
                    <a:pt x="1076456" y="380402"/>
                  </a:lnTo>
                  <a:lnTo>
                    <a:pt x="1121913" y="370227"/>
                  </a:lnTo>
                  <a:lnTo>
                    <a:pt x="1167070" y="358122"/>
                  </a:lnTo>
                  <a:lnTo>
                    <a:pt x="1212001" y="343920"/>
                  </a:lnTo>
                  <a:lnTo>
                    <a:pt x="1256777" y="327454"/>
                  </a:lnTo>
                  <a:lnTo>
                    <a:pt x="1301471" y="308555"/>
                  </a:lnTo>
                  <a:lnTo>
                    <a:pt x="1346156" y="287057"/>
                  </a:lnTo>
                  <a:lnTo>
                    <a:pt x="1390904" y="262793"/>
                  </a:lnTo>
                  <a:lnTo>
                    <a:pt x="1435788" y="235594"/>
                  </a:lnTo>
                  <a:lnTo>
                    <a:pt x="1475922" y="210649"/>
                  </a:lnTo>
                  <a:lnTo>
                    <a:pt x="1512859" y="182971"/>
                  </a:lnTo>
                  <a:lnTo>
                    <a:pt x="1547068" y="152458"/>
                  </a:lnTo>
                  <a:lnTo>
                    <a:pt x="1579014" y="119007"/>
                  </a:lnTo>
                  <a:lnTo>
                    <a:pt x="1609164" y="82516"/>
                  </a:lnTo>
                  <a:lnTo>
                    <a:pt x="1637983" y="42881"/>
                  </a:lnTo>
                  <a:lnTo>
                    <a:pt x="16659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7624049" y="607573"/>
              <a:ext cx="1663700" cy="543560"/>
            </a:xfrm>
            <a:custGeom>
              <a:avLst/>
              <a:gdLst/>
              <a:ahLst/>
              <a:cxnLst/>
              <a:rect l="l" t="t" r="r" b="b"/>
              <a:pathLst>
                <a:path w="1663700" h="543560">
                  <a:moveTo>
                    <a:pt x="1341131" y="230883"/>
                  </a:moveTo>
                  <a:lnTo>
                    <a:pt x="1281062" y="249267"/>
                  </a:lnTo>
                  <a:lnTo>
                    <a:pt x="1226951" y="265177"/>
                  </a:lnTo>
                  <a:lnTo>
                    <a:pt x="1178123" y="278809"/>
                  </a:lnTo>
                  <a:lnTo>
                    <a:pt x="1133904" y="290356"/>
                  </a:lnTo>
                  <a:lnTo>
                    <a:pt x="1093621" y="300015"/>
                  </a:lnTo>
                  <a:lnTo>
                    <a:pt x="1022163" y="314449"/>
                  </a:lnTo>
                  <a:lnTo>
                    <a:pt x="958358" y="323670"/>
                  </a:lnTo>
                  <a:lnTo>
                    <a:pt x="896811" y="329242"/>
                  </a:lnTo>
                  <a:lnTo>
                    <a:pt x="832130" y="332726"/>
                  </a:lnTo>
                  <a:lnTo>
                    <a:pt x="758922" y="335683"/>
                  </a:lnTo>
                  <a:lnTo>
                    <a:pt x="717435" y="337453"/>
                  </a:lnTo>
                  <a:lnTo>
                    <a:pt x="671794" y="339676"/>
                  </a:lnTo>
                  <a:lnTo>
                    <a:pt x="621324" y="342549"/>
                  </a:lnTo>
                  <a:lnTo>
                    <a:pt x="565353" y="346266"/>
                  </a:lnTo>
                  <a:lnTo>
                    <a:pt x="503205" y="351023"/>
                  </a:lnTo>
                  <a:lnTo>
                    <a:pt x="434206" y="357015"/>
                  </a:lnTo>
                  <a:lnTo>
                    <a:pt x="387835" y="363904"/>
                  </a:lnTo>
                  <a:lnTo>
                    <a:pt x="341693" y="372906"/>
                  </a:lnTo>
                  <a:lnTo>
                    <a:pt x="295966" y="384159"/>
                  </a:lnTo>
                  <a:lnTo>
                    <a:pt x="250839" y="397800"/>
                  </a:lnTo>
                  <a:lnTo>
                    <a:pt x="206496" y="413967"/>
                  </a:lnTo>
                  <a:lnTo>
                    <a:pt x="163123" y="432795"/>
                  </a:lnTo>
                  <a:lnTo>
                    <a:pt x="120906" y="454424"/>
                  </a:lnTo>
                  <a:lnTo>
                    <a:pt x="80028" y="478990"/>
                  </a:lnTo>
                  <a:lnTo>
                    <a:pt x="41624" y="508242"/>
                  </a:lnTo>
                  <a:lnTo>
                    <a:pt x="21728" y="525174"/>
                  </a:lnTo>
                  <a:lnTo>
                    <a:pt x="0" y="543313"/>
                  </a:lnTo>
                  <a:lnTo>
                    <a:pt x="47842" y="513028"/>
                  </a:lnTo>
                  <a:lnTo>
                    <a:pt x="96310" y="487804"/>
                  </a:lnTo>
                  <a:lnTo>
                    <a:pt x="145246" y="467169"/>
                  </a:lnTo>
                  <a:lnTo>
                    <a:pt x="194496" y="450652"/>
                  </a:lnTo>
                  <a:lnTo>
                    <a:pt x="243905" y="437781"/>
                  </a:lnTo>
                  <a:lnTo>
                    <a:pt x="293316" y="428086"/>
                  </a:lnTo>
                  <a:lnTo>
                    <a:pt x="342575" y="421094"/>
                  </a:lnTo>
                  <a:lnTo>
                    <a:pt x="391526" y="416335"/>
                  </a:lnTo>
                  <a:lnTo>
                    <a:pt x="440014" y="413338"/>
                  </a:lnTo>
                  <a:lnTo>
                    <a:pt x="487883" y="411630"/>
                  </a:lnTo>
                  <a:lnTo>
                    <a:pt x="534978" y="410741"/>
                  </a:lnTo>
                  <a:lnTo>
                    <a:pt x="588429" y="410752"/>
                  </a:lnTo>
                  <a:lnTo>
                    <a:pt x="640784" y="410674"/>
                  </a:lnTo>
                  <a:lnTo>
                    <a:pt x="692115" y="410341"/>
                  </a:lnTo>
                  <a:lnTo>
                    <a:pt x="742496" y="409586"/>
                  </a:lnTo>
                  <a:lnTo>
                    <a:pt x="791997" y="408242"/>
                  </a:lnTo>
                  <a:lnTo>
                    <a:pt x="840693" y="406144"/>
                  </a:lnTo>
                  <a:lnTo>
                    <a:pt x="888654" y="403124"/>
                  </a:lnTo>
                  <a:lnTo>
                    <a:pt x="935955" y="399017"/>
                  </a:lnTo>
                  <a:lnTo>
                    <a:pt x="982666" y="393654"/>
                  </a:lnTo>
                  <a:lnTo>
                    <a:pt x="1028861" y="386871"/>
                  </a:lnTo>
                  <a:lnTo>
                    <a:pt x="1074612" y="378501"/>
                  </a:lnTo>
                  <a:lnTo>
                    <a:pt x="1119991" y="368377"/>
                  </a:lnTo>
                  <a:lnTo>
                    <a:pt x="1165071" y="356332"/>
                  </a:lnTo>
                  <a:lnTo>
                    <a:pt x="1209925" y="342200"/>
                  </a:lnTo>
                  <a:lnTo>
                    <a:pt x="1254624" y="325815"/>
                  </a:lnTo>
                  <a:lnTo>
                    <a:pt x="1299242" y="307011"/>
                  </a:lnTo>
                  <a:lnTo>
                    <a:pt x="1343850" y="285619"/>
                  </a:lnTo>
                  <a:lnTo>
                    <a:pt x="1388521" y="261475"/>
                  </a:lnTo>
                  <a:lnTo>
                    <a:pt x="1433328" y="234411"/>
                  </a:lnTo>
                  <a:lnTo>
                    <a:pt x="1473392" y="209590"/>
                  </a:lnTo>
                  <a:lnTo>
                    <a:pt x="1510267" y="182050"/>
                  </a:lnTo>
                  <a:lnTo>
                    <a:pt x="1544418" y="151690"/>
                  </a:lnTo>
                  <a:lnTo>
                    <a:pt x="1576310" y="118408"/>
                  </a:lnTo>
                  <a:lnTo>
                    <a:pt x="1606409" y="82100"/>
                  </a:lnTo>
                  <a:lnTo>
                    <a:pt x="1635180" y="42665"/>
                  </a:lnTo>
                  <a:lnTo>
                    <a:pt x="1663090" y="0"/>
                  </a:lnTo>
                  <a:lnTo>
                    <a:pt x="1634003" y="37696"/>
                  </a:lnTo>
                  <a:lnTo>
                    <a:pt x="1603176" y="72383"/>
                  </a:lnTo>
                  <a:lnTo>
                    <a:pt x="1569887" y="104304"/>
                  </a:lnTo>
                  <a:lnTo>
                    <a:pt x="1533410" y="133700"/>
                  </a:lnTo>
                  <a:lnTo>
                    <a:pt x="1493020" y="160813"/>
                  </a:lnTo>
                  <a:lnTo>
                    <a:pt x="1447994" y="185887"/>
                  </a:lnTo>
                  <a:lnTo>
                    <a:pt x="1397606" y="209163"/>
                  </a:lnTo>
                  <a:lnTo>
                    <a:pt x="1341131" y="230883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22"/>
            <p:cNvSpPr/>
            <p:nvPr/>
          </p:nvSpPr>
          <p:spPr>
            <a:xfrm>
              <a:off x="17702916" y="1034450"/>
              <a:ext cx="1233170" cy="165100"/>
            </a:xfrm>
            <a:custGeom>
              <a:avLst/>
              <a:gdLst/>
              <a:ahLst/>
              <a:cxnLst/>
              <a:rect l="l" t="t" r="r" b="b"/>
              <a:pathLst>
                <a:path w="1233169" h="165100">
                  <a:moveTo>
                    <a:pt x="1233009" y="0"/>
                  </a:moveTo>
                  <a:lnTo>
                    <a:pt x="1190382" y="20978"/>
                  </a:lnTo>
                  <a:lnTo>
                    <a:pt x="1149265" y="39585"/>
                  </a:lnTo>
                  <a:lnTo>
                    <a:pt x="1109013" y="55814"/>
                  </a:lnTo>
                  <a:lnTo>
                    <a:pt x="1068983" y="69657"/>
                  </a:lnTo>
                  <a:lnTo>
                    <a:pt x="1028531" y="81106"/>
                  </a:lnTo>
                  <a:lnTo>
                    <a:pt x="987014" y="90156"/>
                  </a:lnTo>
                  <a:lnTo>
                    <a:pt x="943786" y="96798"/>
                  </a:lnTo>
                  <a:lnTo>
                    <a:pt x="898205" y="101024"/>
                  </a:lnTo>
                  <a:lnTo>
                    <a:pt x="849627" y="102829"/>
                  </a:lnTo>
                  <a:lnTo>
                    <a:pt x="797407" y="102204"/>
                  </a:lnTo>
                  <a:lnTo>
                    <a:pt x="740903" y="99143"/>
                  </a:lnTo>
                  <a:lnTo>
                    <a:pt x="679469" y="93637"/>
                  </a:lnTo>
                  <a:lnTo>
                    <a:pt x="612463" y="85680"/>
                  </a:lnTo>
                  <a:lnTo>
                    <a:pt x="539240" y="75264"/>
                  </a:lnTo>
                  <a:lnTo>
                    <a:pt x="462628" y="67234"/>
                  </a:lnTo>
                  <a:lnTo>
                    <a:pt x="391440" y="63607"/>
                  </a:lnTo>
                  <a:lnTo>
                    <a:pt x="325709" y="63856"/>
                  </a:lnTo>
                  <a:lnTo>
                    <a:pt x="265464" y="67449"/>
                  </a:lnTo>
                  <a:lnTo>
                    <a:pt x="210738" y="73858"/>
                  </a:lnTo>
                  <a:lnTo>
                    <a:pt x="161560" y="82553"/>
                  </a:lnTo>
                  <a:lnTo>
                    <a:pt x="117963" y="93004"/>
                  </a:lnTo>
                  <a:lnTo>
                    <a:pt x="79977" y="104683"/>
                  </a:lnTo>
                  <a:lnTo>
                    <a:pt x="20964" y="129603"/>
                  </a:lnTo>
                  <a:lnTo>
                    <a:pt x="0" y="141786"/>
                  </a:lnTo>
                  <a:lnTo>
                    <a:pt x="47296" y="124277"/>
                  </a:lnTo>
                  <a:lnTo>
                    <a:pt x="93561" y="111517"/>
                  </a:lnTo>
                  <a:lnTo>
                    <a:pt x="139031" y="103029"/>
                  </a:lnTo>
                  <a:lnTo>
                    <a:pt x="183942" y="98336"/>
                  </a:lnTo>
                  <a:lnTo>
                    <a:pt x="228530" y="96961"/>
                  </a:lnTo>
                  <a:lnTo>
                    <a:pt x="273030" y="98428"/>
                  </a:lnTo>
                  <a:lnTo>
                    <a:pt x="317679" y="102261"/>
                  </a:lnTo>
                  <a:lnTo>
                    <a:pt x="362712" y="107982"/>
                  </a:lnTo>
                  <a:lnTo>
                    <a:pt x="408366" y="115115"/>
                  </a:lnTo>
                  <a:lnTo>
                    <a:pt x="454877" y="123184"/>
                  </a:lnTo>
                  <a:lnTo>
                    <a:pt x="502480" y="131713"/>
                  </a:lnTo>
                  <a:lnTo>
                    <a:pt x="551411" y="140223"/>
                  </a:lnTo>
                  <a:lnTo>
                    <a:pt x="601906" y="148240"/>
                  </a:lnTo>
                  <a:lnTo>
                    <a:pt x="654202" y="155286"/>
                  </a:lnTo>
                  <a:lnTo>
                    <a:pt x="708534" y="160885"/>
                  </a:lnTo>
                  <a:lnTo>
                    <a:pt x="765139" y="164560"/>
                  </a:lnTo>
                  <a:lnTo>
                    <a:pt x="830813" y="162745"/>
                  </a:lnTo>
                  <a:lnTo>
                    <a:pt x="890989" y="157374"/>
                  </a:lnTo>
                  <a:lnTo>
                    <a:pt x="946154" y="148561"/>
                  </a:lnTo>
                  <a:lnTo>
                    <a:pt x="996797" y="136420"/>
                  </a:lnTo>
                  <a:lnTo>
                    <a:pt x="1043405" y="121063"/>
                  </a:lnTo>
                  <a:lnTo>
                    <a:pt x="1086467" y="102603"/>
                  </a:lnTo>
                  <a:lnTo>
                    <a:pt x="1126470" y="81153"/>
                  </a:lnTo>
                  <a:lnTo>
                    <a:pt x="1163903" y="56827"/>
                  </a:lnTo>
                  <a:lnTo>
                    <a:pt x="1199253" y="29738"/>
                  </a:lnTo>
                  <a:lnTo>
                    <a:pt x="1233009" y="0"/>
                  </a:lnTo>
                  <a:close/>
                </a:path>
              </a:pathLst>
            </a:custGeom>
            <a:solidFill>
              <a:srgbClr val="133C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7709042" y="1185431"/>
              <a:ext cx="1353185" cy="227329"/>
            </a:xfrm>
            <a:custGeom>
              <a:avLst/>
              <a:gdLst/>
              <a:ahLst/>
              <a:cxnLst/>
              <a:rect l="l" t="t" r="r" b="b"/>
              <a:pathLst>
                <a:path w="1353184" h="227330">
                  <a:moveTo>
                    <a:pt x="270398" y="0"/>
                  </a:moveTo>
                  <a:lnTo>
                    <a:pt x="224912" y="2039"/>
                  </a:lnTo>
                  <a:lnTo>
                    <a:pt x="180651" y="6835"/>
                  </a:lnTo>
                  <a:lnTo>
                    <a:pt x="136820" y="14025"/>
                  </a:lnTo>
                  <a:lnTo>
                    <a:pt x="92630" y="23243"/>
                  </a:lnTo>
                  <a:lnTo>
                    <a:pt x="47287" y="34126"/>
                  </a:lnTo>
                  <a:lnTo>
                    <a:pt x="0" y="46310"/>
                  </a:lnTo>
                  <a:lnTo>
                    <a:pt x="61739" y="38765"/>
                  </a:lnTo>
                  <a:lnTo>
                    <a:pt x="117248" y="33612"/>
                  </a:lnTo>
                  <a:lnTo>
                    <a:pt x="167345" y="30750"/>
                  </a:lnTo>
                  <a:lnTo>
                    <a:pt x="212846" y="30076"/>
                  </a:lnTo>
                  <a:lnTo>
                    <a:pt x="254569" y="31487"/>
                  </a:lnTo>
                  <a:lnTo>
                    <a:pt x="293331" y="34881"/>
                  </a:lnTo>
                  <a:lnTo>
                    <a:pt x="365244" y="47207"/>
                  </a:lnTo>
                  <a:lnTo>
                    <a:pt x="435123" y="66234"/>
                  </a:lnTo>
                  <a:lnTo>
                    <a:pt x="509509" y="91142"/>
                  </a:lnTo>
                  <a:lnTo>
                    <a:pt x="594940" y="121110"/>
                  </a:lnTo>
                  <a:lnTo>
                    <a:pt x="643841" y="137735"/>
                  </a:lnTo>
                  <a:lnTo>
                    <a:pt x="697955" y="155317"/>
                  </a:lnTo>
                  <a:lnTo>
                    <a:pt x="758101" y="173755"/>
                  </a:lnTo>
                  <a:lnTo>
                    <a:pt x="825095" y="192944"/>
                  </a:lnTo>
                  <a:lnTo>
                    <a:pt x="887786" y="205821"/>
                  </a:lnTo>
                  <a:lnTo>
                    <a:pt x="943760" y="215660"/>
                  </a:lnTo>
                  <a:lnTo>
                    <a:pt x="994276" y="222444"/>
                  </a:lnTo>
                  <a:lnTo>
                    <a:pt x="1040591" y="226156"/>
                  </a:lnTo>
                  <a:lnTo>
                    <a:pt x="1083964" y="226779"/>
                  </a:lnTo>
                  <a:lnTo>
                    <a:pt x="1125652" y="224296"/>
                  </a:lnTo>
                  <a:lnTo>
                    <a:pt x="1166915" y="218690"/>
                  </a:lnTo>
                  <a:lnTo>
                    <a:pt x="1209009" y="209943"/>
                  </a:lnTo>
                  <a:lnTo>
                    <a:pt x="1253195" y="198040"/>
                  </a:lnTo>
                  <a:lnTo>
                    <a:pt x="1300729" y="182963"/>
                  </a:lnTo>
                  <a:lnTo>
                    <a:pt x="1352869" y="164694"/>
                  </a:lnTo>
                  <a:lnTo>
                    <a:pt x="1286943" y="172224"/>
                  </a:lnTo>
                  <a:lnTo>
                    <a:pt x="1223398" y="176212"/>
                  </a:lnTo>
                  <a:lnTo>
                    <a:pt x="1162217" y="177002"/>
                  </a:lnTo>
                  <a:lnTo>
                    <a:pt x="1103382" y="174935"/>
                  </a:lnTo>
                  <a:lnTo>
                    <a:pt x="1046876" y="170354"/>
                  </a:lnTo>
                  <a:lnTo>
                    <a:pt x="992679" y="163601"/>
                  </a:lnTo>
                  <a:lnTo>
                    <a:pt x="940776" y="155018"/>
                  </a:lnTo>
                  <a:lnTo>
                    <a:pt x="891147" y="144949"/>
                  </a:lnTo>
                  <a:lnTo>
                    <a:pt x="843775" y="133734"/>
                  </a:lnTo>
                  <a:lnTo>
                    <a:pt x="798642" y="121717"/>
                  </a:lnTo>
                  <a:lnTo>
                    <a:pt x="755731" y="109241"/>
                  </a:lnTo>
                  <a:lnTo>
                    <a:pt x="715022" y="96646"/>
                  </a:lnTo>
                  <a:lnTo>
                    <a:pt x="605940" y="61580"/>
                  </a:lnTo>
                  <a:lnTo>
                    <a:pt x="573868" y="51939"/>
                  </a:lnTo>
                  <a:lnTo>
                    <a:pt x="543910" y="43891"/>
                  </a:lnTo>
                  <a:lnTo>
                    <a:pt x="480422" y="26688"/>
                  </a:lnTo>
                  <a:lnTo>
                    <a:pt x="422120" y="14061"/>
                  </a:lnTo>
                  <a:lnTo>
                    <a:pt x="368210" y="5647"/>
                  </a:lnTo>
                  <a:lnTo>
                    <a:pt x="317900" y="1081"/>
                  </a:lnTo>
                  <a:lnTo>
                    <a:pt x="270398" y="0"/>
                  </a:lnTo>
                  <a:close/>
                </a:path>
              </a:pathLst>
            </a:custGeom>
            <a:solidFill>
              <a:srgbClr val="E023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0489">
              <a:lnSpc>
                <a:spcPts val="3325"/>
              </a:lnSpc>
            </a:pPr>
            <a:fld id="{81D60167-4931-47E6-BA6A-407CBD079E47}" type="slidenum">
              <a:rPr spc="-360" dirty="0"/>
              <a:t>12</a:t>
            </a:fld>
            <a:endParaRPr spc="-360" dirty="0"/>
          </a:p>
        </p:txBody>
      </p:sp>
      <p:sp>
        <p:nvSpPr>
          <p:cNvPr id="24" name="object 2" descr="$PPTXTitle">
            <a:extLst>
              <a:ext uri="{FF2B5EF4-FFF2-40B4-BE49-F238E27FC236}">
                <a16:creationId xmlns:a16="http://schemas.microsoft.com/office/drawing/2014/main" id="{10A40E9B-06BB-43B3-9784-8C1F844A27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42879" y="41734"/>
            <a:ext cx="5350216" cy="266996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7620">
              <a:lnSpc>
                <a:spcPct val="100000"/>
              </a:lnSpc>
              <a:spcBef>
                <a:spcPts val="120"/>
              </a:spcBef>
            </a:pPr>
            <a:r>
              <a:rPr lang="ru-RU" dirty="0"/>
              <a:t>Этап</a:t>
            </a:r>
            <a:r>
              <a:rPr lang="ru-RU" spc="200" dirty="0"/>
              <a:t> </a:t>
            </a:r>
            <a:br>
              <a:rPr lang="ru-RU" spc="200" dirty="0"/>
            </a:br>
            <a:r>
              <a:rPr dirty="0"/>
              <a:t>«</a:t>
            </a:r>
            <a:r>
              <a:rPr lang="ru-RU" dirty="0"/>
              <a:t>Народное голосование</a:t>
            </a:r>
            <a:r>
              <a:rPr spc="-10" dirty="0"/>
              <a:t>»</a:t>
            </a:r>
          </a:p>
        </p:txBody>
      </p:sp>
      <p:pic>
        <p:nvPicPr>
          <p:cNvPr id="6" name="гоуслуги">
            <a:hlinkClick r:id="" action="ppaction://media"/>
            <a:extLst>
              <a:ext uri="{FF2B5EF4-FFF2-40B4-BE49-F238E27FC236}">
                <a16:creationId xmlns:a16="http://schemas.microsoft.com/office/drawing/2014/main" id="{B5FDC004-5AB5-4566-BCEA-F59D1E3C48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893095" y="-441326"/>
            <a:ext cx="10096904" cy="1175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120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7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633"/>
            <a:ext cx="20104099" cy="1130492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2764009" y="-41"/>
            <a:ext cx="6638925" cy="2953385"/>
            <a:chOff x="12764009" y="-41"/>
            <a:chExt cx="6638925" cy="295338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764009" y="-41"/>
              <a:ext cx="6638541" cy="295278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3019394" y="-41"/>
              <a:ext cx="6125845" cy="2692400"/>
            </a:xfrm>
            <a:custGeom>
              <a:avLst/>
              <a:gdLst/>
              <a:ahLst/>
              <a:cxnLst/>
              <a:rect l="l" t="t" r="r" b="b"/>
              <a:pathLst>
                <a:path w="6125844" h="2692400">
                  <a:moveTo>
                    <a:pt x="6125467" y="0"/>
                  </a:moveTo>
                  <a:lnTo>
                    <a:pt x="0" y="0"/>
                  </a:lnTo>
                  <a:lnTo>
                    <a:pt x="0" y="2116500"/>
                  </a:lnTo>
                  <a:lnTo>
                    <a:pt x="1909" y="2163734"/>
                  </a:lnTo>
                  <a:lnTo>
                    <a:pt x="7537" y="2209915"/>
                  </a:lnTo>
                  <a:lnTo>
                    <a:pt x="16736" y="2254897"/>
                  </a:lnTo>
                  <a:lnTo>
                    <a:pt x="29359" y="2298530"/>
                  </a:lnTo>
                  <a:lnTo>
                    <a:pt x="45256" y="2340668"/>
                  </a:lnTo>
                  <a:lnTo>
                    <a:pt x="64280" y="2381161"/>
                  </a:lnTo>
                  <a:lnTo>
                    <a:pt x="86282" y="2419861"/>
                  </a:lnTo>
                  <a:lnTo>
                    <a:pt x="111114" y="2456620"/>
                  </a:lnTo>
                  <a:lnTo>
                    <a:pt x="138627" y="2491291"/>
                  </a:lnTo>
                  <a:lnTo>
                    <a:pt x="168675" y="2523724"/>
                  </a:lnTo>
                  <a:lnTo>
                    <a:pt x="201108" y="2553771"/>
                  </a:lnTo>
                  <a:lnTo>
                    <a:pt x="235778" y="2581285"/>
                  </a:lnTo>
                  <a:lnTo>
                    <a:pt x="272538" y="2606117"/>
                  </a:lnTo>
                  <a:lnTo>
                    <a:pt x="311238" y="2628119"/>
                  </a:lnTo>
                  <a:lnTo>
                    <a:pt x="351731" y="2647143"/>
                  </a:lnTo>
                  <a:lnTo>
                    <a:pt x="393868" y="2663040"/>
                  </a:lnTo>
                  <a:lnTo>
                    <a:pt x="437502" y="2675662"/>
                  </a:lnTo>
                  <a:lnTo>
                    <a:pt x="482484" y="2684862"/>
                  </a:lnTo>
                  <a:lnTo>
                    <a:pt x="528665" y="2690490"/>
                  </a:lnTo>
                  <a:lnTo>
                    <a:pt x="575898" y="2692399"/>
                  </a:lnTo>
                  <a:lnTo>
                    <a:pt x="5549569" y="2692399"/>
                  </a:lnTo>
                  <a:lnTo>
                    <a:pt x="5596802" y="2690490"/>
                  </a:lnTo>
                  <a:lnTo>
                    <a:pt x="5642983" y="2684862"/>
                  </a:lnTo>
                  <a:lnTo>
                    <a:pt x="5687965" y="2675662"/>
                  </a:lnTo>
                  <a:lnTo>
                    <a:pt x="5731599" y="2663040"/>
                  </a:lnTo>
                  <a:lnTo>
                    <a:pt x="5773736" y="2647143"/>
                  </a:lnTo>
                  <a:lnTo>
                    <a:pt x="5814229" y="2628119"/>
                  </a:lnTo>
                  <a:lnTo>
                    <a:pt x="5852929" y="2606117"/>
                  </a:lnTo>
                  <a:lnTo>
                    <a:pt x="5889689" y="2581285"/>
                  </a:lnTo>
                  <a:lnTo>
                    <a:pt x="5924359" y="2553771"/>
                  </a:lnTo>
                  <a:lnTo>
                    <a:pt x="5956792" y="2523724"/>
                  </a:lnTo>
                  <a:lnTo>
                    <a:pt x="5986840" y="2491291"/>
                  </a:lnTo>
                  <a:lnTo>
                    <a:pt x="6014353" y="2456620"/>
                  </a:lnTo>
                  <a:lnTo>
                    <a:pt x="6039185" y="2419861"/>
                  </a:lnTo>
                  <a:lnTo>
                    <a:pt x="6061187" y="2381161"/>
                  </a:lnTo>
                  <a:lnTo>
                    <a:pt x="6080211" y="2340668"/>
                  </a:lnTo>
                  <a:lnTo>
                    <a:pt x="6096108" y="2298530"/>
                  </a:lnTo>
                  <a:lnTo>
                    <a:pt x="6108730" y="2254897"/>
                  </a:lnTo>
                  <a:lnTo>
                    <a:pt x="6117930" y="2209915"/>
                  </a:lnTo>
                  <a:lnTo>
                    <a:pt x="6123558" y="2163734"/>
                  </a:lnTo>
                  <a:lnTo>
                    <a:pt x="6125467" y="2116500"/>
                  </a:lnTo>
                  <a:lnTo>
                    <a:pt x="61254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8664867" y="4733876"/>
            <a:ext cx="859155" cy="859155"/>
            <a:chOff x="8664867" y="4733876"/>
            <a:chExt cx="859155" cy="85915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70102" y="4739112"/>
              <a:ext cx="848120" cy="84812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670102" y="4739112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59" h="848360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438753" y="1028408"/>
            <a:ext cx="1408334" cy="140833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5285054" y="1129307"/>
            <a:ext cx="3352165" cy="11042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2820"/>
              </a:lnSpc>
              <a:spcBef>
                <a:spcPts val="120"/>
              </a:spcBef>
            </a:pPr>
            <a:r>
              <a:rPr sz="24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Кириенко</a:t>
            </a:r>
            <a:r>
              <a:rPr sz="2450" spc="-15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130" dirty="0">
                <a:solidFill>
                  <a:srgbClr val="143B85"/>
                </a:solidFill>
                <a:latin typeface="Microsoft Sans Serif"/>
                <a:cs typeface="Microsoft Sans Serif"/>
              </a:rPr>
              <a:t>С.</a:t>
            </a:r>
            <a:r>
              <a:rPr sz="2450" spc="-229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2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В.</a:t>
            </a:r>
            <a:endParaRPr sz="2450">
              <a:latin typeface="Microsoft Sans Serif"/>
              <a:cs typeface="Microsoft Sans Serif"/>
            </a:endParaRPr>
          </a:p>
          <a:p>
            <a:pPr marL="12700" marR="5080">
              <a:lnSpc>
                <a:spcPts val="1900"/>
              </a:lnSpc>
              <a:spcBef>
                <a:spcPts val="10"/>
              </a:spcBef>
            </a:pPr>
            <a:r>
              <a:rPr sz="16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Первый</a:t>
            </a:r>
            <a:r>
              <a:rPr sz="1650" spc="-6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650" spc="-50" dirty="0">
                <a:solidFill>
                  <a:srgbClr val="143B85"/>
                </a:solidFill>
                <a:latin typeface="Microsoft Sans Serif"/>
                <a:cs typeface="Microsoft Sans Serif"/>
              </a:rPr>
              <a:t>заместитель</a:t>
            </a:r>
            <a:r>
              <a:rPr sz="1650" spc="-6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6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Руководителя </a:t>
            </a:r>
            <a:r>
              <a:rPr sz="16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Администрации</a:t>
            </a:r>
            <a:r>
              <a:rPr sz="1650" spc="-6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6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Президента </a:t>
            </a:r>
            <a:r>
              <a:rPr sz="16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Российской</a:t>
            </a:r>
            <a:r>
              <a:rPr sz="1650" spc="-5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6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Федерации</a:t>
            </a:r>
            <a:endParaRPr sz="1650">
              <a:latin typeface="Microsoft Sans Serif"/>
              <a:cs typeface="Microsoft Sans Serif"/>
            </a:endParaRPr>
          </a:p>
        </p:txBody>
      </p:sp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xfrm>
            <a:off x="13420818" y="388125"/>
            <a:ext cx="2381250" cy="4654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850" spc="-55" dirty="0">
                <a:solidFill>
                  <a:srgbClr val="CFA05E"/>
                </a:solidFill>
              </a:rPr>
              <a:t>Председатель</a:t>
            </a:r>
            <a:endParaRPr sz="2850"/>
          </a:p>
        </p:txBody>
      </p:sp>
      <p:grpSp>
        <p:nvGrpSpPr>
          <p:cNvPr id="13" name="object 13"/>
          <p:cNvGrpSpPr/>
          <p:nvPr/>
        </p:nvGrpSpPr>
        <p:grpSpPr>
          <a:xfrm>
            <a:off x="4977523" y="9700363"/>
            <a:ext cx="859155" cy="859155"/>
            <a:chOff x="4977523" y="9700363"/>
            <a:chExt cx="859155" cy="859155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83439" y="9705600"/>
              <a:ext cx="848120" cy="84812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982759" y="9705599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60" h="848359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090255" y="9700150"/>
            <a:ext cx="3524885" cy="8191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140"/>
              </a:spcBef>
            </a:pPr>
            <a:r>
              <a:rPr sz="1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Шевченко</a:t>
            </a:r>
            <a:r>
              <a:rPr sz="1450" spc="-5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А.</a:t>
            </a:r>
            <a:r>
              <a:rPr sz="1450" spc="-10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А.</a:t>
            </a: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ts val="1090"/>
              </a:lnSpc>
            </a:pP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Председатель</a:t>
            </a:r>
            <a:r>
              <a:rPr sz="9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Комитета</a:t>
            </a:r>
            <a:r>
              <a:rPr sz="9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Совета</a:t>
            </a:r>
            <a:r>
              <a:rPr sz="950" spc="-1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Федерации</a:t>
            </a:r>
            <a:r>
              <a:rPr sz="9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43B85"/>
                </a:solidFill>
                <a:latin typeface="Microsoft Sans Serif"/>
                <a:cs typeface="Microsoft Sans Serif"/>
              </a:rPr>
              <a:t>по</a:t>
            </a:r>
            <a:r>
              <a:rPr sz="950" spc="-1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федеративному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9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устройству,</a:t>
            </a:r>
            <a:r>
              <a:rPr sz="950" spc="-5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региональной</a:t>
            </a:r>
            <a:r>
              <a:rPr sz="950" spc="7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политике,</a:t>
            </a:r>
            <a:r>
              <a:rPr sz="950" spc="-5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местному</a:t>
            </a:r>
            <a:r>
              <a:rPr sz="950" spc="-1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самоуправлению </a:t>
            </a:r>
            <a:r>
              <a:rPr sz="950" dirty="0">
                <a:solidFill>
                  <a:srgbClr val="143B85"/>
                </a:solidFill>
                <a:latin typeface="Microsoft Sans Serif"/>
                <a:cs typeface="Microsoft Sans Serif"/>
              </a:rPr>
              <a:t>и</a:t>
            </a:r>
            <a:r>
              <a:rPr sz="950" spc="-1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делам</a:t>
            </a:r>
            <a:r>
              <a:rPr sz="950" spc="-1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Севера,</a:t>
            </a:r>
            <a:r>
              <a:rPr sz="950" spc="-5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сопредседатель</a:t>
            </a:r>
            <a:r>
              <a:rPr sz="950" spc="-1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Всероссийской</a:t>
            </a:r>
            <a:r>
              <a:rPr sz="950" spc="-1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ассоциации </a:t>
            </a:r>
            <a:r>
              <a:rPr sz="9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развития </a:t>
            </a:r>
            <a:r>
              <a:rPr sz="9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местного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самоуправления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90255" y="3619937"/>
            <a:ext cx="2128520" cy="67373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140"/>
              </a:spcBef>
            </a:pPr>
            <a:r>
              <a:rPr sz="1450" dirty="0">
                <a:solidFill>
                  <a:srgbClr val="143B85"/>
                </a:solidFill>
                <a:latin typeface="Microsoft Sans Serif"/>
                <a:cs typeface="Microsoft Sans Serif"/>
              </a:rPr>
              <a:t>Бетин</a:t>
            </a:r>
            <a:r>
              <a:rPr sz="1450" spc="1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А.</a:t>
            </a:r>
            <a:r>
              <a:rPr sz="1450" spc="-14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А.</a:t>
            </a: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ts val="1090"/>
              </a:lnSpc>
            </a:pP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Ректор</a:t>
            </a:r>
            <a:r>
              <a:rPr sz="950" spc="-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Мастерской</a:t>
            </a:r>
            <a:r>
              <a:rPr sz="95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управления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950" spc="-55" dirty="0">
                <a:solidFill>
                  <a:srgbClr val="143B85"/>
                </a:solidFill>
                <a:latin typeface="Microsoft Sans Serif"/>
                <a:cs typeface="Microsoft Sans Serif"/>
              </a:rPr>
              <a:t>«Сенеж»,</a:t>
            </a: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генеральный</a:t>
            </a:r>
            <a:r>
              <a:rPr sz="950" spc="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директор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АНО</a:t>
            </a:r>
            <a:r>
              <a:rPr sz="950" spc="-6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«Россия</a:t>
            </a:r>
            <a:r>
              <a:rPr sz="950" spc="-6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150" dirty="0">
                <a:solidFill>
                  <a:srgbClr val="143B85"/>
                </a:solidFill>
                <a:latin typeface="Microsoft Sans Serif"/>
                <a:cs typeface="Microsoft Sans Serif"/>
              </a:rPr>
              <a:t>—</a:t>
            </a:r>
            <a:r>
              <a:rPr sz="950" spc="-6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страна</a:t>
            </a:r>
            <a:r>
              <a:rPr sz="950" spc="-6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возможностей»</a:t>
            </a:r>
            <a:endParaRPr sz="950">
              <a:latin typeface="Microsoft Sans Serif"/>
              <a:cs typeface="Microsoft Sans Serif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977523" y="3547640"/>
            <a:ext cx="859155" cy="859155"/>
            <a:chOff x="4977523" y="3547640"/>
            <a:chExt cx="859155" cy="859155"/>
          </a:xfrm>
        </p:grpSpPr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83439" y="3552886"/>
              <a:ext cx="848120" cy="84811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982759" y="3552876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60" h="848360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675637" y="9845172"/>
            <a:ext cx="1896110" cy="52895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140"/>
              </a:spcBef>
            </a:pPr>
            <a:r>
              <a:rPr sz="1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Шевелкина</a:t>
            </a:r>
            <a:r>
              <a:rPr sz="1450" spc="-6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70" dirty="0">
                <a:solidFill>
                  <a:srgbClr val="143B85"/>
                </a:solidFill>
                <a:latin typeface="Microsoft Sans Serif"/>
                <a:cs typeface="Microsoft Sans Serif"/>
              </a:rPr>
              <a:t>К.</a:t>
            </a:r>
            <a:r>
              <a:rPr sz="1450" spc="-11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Л.</a:t>
            </a: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ts val="1090"/>
              </a:lnSpc>
            </a:pP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Заместитель</a:t>
            </a: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Министра</a:t>
            </a: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сельского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хозяйства</a:t>
            </a: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Российской</a:t>
            </a: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Федерации</a:t>
            </a:r>
            <a:endParaRPr sz="95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571700" y="9700363"/>
            <a:ext cx="859155" cy="859155"/>
            <a:chOff x="1571700" y="9700363"/>
            <a:chExt cx="859155" cy="859155"/>
          </a:xfrm>
        </p:grpSpPr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73784" y="9705600"/>
              <a:ext cx="848120" cy="84812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576936" y="9705599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60" h="848359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6790034" y="4806184"/>
            <a:ext cx="2104390" cy="67373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140"/>
              </a:spcBef>
            </a:pPr>
            <a:r>
              <a:rPr sz="14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Ересько</a:t>
            </a:r>
            <a:r>
              <a:rPr sz="1450" spc="-7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А.</a:t>
            </a:r>
            <a:r>
              <a:rPr sz="1450" spc="-12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В.</a:t>
            </a: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ts val="1090"/>
              </a:lnSpc>
            </a:pP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Заместитель</a:t>
            </a: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Министра</a:t>
            </a: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строительства</a:t>
            </a:r>
            <a:endParaRPr sz="950">
              <a:latin typeface="Microsoft Sans Serif"/>
              <a:cs typeface="Microsoft Sans Serif"/>
            </a:endParaRPr>
          </a:p>
          <a:p>
            <a:pPr marL="12700" marR="19685">
              <a:lnSpc>
                <a:spcPct val="100000"/>
              </a:lnSpc>
            </a:pPr>
            <a:r>
              <a:rPr sz="950" dirty="0">
                <a:solidFill>
                  <a:srgbClr val="143B85"/>
                </a:solidFill>
                <a:latin typeface="Microsoft Sans Serif"/>
                <a:cs typeface="Microsoft Sans Serif"/>
              </a:rPr>
              <a:t>и</a:t>
            </a:r>
            <a:r>
              <a:rPr sz="950" spc="1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жилищно-</a:t>
            </a: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коммунального</a:t>
            </a:r>
            <a:r>
              <a:rPr sz="950" spc="1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хозяйства Российской</a:t>
            </a:r>
            <a:r>
              <a:rPr sz="950" spc="-6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Федерации</a:t>
            </a:r>
            <a:endParaRPr sz="950">
              <a:latin typeface="Microsoft Sans Serif"/>
              <a:cs typeface="Microsoft Sans Serif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5683292" y="4733876"/>
            <a:ext cx="861060" cy="859155"/>
            <a:chOff x="15683292" y="4733876"/>
            <a:chExt cx="861060" cy="859155"/>
          </a:xfrm>
        </p:grpSpPr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683292" y="4739122"/>
              <a:ext cx="848121" cy="84809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5690422" y="4739112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59" h="848360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9776907" y="8582655"/>
            <a:ext cx="1437640" cy="67373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140"/>
              </a:spcBef>
            </a:pPr>
            <a:r>
              <a:rPr sz="1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Сорокин</a:t>
            </a:r>
            <a:r>
              <a:rPr sz="1450" spc="-65" dirty="0">
                <a:solidFill>
                  <a:srgbClr val="143B85"/>
                </a:solidFill>
                <a:latin typeface="Microsoft Sans Serif"/>
                <a:cs typeface="Microsoft Sans Serif"/>
              </a:rPr>
              <a:t> С.</a:t>
            </a:r>
            <a:r>
              <a:rPr sz="1450" spc="-11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О.</a:t>
            </a: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ts val="1090"/>
              </a:lnSpc>
            </a:pP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Заместитель</a:t>
            </a:r>
            <a:r>
              <a:rPr sz="9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Министра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9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экономического</a:t>
            </a:r>
            <a:r>
              <a:rPr sz="950" spc="3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развития Российской</a:t>
            </a:r>
            <a:r>
              <a:rPr sz="950" spc="-6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Федерации</a:t>
            </a:r>
            <a:endParaRPr sz="950">
              <a:latin typeface="Microsoft Sans Serif"/>
              <a:cs typeface="Microsoft Sans Serif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8664867" y="8510358"/>
            <a:ext cx="859155" cy="859155"/>
            <a:chOff x="8664867" y="8510358"/>
            <a:chExt cx="859155" cy="859155"/>
          </a:xfrm>
        </p:grpSpPr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70102" y="8515594"/>
              <a:ext cx="848110" cy="84812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8670102" y="8515594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59" h="848359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2675637" y="3619937"/>
            <a:ext cx="1724660" cy="67373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140"/>
              </a:spcBef>
            </a:pPr>
            <a:r>
              <a:rPr sz="14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Баталина</a:t>
            </a:r>
            <a:r>
              <a:rPr sz="1450" spc="-6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70" dirty="0">
                <a:solidFill>
                  <a:srgbClr val="143B85"/>
                </a:solidFill>
                <a:latin typeface="Microsoft Sans Serif"/>
                <a:cs typeface="Microsoft Sans Serif"/>
              </a:rPr>
              <a:t>О.</a:t>
            </a:r>
            <a:r>
              <a:rPr sz="1450" spc="-114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Ю.</a:t>
            </a: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ts val="1090"/>
              </a:lnSpc>
            </a:pP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Первый</a:t>
            </a:r>
            <a:r>
              <a:rPr sz="9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заместитель</a:t>
            </a:r>
            <a:r>
              <a:rPr sz="9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Министра</a:t>
            </a:r>
            <a:endParaRPr sz="950">
              <a:latin typeface="Microsoft Sans Serif"/>
              <a:cs typeface="Microsoft Sans Serif"/>
            </a:endParaRPr>
          </a:p>
          <a:p>
            <a:pPr marL="12700" marR="189865">
              <a:lnSpc>
                <a:spcPct val="100000"/>
              </a:lnSpc>
            </a:pPr>
            <a:r>
              <a:rPr sz="9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труда </a:t>
            </a:r>
            <a:r>
              <a:rPr sz="950" dirty="0">
                <a:solidFill>
                  <a:srgbClr val="143B85"/>
                </a:solidFill>
                <a:latin typeface="Microsoft Sans Serif"/>
                <a:cs typeface="Microsoft Sans Serif"/>
              </a:rPr>
              <a:t>и</a:t>
            </a:r>
            <a:r>
              <a:rPr sz="950" spc="-1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социальной</a:t>
            </a:r>
            <a:r>
              <a:rPr sz="950" spc="-1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защиты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Российской</a:t>
            </a:r>
            <a:r>
              <a:rPr sz="950" spc="-6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Федерации</a:t>
            </a:r>
            <a:endParaRPr sz="950">
              <a:latin typeface="Microsoft Sans Serif"/>
              <a:cs typeface="Microsoft Sans Serif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571700" y="3547640"/>
            <a:ext cx="859155" cy="859155"/>
            <a:chOff x="1571700" y="3547640"/>
            <a:chExt cx="859155" cy="859155"/>
          </a:xfrm>
        </p:grpSpPr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73784" y="3552886"/>
              <a:ext cx="848120" cy="84811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576936" y="3552876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60" h="848360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13404273" y="3619937"/>
            <a:ext cx="1627505" cy="67373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140"/>
              </a:spcBef>
            </a:pPr>
            <a:r>
              <a:rPr sz="14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Гореславский</a:t>
            </a:r>
            <a:r>
              <a:rPr sz="1450" spc="-5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А.</a:t>
            </a:r>
            <a:r>
              <a:rPr sz="1450" spc="-10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С.</a:t>
            </a: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ts val="1090"/>
              </a:lnSpc>
            </a:pPr>
            <a:r>
              <a:rPr sz="9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Генеральный</a:t>
            </a:r>
            <a:r>
              <a:rPr sz="950" spc="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директор</a:t>
            </a:r>
            <a:endParaRPr sz="950">
              <a:latin typeface="Microsoft Sans Serif"/>
              <a:cs typeface="Microsoft Sans Serif"/>
            </a:endParaRPr>
          </a:p>
          <a:p>
            <a:pPr marL="12700" marR="259715">
              <a:lnSpc>
                <a:spcPct val="100000"/>
              </a:lnSpc>
            </a:pP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АНО </a:t>
            </a: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«Институт</a:t>
            </a: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развития интернета»</a:t>
            </a:r>
            <a:endParaRPr sz="950">
              <a:latin typeface="Microsoft Sans Serif"/>
              <a:cs typeface="Microsoft Sans Serif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2292201" y="3547640"/>
            <a:ext cx="859155" cy="859155"/>
            <a:chOff x="12292201" y="3547640"/>
            <a:chExt cx="859155" cy="859155"/>
          </a:xfrm>
        </p:grpSpPr>
        <p:pic>
          <p:nvPicPr>
            <p:cNvPr id="39" name="object 3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297426" y="3552886"/>
              <a:ext cx="848121" cy="848110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2297437" y="3552876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59" h="848360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16785113" y="3619948"/>
            <a:ext cx="2033270" cy="67373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140"/>
              </a:spcBef>
            </a:pPr>
            <a:r>
              <a:rPr sz="14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Грачев</a:t>
            </a:r>
            <a:r>
              <a:rPr sz="1450" spc="-7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80" dirty="0">
                <a:solidFill>
                  <a:srgbClr val="143B85"/>
                </a:solidFill>
                <a:latin typeface="Microsoft Sans Serif"/>
                <a:cs typeface="Microsoft Sans Serif"/>
              </a:rPr>
              <a:t>Е.</a:t>
            </a:r>
            <a:r>
              <a:rPr sz="1450" spc="-114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Н.</a:t>
            </a: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ts val="1090"/>
              </a:lnSpc>
            </a:pP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Заместитель</a:t>
            </a:r>
            <a:r>
              <a:rPr sz="950" spc="-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начальника</a:t>
            </a:r>
            <a:r>
              <a:rPr sz="95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Управления</a:t>
            </a:r>
            <a:endParaRPr sz="950">
              <a:latin typeface="Microsoft Sans Serif"/>
              <a:cs typeface="Microsoft Sans Serif"/>
            </a:endParaRPr>
          </a:p>
          <a:p>
            <a:pPr marL="12700" marR="37465">
              <a:lnSpc>
                <a:spcPct val="100000"/>
              </a:lnSpc>
            </a:pP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Президента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Российской</a:t>
            </a:r>
            <a:r>
              <a:rPr sz="9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Федерации </a:t>
            </a:r>
            <a:r>
              <a:rPr sz="950" dirty="0">
                <a:solidFill>
                  <a:srgbClr val="143B85"/>
                </a:solidFill>
                <a:latin typeface="Microsoft Sans Serif"/>
                <a:cs typeface="Microsoft Sans Serif"/>
              </a:rPr>
              <a:t>по</a:t>
            </a: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внутренней</a:t>
            </a: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политике</a:t>
            </a:r>
            <a:endParaRPr sz="950">
              <a:latin typeface="Microsoft Sans Serif"/>
              <a:cs typeface="Microsoft Sans Serif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8664867" y="3547640"/>
            <a:ext cx="859155" cy="859155"/>
            <a:chOff x="8664867" y="3547640"/>
            <a:chExt cx="859155" cy="859155"/>
          </a:xfrm>
        </p:grpSpPr>
        <p:pic>
          <p:nvPicPr>
            <p:cNvPr id="43" name="object 4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70102" y="3552886"/>
              <a:ext cx="848120" cy="84811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8670102" y="3552876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59" h="848360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15683292" y="3547640"/>
            <a:ext cx="861060" cy="859155"/>
            <a:chOff x="15683292" y="3547640"/>
            <a:chExt cx="861060" cy="859155"/>
          </a:xfrm>
        </p:grpSpPr>
        <p:pic>
          <p:nvPicPr>
            <p:cNvPr id="46" name="object 4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5683292" y="3552886"/>
              <a:ext cx="848122" cy="848110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15690422" y="3552876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59" h="848360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9776917" y="3619948"/>
            <a:ext cx="1449705" cy="67373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140"/>
              </a:spcBef>
            </a:pPr>
            <a:r>
              <a:rPr sz="1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Виртуозова</a:t>
            </a:r>
            <a:r>
              <a:rPr sz="14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Н.</a:t>
            </a:r>
            <a:r>
              <a:rPr sz="1450" spc="-9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С.</a:t>
            </a: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ts val="1090"/>
              </a:lnSpc>
            </a:pPr>
            <a:r>
              <a:rPr sz="9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Генеральный</a:t>
            </a:r>
            <a:r>
              <a:rPr sz="950" spc="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директор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Национального</a:t>
            </a:r>
            <a:r>
              <a:rPr sz="950" spc="4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центра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«Россия»</a:t>
            </a:r>
            <a:endParaRPr sz="950">
              <a:latin typeface="Microsoft Sans Serif"/>
              <a:cs typeface="Microsoft Sans Serif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15683292" y="6022225"/>
            <a:ext cx="861060" cy="859155"/>
            <a:chOff x="15683292" y="6022225"/>
            <a:chExt cx="861060" cy="859155"/>
          </a:xfrm>
        </p:grpSpPr>
        <p:pic>
          <p:nvPicPr>
            <p:cNvPr id="50" name="object 5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5683292" y="6027470"/>
              <a:ext cx="848141" cy="848110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15690423" y="6027460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59" h="848359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16790034" y="6167043"/>
            <a:ext cx="1830705" cy="52895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140"/>
              </a:spcBef>
            </a:pPr>
            <a:r>
              <a:rPr sz="1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Макиева</a:t>
            </a:r>
            <a:r>
              <a:rPr sz="1450" spc="-9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И.</a:t>
            </a:r>
            <a:r>
              <a:rPr sz="1450" spc="-13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В.</a:t>
            </a: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ts val="1090"/>
              </a:lnSpc>
            </a:pPr>
            <a:r>
              <a:rPr sz="950" spc="-50" dirty="0">
                <a:solidFill>
                  <a:srgbClr val="143B85"/>
                </a:solidFill>
                <a:latin typeface="Microsoft Sans Serif"/>
                <a:cs typeface="Microsoft Sans Serif"/>
              </a:rPr>
              <a:t>Главный</a:t>
            </a:r>
            <a:r>
              <a:rPr sz="950" spc="-1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управляющий</a:t>
            </a:r>
            <a:r>
              <a:rPr sz="950" spc="-1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партнёр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950" dirty="0">
                <a:solidFill>
                  <a:srgbClr val="143B85"/>
                </a:solidFill>
                <a:latin typeface="Microsoft Sans Serif"/>
                <a:cs typeface="Microsoft Sans Serif"/>
              </a:rPr>
              <a:t>по</a:t>
            </a:r>
            <a:r>
              <a:rPr sz="950" spc="-5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городскому</a:t>
            </a:r>
            <a:r>
              <a:rPr sz="9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развитию</a:t>
            </a:r>
            <a:r>
              <a:rPr sz="9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ВЭБ.РФ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090255" y="6094533"/>
            <a:ext cx="2145665" cy="67373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140"/>
              </a:spcBef>
            </a:pPr>
            <a:r>
              <a:rPr sz="14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Качанов</a:t>
            </a:r>
            <a:r>
              <a:rPr sz="1450" spc="-70" dirty="0">
                <a:solidFill>
                  <a:srgbClr val="143B85"/>
                </a:solidFill>
                <a:latin typeface="Microsoft Sans Serif"/>
                <a:cs typeface="Microsoft Sans Serif"/>
              </a:rPr>
              <a:t> О.</a:t>
            </a:r>
            <a:r>
              <a:rPr sz="1450" spc="-12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Ю.</a:t>
            </a: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ts val="1090"/>
              </a:lnSpc>
            </a:pP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Заместитель</a:t>
            </a:r>
            <a:r>
              <a:rPr sz="9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Министра</a:t>
            </a: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цифрового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развития,</a:t>
            </a:r>
            <a:r>
              <a:rPr sz="950" spc="-6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связи</a:t>
            </a: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43B85"/>
                </a:solidFill>
                <a:latin typeface="Microsoft Sans Serif"/>
                <a:cs typeface="Microsoft Sans Serif"/>
              </a:rPr>
              <a:t>и</a:t>
            </a: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массовых </a:t>
            </a: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коммуникаций</a:t>
            </a:r>
            <a:r>
              <a:rPr sz="950" spc="-1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Российской Федерации</a:t>
            </a:r>
            <a:endParaRPr sz="950">
              <a:latin typeface="Microsoft Sans Serif"/>
              <a:cs typeface="Microsoft Sans Serif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4977523" y="6022225"/>
            <a:ext cx="859155" cy="859155"/>
            <a:chOff x="4977523" y="6022225"/>
            <a:chExt cx="859155" cy="859155"/>
          </a:xfrm>
        </p:grpSpPr>
        <p:pic>
          <p:nvPicPr>
            <p:cNvPr id="55" name="object 5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983439" y="6027470"/>
              <a:ext cx="848120" cy="848110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4982759" y="6027460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60" h="848359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13400817" y="6022011"/>
            <a:ext cx="1901189" cy="8191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140"/>
              </a:spcBef>
            </a:pPr>
            <a:r>
              <a:rPr sz="14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Кузнецов</a:t>
            </a:r>
            <a:r>
              <a:rPr sz="1450" spc="-6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М.</a:t>
            </a:r>
            <a:r>
              <a:rPr sz="1450" spc="-114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М.</a:t>
            </a: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ts val="1090"/>
              </a:lnSpc>
            </a:pP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Руководитель</a:t>
            </a:r>
            <a:r>
              <a:rPr sz="950" spc="2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Исполкома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Общероссийского</a:t>
            </a:r>
            <a:r>
              <a:rPr sz="950" spc="-6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общественного </a:t>
            </a:r>
            <a:r>
              <a:rPr sz="9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движения</a:t>
            </a:r>
            <a:r>
              <a:rPr sz="950" spc="-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75" dirty="0">
                <a:solidFill>
                  <a:srgbClr val="143B85"/>
                </a:solidFill>
                <a:latin typeface="Microsoft Sans Serif"/>
                <a:cs typeface="Microsoft Sans Serif"/>
              </a:rPr>
              <a:t>«НАРОДНЫЙ</a:t>
            </a:r>
            <a:r>
              <a:rPr sz="95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ФРОНТ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950" spc="-70" dirty="0">
                <a:solidFill>
                  <a:srgbClr val="143B85"/>
                </a:solidFill>
                <a:latin typeface="Microsoft Sans Serif"/>
                <a:cs typeface="Microsoft Sans Serif"/>
              </a:rPr>
              <a:t>«ЗА</a:t>
            </a:r>
            <a:r>
              <a:rPr sz="950" spc="-6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РОССИЮ»</a:t>
            </a:r>
            <a:endParaRPr sz="950">
              <a:latin typeface="Microsoft Sans Serif"/>
              <a:cs typeface="Microsoft Sans Serif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12292201" y="6022225"/>
            <a:ext cx="859155" cy="859155"/>
            <a:chOff x="12292201" y="6022225"/>
            <a:chExt cx="859155" cy="859155"/>
          </a:xfrm>
        </p:grpSpPr>
        <p:pic>
          <p:nvPicPr>
            <p:cNvPr id="59" name="object 5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297426" y="6027470"/>
              <a:ext cx="848121" cy="848110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12297437" y="6027460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59" h="848359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9776917" y="6167043"/>
            <a:ext cx="1446530" cy="52895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140"/>
              </a:spcBef>
            </a:pPr>
            <a:r>
              <a:rPr sz="1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Комиссаров</a:t>
            </a:r>
            <a:r>
              <a:rPr sz="1450" spc="-9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А.</a:t>
            </a:r>
            <a:r>
              <a:rPr sz="1450" spc="-14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Г.</a:t>
            </a: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ts val="1090"/>
              </a:lnSpc>
            </a:pP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Ректор</a:t>
            </a:r>
            <a:r>
              <a:rPr sz="9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Президентской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Академии</a:t>
            </a:r>
            <a:endParaRPr sz="950">
              <a:latin typeface="Microsoft Sans Serif"/>
              <a:cs typeface="Microsoft Sans Serif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1571700" y="6022225"/>
            <a:ext cx="859155" cy="859155"/>
            <a:chOff x="1571700" y="6022225"/>
            <a:chExt cx="859155" cy="859155"/>
          </a:xfrm>
        </p:grpSpPr>
        <p:pic>
          <p:nvPicPr>
            <p:cNvPr id="63" name="object 6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573784" y="6027470"/>
              <a:ext cx="848110" cy="848110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1576936" y="6027460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60" h="848359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5" name="object 65"/>
          <p:cNvGrpSpPr/>
          <p:nvPr/>
        </p:nvGrpSpPr>
        <p:grpSpPr>
          <a:xfrm>
            <a:off x="8664867" y="6022225"/>
            <a:ext cx="859155" cy="859155"/>
            <a:chOff x="8664867" y="6022225"/>
            <a:chExt cx="859155" cy="859155"/>
          </a:xfrm>
        </p:grpSpPr>
        <p:pic>
          <p:nvPicPr>
            <p:cNvPr id="66" name="object 6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670102" y="6027470"/>
              <a:ext cx="848120" cy="848110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8670102" y="6027460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59" h="848359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2675637" y="6094522"/>
            <a:ext cx="2000250" cy="67373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140"/>
              </a:spcBef>
            </a:pPr>
            <a:r>
              <a:rPr sz="1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Жога</a:t>
            </a:r>
            <a:r>
              <a:rPr sz="1450" spc="-8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А.</a:t>
            </a:r>
            <a:r>
              <a:rPr sz="1450" spc="-13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В.</a:t>
            </a: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ts val="1090"/>
              </a:lnSpc>
            </a:pP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Полномочный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 представитель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Президента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Российской</a:t>
            </a:r>
            <a:r>
              <a:rPr sz="9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Федерации </a:t>
            </a:r>
            <a:r>
              <a:rPr sz="950" dirty="0">
                <a:solidFill>
                  <a:srgbClr val="143B85"/>
                </a:solidFill>
                <a:latin typeface="Microsoft Sans Serif"/>
                <a:cs typeface="Microsoft Sans Serif"/>
              </a:rPr>
              <a:t>в</a:t>
            </a:r>
            <a:r>
              <a:rPr sz="950" spc="-1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Уральском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федеральном</a:t>
            </a:r>
            <a:r>
              <a:rPr sz="950" spc="-1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округе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6790034" y="8437634"/>
            <a:ext cx="2421890" cy="9639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140"/>
              </a:spcBef>
            </a:pPr>
            <a:r>
              <a:rPr sz="1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Цивилева</a:t>
            </a:r>
            <a:r>
              <a:rPr sz="1450" spc="-7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А.</a:t>
            </a:r>
            <a:r>
              <a:rPr sz="1450" spc="-12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Е.</a:t>
            </a: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ts val="1090"/>
              </a:lnSpc>
            </a:pP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Статс-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секретарь</a:t>
            </a: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150" dirty="0">
                <a:solidFill>
                  <a:srgbClr val="143B85"/>
                </a:solidFill>
                <a:latin typeface="Microsoft Sans Serif"/>
                <a:cs typeface="Microsoft Sans Serif"/>
              </a:rPr>
              <a:t>—</a:t>
            </a:r>
            <a:r>
              <a:rPr sz="9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заместитель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Министра</a:t>
            </a:r>
            <a:r>
              <a:rPr sz="9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обороны</a:t>
            </a:r>
            <a:r>
              <a:rPr sz="9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Российской</a:t>
            </a:r>
            <a:r>
              <a:rPr sz="9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Федерации, </a:t>
            </a: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Председатель</a:t>
            </a:r>
            <a:r>
              <a:rPr sz="950" spc="5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Государственного</a:t>
            </a:r>
            <a:r>
              <a:rPr sz="950" spc="5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фонда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поддержки</a:t>
            </a: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участников</a:t>
            </a: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55" dirty="0">
                <a:solidFill>
                  <a:srgbClr val="143B85"/>
                </a:solidFill>
                <a:latin typeface="Microsoft Sans Serif"/>
                <a:cs typeface="Microsoft Sans Serif"/>
              </a:rPr>
              <a:t>СВО</a:t>
            </a: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«Защитники Отечества»</a:t>
            </a:r>
            <a:endParaRPr sz="950">
              <a:latin typeface="Microsoft Sans Serif"/>
              <a:cs typeface="Microsoft Sans Serif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15683292" y="8510358"/>
            <a:ext cx="861060" cy="859155"/>
            <a:chOff x="15683292" y="8510358"/>
            <a:chExt cx="861060" cy="859155"/>
          </a:xfrm>
        </p:grpSpPr>
        <p:pic>
          <p:nvPicPr>
            <p:cNvPr id="71" name="object 7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5683292" y="8515604"/>
              <a:ext cx="848121" cy="848110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15690422" y="8515594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59" h="848359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/>
          <p:nvPr/>
        </p:nvSpPr>
        <p:spPr>
          <a:xfrm>
            <a:off x="13404169" y="8655187"/>
            <a:ext cx="2068195" cy="52895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140"/>
              </a:spcBef>
            </a:pPr>
            <a:r>
              <a:rPr sz="1450" spc="-60" dirty="0">
                <a:solidFill>
                  <a:srgbClr val="143B85"/>
                </a:solidFill>
                <a:latin typeface="Microsoft Sans Serif"/>
                <a:cs typeface="Microsoft Sans Serif"/>
              </a:rPr>
              <a:t>Табак</a:t>
            </a:r>
            <a:r>
              <a:rPr sz="1450" spc="-8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В.</a:t>
            </a:r>
            <a:r>
              <a:rPr sz="1450" spc="-12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Г.</a:t>
            </a: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ts val="1090"/>
              </a:lnSpc>
            </a:pPr>
            <a:r>
              <a:rPr sz="9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Генеральный</a:t>
            </a: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директор</a:t>
            </a: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 АНО </a:t>
            </a:r>
            <a:r>
              <a:rPr sz="9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«Диалог»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950" dirty="0">
                <a:solidFill>
                  <a:srgbClr val="143B85"/>
                </a:solidFill>
                <a:latin typeface="Microsoft Sans Serif"/>
                <a:cs typeface="Microsoft Sans Serif"/>
              </a:rPr>
              <a:t>и</a:t>
            </a:r>
            <a:r>
              <a:rPr sz="9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АНО</a:t>
            </a:r>
            <a:r>
              <a:rPr sz="9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«Диалог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Регионы»</a:t>
            </a:r>
            <a:endParaRPr sz="950">
              <a:latin typeface="Microsoft Sans Serif"/>
              <a:cs typeface="Microsoft Sans Serif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12292201" y="8510358"/>
            <a:ext cx="859155" cy="859155"/>
            <a:chOff x="12292201" y="8510358"/>
            <a:chExt cx="859155" cy="859155"/>
          </a:xfrm>
        </p:grpSpPr>
        <p:pic>
          <p:nvPicPr>
            <p:cNvPr id="75" name="object 7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297426" y="8515604"/>
              <a:ext cx="848121" cy="848110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12297437" y="8515594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59" h="848359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6090255" y="8655177"/>
            <a:ext cx="1597660" cy="52895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140"/>
              </a:spcBef>
            </a:pPr>
            <a:r>
              <a:rPr sz="1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Сериков</a:t>
            </a:r>
            <a:r>
              <a:rPr sz="1450" spc="-8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А.</a:t>
            </a:r>
            <a:r>
              <a:rPr sz="1450" spc="-13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В.</a:t>
            </a: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ts val="1090"/>
              </a:lnSpc>
            </a:pPr>
            <a:r>
              <a:rPr sz="9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Генеральный</a:t>
            </a:r>
            <a:r>
              <a:rPr sz="950" spc="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директор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АНО</a:t>
            </a:r>
            <a:r>
              <a:rPr sz="9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 «Центр</a:t>
            </a: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знаний</a:t>
            </a:r>
            <a:r>
              <a:rPr sz="9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«Машук»</a:t>
            </a:r>
            <a:endParaRPr sz="950">
              <a:latin typeface="Microsoft Sans Serif"/>
              <a:cs typeface="Microsoft Sans Serif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4977523" y="8510358"/>
            <a:ext cx="859155" cy="859155"/>
            <a:chOff x="4977523" y="8510358"/>
            <a:chExt cx="859155" cy="859155"/>
          </a:xfrm>
        </p:grpSpPr>
        <p:pic>
          <p:nvPicPr>
            <p:cNvPr id="79" name="object 7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983439" y="8516274"/>
              <a:ext cx="846759" cy="846770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4982759" y="8515594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60" h="848359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1" name="object 81"/>
          <p:cNvSpPr txBox="1"/>
          <p:nvPr/>
        </p:nvSpPr>
        <p:spPr>
          <a:xfrm>
            <a:off x="2675637" y="4878695"/>
            <a:ext cx="1664335" cy="52832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140"/>
              </a:spcBef>
            </a:pPr>
            <a:r>
              <a:rPr sz="1450" dirty="0">
                <a:solidFill>
                  <a:srgbClr val="143B85"/>
                </a:solidFill>
                <a:latin typeface="Microsoft Sans Serif"/>
                <a:cs typeface="Microsoft Sans Serif"/>
              </a:rPr>
              <a:t>Гуров</a:t>
            </a:r>
            <a:r>
              <a:rPr sz="1450" spc="-7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110" dirty="0">
                <a:solidFill>
                  <a:srgbClr val="143B85"/>
                </a:solidFill>
                <a:latin typeface="Microsoft Sans Serif"/>
                <a:cs typeface="Microsoft Sans Serif"/>
              </a:rPr>
              <a:t>Г.</a:t>
            </a:r>
            <a:r>
              <a:rPr sz="1450" spc="-12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А.</a:t>
            </a:r>
            <a:endParaRPr sz="1450" dirty="0">
              <a:latin typeface="Microsoft Sans Serif"/>
              <a:cs typeface="Microsoft Sans Serif"/>
            </a:endParaRPr>
          </a:p>
          <a:p>
            <a:pPr marL="12700">
              <a:lnSpc>
                <a:spcPts val="1090"/>
              </a:lnSpc>
            </a:pP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Руководитель</a:t>
            </a:r>
            <a:r>
              <a:rPr sz="950" spc="2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Федерального</a:t>
            </a:r>
            <a:endParaRPr sz="950" dirty="0">
              <a:latin typeface="Microsoft Sans Serif"/>
              <a:cs typeface="Microsoft Sans Serif"/>
            </a:endParaRPr>
          </a:p>
          <a:p>
            <a:pPr marL="12700">
              <a:lnSpc>
                <a:spcPts val="1140"/>
              </a:lnSpc>
            </a:pPr>
            <a:r>
              <a:rPr sz="9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агентства</a:t>
            </a:r>
            <a:r>
              <a:rPr sz="9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43B85"/>
                </a:solidFill>
                <a:latin typeface="Microsoft Sans Serif"/>
                <a:cs typeface="Microsoft Sans Serif"/>
              </a:rPr>
              <a:t>по</a:t>
            </a: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делам</a:t>
            </a: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молодёжи</a:t>
            </a:r>
            <a:endParaRPr sz="950" dirty="0">
              <a:latin typeface="Microsoft Sans Serif"/>
              <a:cs typeface="Microsoft Sans Serif"/>
            </a:endParaRPr>
          </a:p>
        </p:txBody>
      </p:sp>
      <p:grpSp>
        <p:nvGrpSpPr>
          <p:cNvPr id="82" name="object 82"/>
          <p:cNvGrpSpPr/>
          <p:nvPr/>
        </p:nvGrpSpPr>
        <p:grpSpPr>
          <a:xfrm>
            <a:off x="1571700" y="4733876"/>
            <a:ext cx="859155" cy="859155"/>
            <a:chOff x="1571700" y="4733876"/>
            <a:chExt cx="859155" cy="859155"/>
          </a:xfrm>
        </p:grpSpPr>
        <p:pic>
          <p:nvPicPr>
            <p:cNvPr id="83" name="object 8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573784" y="4739112"/>
              <a:ext cx="840696" cy="848120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1576936" y="4739112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60" h="848360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5" name="object 85"/>
          <p:cNvSpPr txBox="1"/>
          <p:nvPr/>
        </p:nvSpPr>
        <p:spPr>
          <a:xfrm>
            <a:off x="13404273" y="4806174"/>
            <a:ext cx="1280795" cy="67373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140"/>
              </a:spcBef>
            </a:pPr>
            <a:r>
              <a:rPr sz="14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Древаль</a:t>
            </a:r>
            <a:r>
              <a:rPr sz="1450" spc="-6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М.</a:t>
            </a:r>
            <a:r>
              <a:rPr sz="1450" spc="-11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А.</a:t>
            </a: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ts val="1090"/>
              </a:lnSpc>
            </a:pPr>
            <a:r>
              <a:rPr sz="9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Генеральный</a:t>
            </a:r>
            <a:r>
              <a:rPr sz="950" spc="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директор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Российского</a:t>
            </a: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общества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«Знание»</a:t>
            </a:r>
            <a:endParaRPr sz="950">
              <a:latin typeface="Microsoft Sans Serif"/>
              <a:cs typeface="Microsoft Sans Serif"/>
            </a:endParaRPr>
          </a:p>
        </p:txBody>
      </p:sp>
      <p:grpSp>
        <p:nvGrpSpPr>
          <p:cNvPr id="86" name="object 86"/>
          <p:cNvGrpSpPr/>
          <p:nvPr/>
        </p:nvGrpSpPr>
        <p:grpSpPr>
          <a:xfrm>
            <a:off x="12292201" y="4733876"/>
            <a:ext cx="859155" cy="859155"/>
            <a:chOff x="12292201" y="4733876"/>
            <a:chExt cx="859155" cy="859155"/>
          </a:xfrm>
        </p:grpSpPr>
        <p:pic>
          <p:nvPicPr>
            <p:cNvPr id="87" name="object 8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297426" y="4739112"/>
              <a:ext cx="848121" cy="848120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12297437" y="4739112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59" h="848360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9"/>
          <p:cNvSpPr txBox="1"/>
          <p:nvPr/>
        </p:nvSpPr>
        <p:spPr>
          <a:xfrm>
            <a:off x="6090255" y="4743746"/>
            <a:ext cx="1802130" cy="67373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140"/>
              </a:spcBef>
            </a:pPr>
            <a:r>
              <a:rPr sz="1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Гусева</a:t>
            </a:r>
            <a:r>
              <a:rPr sz="1450" spc="-8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И.</a:t>
            </a:r>
            <a:r>
              <a:rPr sz="1450" spc="-12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М.</a:t>
            </a: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ts val="1090"/>
              </a:lnSpc>
            </a:pP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Сопредседатель</a:t>
            </a:r>
            <a:r>
              <a:rPr sz="950" spc="4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Всероссийской</a:t>
            </a:r>
            <a:endParaRPr sz="950">
              <a:latin typeface="Microsoft Sans Serif"/>
              <a:cs typeface="Microsoft Sans Serif"/>
            </a:endParaRPr>
          </a:p>
          <a:p>
            <a:pPr marL="12700" marR="75565">
              <a:lnSpc>
                <a:spcPct val="100000"/>
              </a:lnSpc>
            </a:pP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ассоциации</a:t>
            </a:r>
            <a:r>
              <a:rPr sz="9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развития</a:t>
            </a:r>
            <a:r>
              <a:rPr sz="9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местного самоуправления</a:t>
            </a:r>
            <a:endParaRPr sz="950">
              <a:latin typeface="Microsoft Sans Serif"/>
              <a:cs typeface="Microsoft Sans Serif"/>
            </a:endParaRPr>
          </a:p>
        </p:txBody>
      </p:sp>
      <p:grpSp>
        <p:nvGrpSpPr>
          <p:cNvPr id="90" name="object 90"/>
          <p:cNvGrpSpPr/>
          <p:nvPr/>
        </p:nvGrpSpPr>
        <p:grpSpPr>
          <a:xfrm>
            <a:off x="4977523" y="4733876"/>
            <a:ext cx="859155" cy="859155"/>
            <a:chOff x="4977523" y="4733876"/>
            <a:chExt cx="859155" cy="859155"/>
          </a:xfrm>
        </p:grpSpPr>
        <p:pic>
          <p:nvPicPr>
            <p:cNvPr id="91" name="object 9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983439" y="4739112"/>
              <a:ext cx="848110" cy="848120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4982759" y="4739112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60" h="848360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3"/>
          <p:cNvSpPr txBox="1"/>
          <p:nvPr/>
        </p:nvSpPr>
        <p:spPr>
          <a:xfrm>
            <a:off x="9776917" y="4743757"/>
            <a:ext cx="1801495" cy="67310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140"/>
              </a:spcBef>
            </a:pPr>
            <a:r>
              <a:rPr sz="14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Данильченко</a:t>
            </a:r>
            <a:r>
              <a:rPr sz="1450" spc="8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110" dirty="0">
                <a:solidFill>
                  <a:srgbClr val="143B85"/>
                </a:solidFill>
                <a:latin typeface="Microsoft Sans Serif"/>
                <a:cs typeface="Microsoft Sans Serif"/>
              </a:rPr>
              <a:t>Г.</a:t>
            </a:r>
            <a:r>
              <a:rPr sz="1450" spc="-14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В.</a:t>
            </a: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ts val="1090"/>
              </a:lnSpc>
            </a:pP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Сопредседатель</a:t>
            </a:r>
            <a:r>
              <a:rPr sz="950" spc="4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Всероссийской</a:t>
            </a:r>
            <a:endParaRPr sz="950">
              <a:latin typeface="Microsoft Sans Serif"/>
              <a:cs typeface="Microsoft Sans Serif"/>
            </a:endParaRPr>
          </a:p>
          <a:p>
            <a:pPr marL="12700" marR="80010">
              <a:lnSpc>
                <a:spcPts val="1140"/>
              </a:lnSpc>
              <a:spcBef>
                <a:spcPts val="35"/>
              </a:spcBef>
            </a:pP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ассоциации</a:t>
            </a:r>
            <a:r>
              <a:rPr sz="950" spc="-5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развития</a:t>
            </a:r>
            <a:r>
              <a:rPr sz="950" spc="-5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местного самоуправления</a:t>
            </a:r>
            <a:endParaRPr sz="950">
              <a:latin typeface="Microsoft Sans Serif"/>
              <a:cs typeface="Microsoft Sans Serif"/>
            </a:endParaRPr>
          </a:p>
        </p:txBody>
      </p:sp>
      <p:grpSp>
        <p:nvGrpSpPr>
          <p:cNvPr id="94" name="object 94"/>
          <p:cNvGrpSpPr/>
          <p:nvPr/>
        </p:nvGrpSpPr>
        <p:grpSpPr>
          <a:xfrm>
            <a:off x="15683292" y="7256658"/>
            <a:ext cx="861060" cy="859155"/>
            <a:chOff x="15683292" y="7256658"/>
            <a:chExt cx="861060" cy="859155"/>
          </a:xfrm>
        </p:grpSpPr>
        <p:pic>
          <p:nvPicPr>
            <p:cNvPr id="95" name="object 9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5683292" y="7261904"/>
              <a:ext cx="848121" cy="848099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15690422" y="7261894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59" h="848359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" name="object 97"/>
          <p:cNvSpPr txBox="1"/>
          <p:nvPr/>
        </p:nvSpPr>
        <p:spPr>
          <a:xfrm>
            <a:off x="16790034" y="7401477"/>
            <a:ext cx="1628775" cy="52895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140"/>
              </a:spcBef>
            </a:pPr>
            <a:r>
              <a:rPr sz="1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Плуготаренко</a:t>
            </a:r>
            <a:r>
              <a:rPr sz="1450" spc="-8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70" dirty="0">
                <a:solidFill>
                  <a:srgbClr val="143B85"/>
                </a:solidFill>
                <a:latin typeface="Microsoft Sans Serif"/>
                <a:cs typeface="Microsoft Sans Serif"/>
              </a:rPr>
              <a:t>С.</a:t>
            </a:r>
            <a:r>
              <a:rPr sz="1450" spc="-12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А.</a:t>
            </a: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ts val="1090"/>
              </a:lnSpc>
            </a:pPr>
            <a:r>
              <a:rPr sz="9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Генеральный</a:t>
            </a:r>
            <a:r>
              <a:rPr sz="950" spc="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директор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АНО</a:t>
            </a: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55" dirty="0">
                <a:solidFill>
                  <a:srgbClr val="143B85"/>
                </a:solidFill>
                <a:latin typeface="Microsoft Sans Serif"/>
                <a:cs typeface="Microsoft Sans Serif"/>
              </a:rPr>
              <a:t>«Цифровая</a:t>
            </a: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экономика»</a:t>
            </a:r>
            <a:endParaRPr sz="950">
              <a:latin typeface="Microsoft Sans Serif"/>
              <a:cs typeface="Microsoft Sans Serif"/>
            </a:endParaRPr>
          </a:p>
        </p:txBody>
      </p:sp>
      <p:grpSp>
        <p:nvGrpSpPr>
          <p:cNvPr id="98" name="object 98"/>
          <p:cNvGrpSpPr/>
          <p:nvPr/>
        </p:nvGrpSpPr>
        <p:grpSpPr>
          <a:xfrm>
            <a:off x="8664867" y="7256658"/>
            <a:ext cx="859155" cy="859155"/>
            <a:chOff x="8664867" y="7256658"/>
            <a:chExt cx="859155" cy="859155"/>
          </a:xfrm>
        </p:grpSpPr>
        <p:pic>
          <p:nvPicPr>
            <p:cNvPr id="99" name="object 9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670102" y="7261894"/>
              <a:ext cx="848120" cy="848120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8670102" y="7261894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59" h="848359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1" name="object 101"/>
          <p:cNvSpPr txBox="1"/>
          <p:nvPr/>
        </p:nvSpPr>
        <p:spPr>
          <a:xfrm>
            <a:off x="9776917" y="7328955"/>
            <a:ext cx="2000250" cy="67373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140"/>
              </a:spcBef>
            </a:pPr>
            <a:r>
              <a:rPr sz="1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Новиков</a:t>
            </a:r>
            <a:r>
              <a:rPr sz="1450" spc="-65" dirty="0">
                <a:solidFill>
                  <a:srgbClr val="143B85"/>
                </a:solidFill>
                <a:latin typeface="Microsoft Sans Serif"/>
                <a:cs typeface="Microsoft Sans Serif"/>
              </a:rPr>
              <a:t> С.</a:t>
            </a:r>
            <a:r>
              <a:rPr sz="1450" spc="-114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Г.</a:t>
            </a: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ts val="1090"/>
              </a:lnSpc>
            </a:pP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Начальник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 Управления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Президента</a:t>
            </a:r>
            <a:r>
              <a:rPr sz="9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Российской</a:t>
            </a:r>
            <a:r>
              <a:rPr sz="9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Федерации </a:t>
            </a:r>
            <a:r>
              <a:rPr sz="950" dirty="0">
                <a:solidFill>
                  <a:srgbClr val="143B85"/>
                </a:solidFill>
                <a:latin typeface="Microsoft Sans Serif"/>
                <a:cs typeface="Microsoft Sans Serif"/>
              </a:rPr>
              <a:t>по</a:t>
            </a: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 общественным</a:t>
            </a: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проектам</a:t>
            </a:r>
            <a:endParaRPr sz="950">
              <a:latin typeface="Microsoft Sans Serif"/>
              <a:cs typeface="Microsoft Sans Serif"/>
            </a:endParaRPr>
          </a:p>
        </p:txBody>
      </p:sp>
      <p:grpSp>
        <p:nvGrpSpPr>
          <p:cNvPr id="102" name="object 102"/>
          <p:cNvGrpSpPr/>
          <p:nvPr/>
        </p:nvGrpSpPr>
        <p:grpSpPr>
          <a:xfrm>
            <a:off x="1571700" y="7256658"/>
            <a:ext cx="859155" cy="859155"/>
            <a:chOff x="1571700" y="7256658"/>
            <a:chExt cx="859155" cy="859155"/>
          </a:xfrm>
        </p:grpSpPr>
        <p:pic>
          <p:nvPicPr>
            <p:cNvPr id="103" name="object 10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573784" y="7261894"/>
              <a:ext cx="848110" cy="848120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1576936" y="7261894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60" h="848359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5" name="object 105"/>
          <p:cNvSpPr txBox="1"/>
          <p:nvPr/>
        </p:nvSpPr>
        <p:spPr>
          <a:xfrm>
            <a:off x="2675637" y="7401477"/>
            <a:ext cx="1877060" cy="52895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140"/>
              </a:spcBef>
            </a:pPr>
            <a:r>
              <a:rPr sz="14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Малявина</a:t>
            </a:r>
            <a:r>
              <a:rPr sz="1450" spc="-6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70" dirty="0">
                <a:solidFill>
                  <a:srgbClr val="143B85"/>
                </a:solidFill>
                <a:latin typeface="Microsoft Sans Serif"/>
                <a:cs typeface="Microsoft Sans Serif"/>
              </a:rPr>
              <a:t>С.</a:t>
            </a:r>
            <a:r>
              <a:rPr sz="1450" spc="-11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А.</a:t>
            </a: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ts val="1090"/>
              </a:lnSpc>
            </a:pPr>
            <a:r>
              <a:rPr sz="9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Генеральный</a:t>
            </a:r>
            <a:r>
              <a:rPr sz="950" spc="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директор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АНО</a:t>
            </a:r>
            <a:r>
              <a:rPr sz="950" spc="-1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«Национальные</a:t>
            </a:r>
            <a:r>
              <a:rPr sz="950" spc="-1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приоритеты»</a:t>
            </a:r>
            <a:endParaRPr sz="950">
              <a:latin typeface="Microsoft Sans Serif"/>
              <a:cs typeface="Microsoft Sans Serif"/>
            </a:endParaRPr>
          </a:p>
        </p:txBody>
      </p:sp>
      <p:grpSp>
        <p:nvGrpSpPr>
          <p:cNvPr id="106" name="object 106"/>
          <p:cNvGrpSpPr/>
          <p:nvPr/>
        </p:nvGrpSpPr>
        <p:grpSpPr>
          <a:xfrm>
            <a:off x="4977523" y="7256658"/>
            <a:ext cx="859155" cy="859155"/>
            <a:chOff x="4977523" y="7256658"/>
            <a:chExt cx="859155" cy="859155"/>
          </a:xfrm>
        </p:grpSpPr>
        <p:pic>
          <p:nvPicPr>
            <p:cNvPr id="107" name="object 10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983439" y="7261901"/>
              <a:ext cx="848110" cy="848113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4982759" y="7261894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60" h="848359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9" name="object 109"/>
          <p:cNvSpPr txBox="1"/>
          <p:nvPr/>
        </p:nvSpPr>
        <p:spPr>
          <a:xfrm>
            <a:off x="6090244" y="7256445"/>
            <a:ext cx="2174240" cy="8191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140"/>
              </a:spcBef>
            </a:pPr>
            <a:r>
              <a:rPr sz="1450" dirty="0">
                <a:solidFill>
                  <a:srgbClr val="143B85"/>
                </a:solidFill>
                <a:latin typeface="Microsoft Sans Serif"/>
                <a:cs typeface="Microsoft Sans Serif"/>
              </a:rPr>
              <a:t>Метелев</a:t>
            </a:r>
            <a:r>
              <a:rPr sz="1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А.</a:t>
            </a:r>
            <a:r>
              <a:rPr sz="1450" spc="-14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П.</a:t>
            </a: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ts val="1090"/>
              </a:lnSpc>
            </a:pP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Председатель</a:t>
            </a:r>
            <a:r>
              <a:rPr sz="950" spc="3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Комитета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9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Государственной</a:t>
            </a: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55" dirty="0">
                <a:solidFill>
                  <a:srgbClr val="143B85"/>
                </a:solidFill>
                <a:latin typeface="Microsoft Sans Serif"/>
                <a:cs typeface="Microsoft Sans Serif"/>
              </a:rPr>
              <a:t>Думы</a:t>
            </a: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dirty="0">
                <a:solidFill>
                  <a:srgbClr val="143B85"/>
                </a:solidFill>
                <a:latin typeface="Microsoft Sans Serif"/>
                <a:cs typeface="Microsoft Sans Serif"/>
              </a:rPr>
              <a:t>по</a:t>
            </a: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молодёжной </a:t>
            </a: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политике,</a:t>
            </a:r>
            <a:r>
              <a:rPr sz="9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председатель</a:t>
            </a:r>
            <a:r>
              <a:rPr sz="950" spc="2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Совета Ассоциации</a:t>
            </a:r>
            <a:r>
              <a:rPr sz="950" spc="-7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Добро.рф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13404169" y="7256445"/>
            <a:ext cx="1920239" cy="8191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140"/>
              </a:spcBef>
            </a:pPr>
            <a:r>
              <a:rPr sz="14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Орлов</a:t>
            </a:r>
            <a:r>
              <a:rPr sz="1450" spc="-7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А.</a:t>
            </a:r>
            <a:r>
              <a:rPr sz="1450" spc="-12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В.</a:t>
            </a: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ts val="1090"/>
              </a:lnSpc>
            </a:pP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Председатель</a:t>
            </a:r>
            <a:r>
              <a:rPr sz="950" spc="3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Правления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Общероссийского</a:t>
            </a:r>
            <a:r>
              <a:rPr sz="950" spc="-6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общественно-государственного</a:t>
            </a:r>
            <a:r>
              <a:rPr sz="9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 движения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детей </a:t>
            </a:r>
            <a:r>
              <a:rPr sz="950" dirty="0">
                <a:solidFill>
                  <a:srgbClr val="143B85"/>
                </a:solidFill>
                <a:latin typeface="Microsoft Sans Serif"/>
                <a:cs typeface="Microsoft Sans Serif"/>
              </a:rPr>
              <a:t>и</a:t>
            </a: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молодёжи </a:t>
            </a: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«Движение</a:t>
            </a:r>
            <a:r>
              <a:rPr sz="9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Первых»</a:t>
            </a:r>
            <a:endParaRPr sz="950">
              <a:latin typeface="Microsoft Sans Serif"/>
              <a:cs typeface="Microsoft Sans Serif"/>
            </a:endParaRPr>
          </a:p>
        </p:txBody>
      </p:sp>
      <p:grpSp>
        <p:nvGrpSpPr>
          <p:cNvPr id="111" name="object 111"/>
          <p:cNvGrpSpPr/>
          <p:nvPr/>
        </p:nvGrpSpPr>
        <p:grpSpPr>
          <a:xfrm>
            <a:off x="1571700" y="8510358"/>
            <a:ext cx="859155" cy="859155"/>
            <a:chOff x="1571700" y="8510358"/>
            <a:chExt cx="859155" cy="859155"/>
          </a:xfrm>
        </p:grpSpPr>
        <p:pic>
          <p:nvPicPr>
            <p:cNvPr id="112" name="object 11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576936" y="8515604"/>
              <a:ext cx="848120" cy="848110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1576936" y="8515594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60" h="848359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6303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576936" y="8515594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60" h="848359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5" name="object 115"/>
          <p:cNvGrpSpPr/>
          <p:nvPr/>
        </p:nvGrpSpPr>
        <p:grpSpPr>
          <a:xfrm>
            <a:off x="12292201" y="7256658"/>
            <a:ext cx="859155" cy="859155"/>
            <a:chOff x="12292201" y="7256658"/>
            <a:chExt cx="859155" cy="859155"/>
          </a:xfrm>
        </p:grpSpPr>
        <p:pic>
          <p:nvPicPr>
            <p:cNvPr id="116" name="object 11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2297426" y="7261894"/>
              <a:ext cx="848141" cy="848120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12297437" y="7261894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59" h="848359">
                  <a:moveTo>
                    <a:pt x="424060" y="848120"/>
                  </a:moveTo>
                  <a:lnTo>
                    <a:pt x="470266" y="845632"/>
                  </a:lnTo>
                  <a:lnTo>
                    <a:pt x="515031" y="838339"/>
                  </a:lnTo>
                  <a:lnTo>
                    <a:pt x="558096" y="826501"/>
                  </a:lnTo>
                  <a:lnTo>
                    <a:pt x="599202" y="810377"/>
                  </a:lnTo>
                  <a:lnTo>
                    <a:pt x="638091" y="790224"/>
                  </a:lnTo>
                  <a:lnTo>
                    <a:pt x="674505" y="766301"/>
                  </a:lnTo>
                  <a:lnTo>
                    <a:pt x="708183" y="738868"/>
                  </a:lnTo>
                  <a:lnTo>
                    <a:pt x="738868" y="708183"/>
                  </a:lnTo>
                  <a:lnTo>
                    <a:pt x="766301" y="674505"/>
                  </a:lnTo>
                  <a:lnTo>
                    <a:pt x="790224" y="638091"/>
                  </a:lnTo>
                  <a:lnTo>
                    <a:pt x="810377" y="599202"/>
                  </a:lnTo>
                  <a:lnTo>
                    <a:pt x="826501" y="558096"/>
                  </a:lnTo>
                  <a:lnTo>
                    <a:pt x="838339" y="515031"/>
                  </a:lnTo>
                  <a:lnTo>
                    <a:pt x="845632" y="470266"/>
                  </a:lnTo>
                  <a:lnTo>
                    <a:pt x="848120" y="424060"/>
                  </a:lnTo>
                  <a:lnTo>
                    <a:pt x="845632" y="377854"/>
                  </a:lnTo>
                  <a:lnTo>
                    <a:pt x="838339" y="333089"/>
                  </a:lnTo>
                  <a:lnTo>
                    <a:pt x="826501" y="290024"/>
                  </a:lnTo>
                  <a:lnTo>
                    <a:pt x="810377" y="248918"/>
                  </a:lnTo>
                  <a:lnTo>
                    <a:pt x="790224" y="210028"/>
                  </a:lnTo>
                  <a:lnTo>
                    <a:pt x="766301" y="173615"/>
                  </a:lnTo>
                  <a:lnTo>
                    <a:pt x="738868" y="139937"/>
                  </a:lnTo>
                  <a:lnTo>
                    <a:pt x="708183" y="109252"/>
                  </a:lnTo>
                  <a:lnTo>
                    <a:pt x="674505" y="81818"/>
                  </a:lnTo>
                  <a:lnTo>
                    <a:pt x="638091" y="57896"/>
                  </a:lnTo>
                  <a:lnTo>
                    <a:pt x="599202" y="37743"/>
                  </a:lnTo>
                  <a:lnTo>
                    <a:pt x="558096" y="21618"/>
                  </a:lnTo>
                  <a:lnTo>
                    <a:pt x="515031" y="9780"/>
                  </a:lnTo>
                  <a:lnTo>
                    <a:pt x="470266" y="2488"/>
                  </a:lnTo>
                  <a:lnTo>
                    <a:pt x="424060" y="0"/>
                  </a:lnTo>
                  <a:lnTo>
                    <a:pt x="377854" y="2488"/>
                  </a:lnTo>
                  <a:lnTo>
                    <a:pt x="333089" y="9780"/>
                  </a:lnTo>
                  <a:lnTo>
                    <a:pt x="290024" y="21618"/>
                  </a:lnTo>
                  <a:lnTo>
                    <a:pt x="248918" y="37743"/>
                  </a:lnTo>
                  <a:lnTo>
                    <a:pt x="210028" y="57896"/>
                  </a:lnTo>
                  <a:lnTo>
                    <a:pt x="173615" y="81818"/>
                  </a:lnTo>
                  <a:lnTo>
                    <a:pt x="139937" y="109252"/>
                  </a:lnTo>
                  <a:lnTo>
                    <a:pt x="109252" y="139937"/>
                  </a:lnTo>
                  <a:lnTo>
                    <a:pt x="81818" y="173615"/>
                  </a:lnTo>
                  <a:lnTo>
                    <a:pt x="57896" y="210028"/>
                  </a:lnTo>
                  <a:lnTo>
                    <a:pt x="37743" y="248918"/>
                  </a:lnTo>
                  <a:lnTo>
                    <a:pt x="21618" y="290024"/>
                  </a:lnTo>
                  <a:lnTo>
                    <a:pt x="9780" y="333089"/>
                  </a:lnTo>
                  <a:lnTo>
                    <a:pt x="2488" y="377854"/>
                  </a:lnTo>
                  <a:lnTo>
                    <a:pt x="0" y="424060"/>
                  </a:lnTo>
                  <a:lnTo>
                    <a:pt x="2488" y="470266"/>
                  </a:lnTo>
                  <a:lnTo>
                    <a:pt x="9780" y="515031"/>
                  </a:lnTo>
                  <a:lnTo>
                    <a:pt x="21618" y="558096"/>
                  </a:lnTo>
                  <a:lnTo>
                    <a:pt x="37743" y="599202"/>
                  </a:lnTo>
                  <a:lnTo>
                    <a:pt x="57896" y="638091"/>
                  </a:lnTo>
                  <a:lnTo>
                    <a:pt x="81818" y="674505"/>
                  </a:lnTo>
                  <a:lnTo>
                    <a:pt x="109252" y="708183"/>
                  </a:lnTo>
                  <a:lnTo>
                    <a:pt x="139937" y="738868"/>
                  </a:lnTo>
                  <a:lnTo>
                    <a:pt x="173615" y="766301"/>
                  </a:lnTo>
                  <a:lnTo>
                    <a:pt x="210028" y="790224"/>
                  </a:lnTo>
                  <a:lnTo>
                    <a:pt x="248918" y="810377"/>
                  </a:lnTo>
                  <a:lnTo>
                    <a:pt x="290024" y="826501"/>
                  </a:lnTo>
                  <a:lnTo>
                    <a:pt x="333089" y="838339"/>
                  </a:lnTo>
                  <a:lnTo>
                    <a:pt x="377854" y="845632"/>
                  </a:lnTo>
                  <a:lnTo>
                    <a:pt x="424060" y="848120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8" name="object 118"/>
          <p:cNvSpPr txBox="1"/>
          <p:nvPr/>
        </p:nvSpPr>
        <p:spPr>
          <a:xfrm>
            <a:off x="2675637" y="8510951"/>
            <a:ext cx="1947545" cy="817244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ts val="1689"/>
              </a:lnSpc>
              <a:spcBef>
                <a:spcPts val="140"/>
              </a:spcBef>
            </a:pPr>
            <a:r>
              <a:rPr sz="14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Покатович</a:t>
            </a:r>
            <a:r>
              <a:rPr sz="1450" spc="-7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Г.</a:t>
            </a:r>
            <a:r>
              <a:rPr sz="1450" spc="-7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14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Г.</a:t>
            </a: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ts val="1090"/>
              </a:lnSpc>
            </a:pPr>
            <a:r>
              <a:rPr sz="9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Исполняющий</a:t>
            </a:r>
            <a:r>
              <a:rPr sz="950" spc="-1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обязанности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ts val="1140"/>
              </a:lnSpc>
              <a:spcBef>
                <a:spcPts val="35"/>
              </a:spcBef>
            </a:pPr>
            <a:r>
              <a:rPr sz="950" spc="-30" dirty="0">
                <a:solidFill>
                  <a:srgbClr val="143B85"/>
                </a:solidFill>
                <a:latin typeface="Microsoft Sans Serif"/>
                <a:cs typeface="Microsoft Sans Serif"/>
              </a:rPr>
              <a:t>Директора</a:t>
            </a: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50" dirty="0">
                <a:solidFill>
                  <a:srgbClr val="143B85"/>
                </a:solidFill>
                <a:latin typeface="Microsoft Sans Serif"/>
                <a:cs typeface="Microsoft Sans Serif"/>
              </a:rPr>
              <a:t>ФГБУ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«Научно-</a:t>
            </a:r>
            <a:r>
              <a:rPr sz="950" spc="-25" dirty="0">
                <a:solidFill>
                  <a:srgbClr val="143B85"/>
                </a:solidFill>
                <a:latin typeface="Microsoft Sans Serif"/>
                <a:cs typeface="Microsoft Sans Serif"/>
              </a:rPr>
              <a:t>исследовательский</a:t>
            </a:r>
            <a:r>
              <a:rPr sz="950" spc="5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финансовый </a:t>
            </a:r>
            <a:r>
              <a:rPr sz="950" spc="-20" dirty="0">
                <a:solidFill>
                  <a:srgbClr val="143B85"/>
                </a:solidFill>
                <a:latin typeface="Microsoft Sans Serif"/>
                <a:cs typeface="Microsoft Sans Serif"/>
              </a:rPr>
              <a:t>институт</a:t>
            </a: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45" dirty="0">
                <a:solidFill>
                  <a:srgbClr val="143B85"/>
                </a:solidFill>
                <a:latin typeface="Microsoft Sans Serif"/>
                <a:cs typeface="Microsoft Sans Serif"/>
              </a:rPr>
              <a:t>(НИФИ)</a:t>
            </a:r>
            <a:r>
              <a:rPr sz="950" spc="-40" dirty="0">
                <a:solidFill>
                  <a:srgbClr val="143B85"/>
                </a:solidFill>
                <a:latin typeface="Microsoft Sans Serif"/>
                <a:cs typeface="Microsoft Sans Serif"/>
              </a:rPr>
              <a:t> Минфина</a:t>
            </a:r>
            <a:r>
              <a:rPr sz="950" spc="-35" dirty="0">
                <a:solidFill>
                  <a:srgbClr val="143B85"/>
                </a:solidFill>
                <a:latin typeface="Microsoft Sans Serif"/>
                <a:cs typeface="Microsoft Sans Serif"/>
              </a:rPr>
              <a:t> </a:t>
            </a:r>
            <a:r>
              <a:rPr sz="950" spc="-10" dirty="0">
                <a:solidFill>
                  <a:srgbClr val="143B85"/>
                </a:solidFill>
                <a:latin typeface="Microsoft Sans Serif"/>
                <a:cs typeface="Microsoft Sans Serif"/>
              </a:rPr>
              <a:t>России»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20" name="object 1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0489">
              <a:lnSpc>
                <a:spcPts val="3325"/>
              </a:lnSpc>
            </a:pPr>
            <a:fld id="{81D60167-4931-47E6-BA6A-407CBD079E47}" type="slidenum">
              <a:rPr spc="-360" dirty="0"/>
              <a:t>13</a:t>
            </a:fld>
            <a:endParaRPr spc="-360" dirty="0"/>
          </a:p>
        </p:txBody>
      </p:sp>
      <p:sp>
        <p:nvSpPr>
          <p:cNvPr id="119" name="object 119"/>
          <p:cNvSpPr txBox="1"/>
          <p:nvPr/>
        </p:nvSpPr>
        <p:spPr>
          <a:xfrm>
            <a:off x="1557932" y="647512"/>
            <a:ext cx="10820400" cy="2649220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75"/>
              </a:spcBef>
            </a:pPr>
            <a:r>
              <a:rPr sz="5750" dirty="0">
                <a:latin typeface="Microsoft Sans Serif"/>
                <a:cs typeface="Microsoft Sans Serif"/>
              </a:rPr>
              <a:t>Наблюдательный</a:t>
            </a:r>
            <a:r>
              <a:rPr sz="5750" spc="495" dirty="0">
                <a:latin typeface="Microsoft Sans Serif"/>
                <a:cs typeface="Microsoft Sans Serif"/>
              </a:rPr>
              <a:t> </a:t>
            </a:r>
            <a:r>
              <a:rPr sz="5750" spc="135" dirty="0">
                <a:latin typeface="Microsoft Sans Serif"/>
                <a:cs typeface="Microsoft Sans Serif"/>
              </a:rPr>
              <a:t>совет</a:t>
            </a:r>
            <a:endParaRPr sz="5750">
              <a:latin typeface="Microsoft Sans Serif"/>
              <a:cs typeface="Microsoft Sans Serif"/>
            </a:endParaRPr>
          </a:p>
          <a:p>
            <a:pPr marL="71755" marR="5080">
              <a:lnSpc>
                <a:spcPts val="2720"/>
              </a:lnSpc>
              <a:spcBef>
                <a:spcPts val="835"/>
              </a:spcBef>
            </a:pPr>
            <a:r>
              <a:rPr sz="2450" dirty="0">
                <a:solidFill>
                  <a:srgbClr val="133C85"/>
                </a:solidFill>
                <a:latin typeface="Microsoft Sans Serif"/>
                <a:cs typeface="Microsoft Sans Serif"/>
              </a:rPr>
              <a:t>27</a:t>
            </a:r>
            <a:r>
              <a:rPr sz="2450" spc="60" dirty="0">
                <a:solidFill>
                  <a:srgbClr val="133C85"/>
                </a:solidFill>
                <a:latin typeface="Microsoft Sans Serif"/>
                <a:cs typeface="Microsoft Sans Serif"/>
              </a:rPr>
              <a:t> </a:t>
            </a:r>
            <a:r>
              <a:rPr sz="2450" spc="70" dirty="0">
                <a:solidFill>
                  <a:srgbClr val="133C85"/>
                </a:solidFill>
                <a:latin typeface="Microsoft Sans Serif"/>
                <a:cs typeface="Microsoft Sans Serif"/>
              </a:rPr>
              <a:t>представителей</a:t>
            </a:r>
            <a:r>
              <a:rPr sz="2450" spc="60" dirty="0">
                <a:solidFill>
                  <a:srgbClr val="133C85"/>
                </a:solidFill>
                <a:latin typeface="Microsoft Sans Serif"/>
                <a:cs typeface="Microsoft Sans Serif"/>
              </a:rPr>
              <a:t> Наблюдательного </a:t>
            </a:r>
            <a:r>
              <a:rPr sz="2450" spc="80" dirty="0">
                <a:solidFill>
                  <a:srgbClr val="133C85"/>
                </a:solidFill>
                <a:latin typeface="Microsoft Sans Serif"/>
                <a:cs typeface="Microsoft Sans Serif"/>
              </a:rPr>
              <a:t>совета</a:t>
            </a:r>
            <a:r>
              <a:rPr sz="2450" spc="60" dirty="0">
                <a:solidFill>
                  <a:srgbClr val="133C85"/>
                </a:solidFill>
                <a:latin typeface="Microsoft Sans Serif"/>
                <a:cs typeface="Microsoft Sans Serif"/>
              </a:rPr>
              <a:t> </a:t>
            </a:r>
            <a:r>
              <a:rPr sz="2450" spc="65" dirty="0">
                <a:solidFill>
                  <a:srgbClr val="133C85"/>
                </a:solidFill>
                <a:latin typeface="Microsoft Sans Serif"/>
                <a:cs typeface="Microsoft Sans Serif"/>
              </a:rPr>
              <a:t>под</a:t>
            </a:r>
            <a:r>
              <a:rPr sz="2450" spc="60" dirty="0">
                <a:solidFill>
                  <a:srgbClr val="133C85"/>
                </a:solidFill>
                <a:latin typeface="Microsoft Sans Serif"/>
                <a:cs typeface="Microsoft Sans Serif"/>
              </a:rPr>
              <a:t> </a:t>
            </a:r>
            <a:r>
              <a:rPr sz="2450" spc="50" dirty="0">
                <a:solidFill>
                  <a:srgbClr val="133C85"/>
                </a:solidFill>
                <a:latin typeface="Microsoft Sans Serif"/>
                <a:cs typeface="Microsoft Sans Serif"/>
              </a:rPr>
              <a:t>председательством </a:t>
            </a:r>
            <a:r>
              <a:rPr sz="2450" dirty="0">
                <a:solidFill>
                  <a:srgbClr val="133C85"/>
                </a:solidFill>
                <a:latin typeface="Microsoft Sans Serif"/>
                <a:cs typeface="Microsoft Sans Serif"/>
              </a:rPr>
              <a:t>С.</a:t>
            </a:r>
            <a:r>
              <a:rPr sz="2450" spc="35" dirty="0">
                <a:solidFill>
                  <a:srgbClr val="133C85"/>
                </a:solidFill>
                <a:latin typeface="Microsoft Sans Serif"/>
                <a:cs typeface="Microsoft Sans Serif"/>
              </a:rPr>
              <a:t> </a:t>
            </a:r>
            <a:r>
              <a:rPr sz="2450" dirty="0">
                <a:solidFill>
                  <a:srgbClr val="133C85"/>
                </a:solidFill>
                <a:latin typeface="Microsoft Sans Serif"/>
                <a:cs typeface="Microsoft Sans Serif"/>
              </a:rPr>
              <a:t>В.</a:t>
            </a:r>
            <a:r>
              <a:rPr sz="2450" spc="35" dirty="0">
                <a:solidFill>
                  <a:srgbClr val="133C85"/>
                </a:solidFill>
                <a:latin typeface="Microsoft Sans Serif"/>
                <a:cs typeface="Microsoft Sans Serif"/>
              </a:rPr>
              <a:t> </a:t>
            </a:r>
            <a:r>
              <a:rPr sz="2450" spc="70" dirty="0">
                <a:solidFill>
                  <a:srgbClr val="133C85"/>
                </a:solidFill>
                <a:latin typeface="Microsoft Sans Serif"/>
                <a:cs typeface="Microsoft Sans Serif"/>
              </a:rPr>
              <a:t>Кириенко</a:t>
            </a:r>
            <a:r>
              <a:rPr sz="2450" spc="35" dirty="0">
                <a:solidFill>
                  <a:srgbClr val="133C85"/>
                </a:solidFill>
                <a:latin typeface="Microsoft Sans Serif"/>
                <a:cs typeface="Microsoft Sans Serif"/>
              </a:rPr>
              <a:t> </a:t>
            </a:r>
            <a:r>
              <a:rPr sz="2450" spc="85" dirty="0">
                <a:solidFill>
                  <a:srgbClr val="133C85"/>
                </a:solidFill>
                <a:latin typeface="Microsoft Sans Serif"/>
                <a:cs typeface="Microsoft Sans Serif"/>
              </a:rPr>
              <a:t>утверждают</a:t>
            </a:r>
            <a:r>
              <a:rPr sz="2450" spc="40" dirty="0">
                <a:solidFill>
                  <a:srgbClr val="133C85"/>
                </a:solidFill>
                <a:latin typeface="Microsoft Sans Serif"/>
                <a:cs typeface="Microsoft Sans Serif"/>
              </a:rPr>
              <a:t> </a:t>
            </a:r>
            <a:r>
              <a:rPr sz="2450" spc="70" dirty="0">
                <a:solidFill>
                  <a:srgbClr val="133C85"/>
                </a:solidFill>
                <a:latin typeface="Microsoft Sans Serif"/>
                <a:cs typeface="Microsoft Sans Serif"/>
              </a:rPr>
              <a:t>победителей</a:t>
            </a:r>
            <a:r>
              <a:rPr sz="2450" spc="35" dirty="0">
                <a:solidFill>
                  <a:srgbClr val="133C85"/>
                </a:solidFill>
                <a:latin typeface="Microsoft Sans Serif"/>
                <a:cs typeface="Microsoft Sans Serif"/>
              </a:rPr>
              <a:t> </a:t>
            </a:r>
            <a:r>
              <a:rPr sz="2450" spc="50" dirty="0">
                <a:solidFill>
                  <a:srgbClr val="133C85"/>
                </a:solidFill>
                <a:latin typeface="Microsoft Sans Serif"/>
                <a:cs typeface="Microsoft Sans Serif"/>
              </a:rPr>
              <a:t>в</a:t>
            </a:r>
            <a:r>
              <a:rPr sz="2450" spc="35" dirty="0">
                <a:solidFill>
                  <a:srgbClr val="133C85"/>
                </a:solidFill>
                <a:latin typeface="Microsoft Sans Serif"/>
                <a:cs typeface="Microsoft Sans Serif"/>
              </a:rPr>
              <a:t> </a:t>
            </a:r>
            <a:r>
              <a:rPr sz="2450" dirty="0">
                <a:solidFill>
                  <a:srgbClr val="133C85"/>
                </a:solidFill>
                <a:latin typeface="Microsoft Sans Serif"/>
                <a:cs typeface="Microsoft Sans Serif"/>
              </a:rPr>
              <a:t>10</a:t>
            </a:r>
            <a:r>
              <a:rPr sz="2450" spc="35" dirty="0">
                <a:solidFill>
                  <a:srgbClr val="133C85"/>
                </a:solidFill>
                <a:latin typeface="Microsoft Sans Serif"/>
                <a:cs typeface="Microsoft Sans Serif"/>
              </a:rPr>
              <a:t> </a:t>
            </a:r>
            <a:r>
              <a:rPr sz="2450" spc="50" dirty="0">
                <a:solidFill>
                  <a:srgbClr val="133C85"/>
                </a:solidFill>
                <a:latin typeface="Microsoft Sans Serif"/>
                <a:cs typeface="Microsoft Sans Serif"/>
              </a:rPr>
              <a:t>номинациях</a:t>
            </a:r>
            <a:endParaRPr sz="24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50">
              <a:latin typeface="Microsoft Sans Serif"/>
              <a:cs typeface="Microsoft Sans Serif"/>
            </a:endParaRPr>
          </a:p>
          <a:p>
            <a:pPr marL="17145">
              <a:lnSpc>
                <a:spcPct val="100000"/>
              </a:lnSpc>
              <a:spcBef>
                <a:spcPts val="5"/>
              </a:spcBef>
            </a:pPr>
            <a:r>
              <a:rPr sz="2850" spc="-10" dirty="0">
                <a:solidFill>
                  <a:srgbClr val="CFA05E"/>
                </a:solidFill>
                <a:latin typeface="Microsoft Sans Serif"/>
                <a:cs typeface="Microsoft Sans Serif"/>
              </a:rPr>
              <a:t>Состав</a:t>
            </a:r>
            <a:endParaRPr sz="28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-39790" y="-40449"/>
            <a:ext cx="20104099" cy="11301538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781520" y="509018"/>
            <a:ext cx="2052371" cy="2185150"/>
            <a:chOff x="15379469" y="335078"/>
            <a:chExt cx="1371600" cy="1372235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071029" y="751704"/>
              <a:ext cx="389516" cy="64440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682665" y="631394"/>
              <a:ext cx="388363" cy="5753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379469" y="335078"/>
              <a:ext cx="1371361" cy="1371685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17007209" y="335153"/>
            <a:ext cx="2286312" cy="2042921"/>
            <a:chOff x="17382172" y="335154"/>
            <a:chExt cx="1911350" cy="1371600"/>
          </a:xfrm>
        </p:grpSpPr>
        <p:sp>
          <p:nvSpPr>
            <p:cNvPr id="19" name="object 19"/>
            <p:cNvSpPr/>
            <p:nvPr/>
          </p:nvSpPr>
          <p:spPr>
            <a:xfrm>
              <a:off x="17382172" y="335154"/>
              <a:ext cx="1911350" cy="1371600"/>
            </a:xfrm>
            <a:custGeom>
              <a:avLst/>
              <a:gdLst/>
              <a:ahLst/>
              <a:cxnLst/>
              <a:rect l="l" t="t" r="r" b="b"/>
              <a:pathLst>
                <a:path w="1911350" h="1371600">
                  <a:moveTo>
                    <a:pt x="1625005" y="0"/>
                  </a:moveTo>
                  <a:lnTo>
                    <a:pt x="1601248" y="50800"/>
                  </a:lnTo>
                  <a:lnTo>
                    <a:pt x="1576027" y="101600"/>
                  </a:lnTo>
                  <a:lnTo>
                    <a:pt x="1548940" y="139700"/>
                  </a:lnTo>
                  <a:lnTo>
                    <a:pt x="1519586" y="177800"/>
                  </a:lnTo>
                  <a:lnTo>
                    <a:pt x="1487562" y="203200"/>
                  </a:lnTo>
                  <a:lnTo>
                    <a:pt x="1452467" y="241300"/>
                  </a:lnTo>
                  <a:lnTo>
                    <a:pt x="1413900" y="266700"/>
                  </a:lnTo>
                  <a:lnTo>
                    <a:pt x="1371457" y="292100"/>
                  </a:lnTo>
                  <a:lnTo>
                    <a:pt x="1324737" y="317500"/>
                  </a:lnTo>
                  <a:lnTo>
                    <a:pt x="1273339" y="330200"/>
                  </a:lnTo>
                  <a:lnTo>
                    <a:pt x="1216861" y="355600"/>
                  </a:lnTo>
                  <a:lnTo>
                    <a:pt x="1166968" y="368300"/>
                  </a:lnTo>
                  <a:lnTo>
                    <a:pt x="1116754" y="393700"/>
                  </a:lnTo>
                  <a:lnTo>
                    <a:pt x="1066269" y="393700"/>
                  </a:lnTo>
                  <a:lnTo>
                    <a:pt x="964692" y="419100"/>
                  </a:lnTo>
                  <a:lnTo>
                    <a:pt x="913702" y="419100"/>
                  </a:lnTo>
                  <a:lnTo>
                    <a:pt x="862646" y="431800"/>
                  </a:lnTo>
                  <a:lnTo>
                    <a:pt x="811575" y="431800"/>
                  </a:lnTo>
                  <a:lnTo>
                    <a:pt x="709858" y="457200"/>
                  </a:lnTo>
                  <a:lnTo>
                    <a:pt x="659213" y="457200"/>
                  </a:lnTo>
                  <a:lnTo>
                    <a:pt x="458843" y="508000"/>
                  </a:lnTo>
                  <a:lnTo>
                    <a:pt x="409472" y="533400"/>
                  </a:lnTo>
                  <a:lnTo>
                    <a:pt x="360456" y="546100"/>
                  </a:lnTo>
                  <a:lnTo>
                    <a:pt x="311831" y="571500"/>
                  </a:lnTo>
                  <a:lnTo>
                    <a:pt x="247395" y="596900"/>
                  </a:lnTo>
                  <a:lnTo>
                    <a:pt x="216325" y="622300"/>
                  </a:lnTo>
                  <a:lnTo>
                    <a:pt x="157722" y="660400"/>
                  </a:lnTo>
                  <a:lnTo>
                    <a:pt x="105490" y="711200"/>
                  </a:lnTo>
                  <a:lnTo>
                    <a:pt x="82384" y="749300"/>
                  </a:lnTo>
                  <a:lnTo>
                    <a:pt x="61616" y="774700"/>
                  </a:lnTo>
                  <a:lnTo>
                    <a:pt x="43433" y="812800"/>
                  </a:lnTo>
                  <a:lnTo>
                    <a:pt x="28085" y="838200"/>
                  </a:lnTo>
                  <a:lnTo>
                    <a:pt x="15819" y="876300"/>
                  </a:lnTo>
                  <a:lnTo>
                    <a:pt x="6884" y="914400"/>
                  </a:lnTo>
                  <a:lnTo>
                    <a:pt x="1528" y="952500"/>
                  </a:lnTo>
                  <a:lnTo>
                    <a:pt x="0" y="990600"/>
                  </a:lnTo>
                  <a:lnTo>
                    <a:pt x="2547" y="1028700"/>
                  </a:lnTo>
                  <a:lnTo>
                    <a:pt x="9418" y="1066800"/>
                  </a:lnTo>
                  <a:lnTo>
                    <a:pt x="20861" y="1104900"/>
                  </a:lnTo>
                  <a:lnTo>
                    <a:pt x="37125" y="1143000"/>
                  </a:lnTo>
                  <a:lnTo>
                    <a:pt x="58457" y="1181100"/>
                  </a:lnTo>
                  <a:lnTo>
                    <a:pt x="85107" y="1219200"/>
                  </a:lnTo>
                  <a:lnTo>
                    <a:pt x="117322" y="1257300"/>
                  </a:lnTo>
                  <a:lnTo>
                    <a:pt x="155351" y="1295400"/>
                  </a:lnTo>
                  <a:lnTo>
                    <a:pt x="199442" y="1333500"/>
                  </a:lnTo>
                  <a:lnTo>
                    <a:pt x="249843" y="1371600"/>
                  </a:lnTo>
                  <a:lnTo>
                    <a:pt x="236424" y="1358900"/>
                  </a:lnTo>
                  <a:lnTo>
                    <a:pt x="222569" y="1346200"/>
                  </a:lnTo>
                  <a:lnTo>
                    <a:pt x="179976" y="1308100"/>
                  </a:lnTo>
                  <a:lnTo>
                    <a:pt x="165968" y="1282700"/>
                  </a:lnTo>
                  <a:lnTo>
                    <a:pt x="139195" y="1244600"/>
                  </a:lnTo>
                  <a:lnTo>
                    <a:pt x="115143" y="1193800"/>
                  </a:lnTo>
                  <a:lnTo>
                    <a:pt x="95088" y="1143000"/>
                  </a:lnTo>
                  <a:lnTo>
                    <a:pt x="80307" y="1092200"/>
                  </a:lnTo>
                  <a:lnTo>
                    <a:pt x="72077" y="1028700"/>
                  </a:lnTo>
                  <a:lnTo>
                    <a:pt x="70818" y="1003300"/>
                  </a:lnTo>
                  <a:lnTo>
                    <a:pt x="71675" y="977900"/>
                  </a:lnTo>
                  <a:lnTo>
                    <a:pt x="80377" y="914400"/>
                  </a:lnTo>
                  <a:lnTo>
                    <a:pt x="99460" y="863600"/>
                  </a:lnTo>
                  <a:lnTo>
                    <a:pt x="130201" y="812800"/>
                  </a:lnTo>
                  <a:lnTo>
                    <a:pt x="150342" y="774700"/>
                  </a:lnTo>
                  <a:lnTo>
                    <a:pt x="173876" y="749300"/>
                  </a:lnTo>
                  <a:lnTo>
                    <a:pt x="200963" y="723900"/>
                  </a:lnTo>
                  <a:lnTo>
                    <a:pt x="231763" y="711200"/>
                  </a:lnTo>
                  <a:lnTo>
                    <a:pt x="266434" y="685800"/>
                  </a:lnTo>
                  <a:lnTo>
                    <a:pt x="305138" y="660400"/>
                  </a:lnTo>
                  <a:lnTo>
                    <a:pt x="348032" y="635000"/>
                  </a:lnTo>
                  <a:lnTo>
                    <a:pt x="395277" y="622300"/>
                  </a:lnTo>
                  <a:lnTo>
                    <a:pt x="447033" y="596900"/>
                  </a:lnTo>
                  <a:lnTo>
                    <a:pt x="503458" y="584200"/>
                  </a:lnTo>
                  <a:lnTo>
                    <a:pt x="564713" y="571500"/>
                  </a:lnTo>
                  <a:lnTo>
                    <a:pt x="630958" y="558800"/>
                  </a:lnTo>
                  <a:lnTo>
                    <a:pt x="702351" y="546100"/>
                  </a:lnTo>
                  <a:lnTo>
                    <a:pt x="779052" y="533400"/>
                  </a:lnTo>
                  <a:lnTo>
                    <a:pt x="828960" y="533400"/>
                  </a:lnTo>
                  <a:lnTo>
                    <a:pt x="928783" y="508000"/>
                  </a:lnTo>
                  <a:lnTo>
                    <a:pt x="978556" y="508000"/>
                  </a:lnTo>
                  <a:lnTo>
                    <a:pt x="1175092" y="457200"/>
                  </a:lnTo>
                  <a:lnTo>
                    <a:pt x="1217954" y="431800"/>
                  </a:lnTo>
                  <a:lnTo>
                    <a:pt x="1259977" y="419100"/>
                  </a:lnTo>
                  <a:lnTo>
                    <a:pt x="1301046" y="393700"/>
                  </a:lnTo>
                  <a:lnTo>
                    <a:pt x="1341042" y="368300"/>
                  </a:lnTo>
                  <a:lnTo>
                    <a:pt x="1379848" y="342900"/>
                  </a:lnTo>
                  <a:lnTo>
                    <a:pt x="1417348" y="317500"/>
                  </a:lnTo>
                  <a:lnTo>
                    <a:pt x="1453423" y="279400"/>
                  </a:lnTo>
                  <a:lnTo>
                    <a:pt x="1487956" y="241300"/>
                  </a:lnTo>
                  <a:lnTo>
                    <a:pt x="1520831" y="203200"/>
                  </a:lnTo>
                  <a:lnTo>
                    <a:pt x="1547193" y="177800"/>
                  </a:lnTo>
                  <a:lnTo>
                    <a:pt x="1571170" y="139700"/>
                  </a:lnTo>
                  <a:lnTo>
                    <a:pt x="1592383" y="88900"/>
                  </a:lnTo>
                  <a:lnTo>
                    <a:pt x="1610454" y="50800"/>
                  </a:lnTo>
                  <a:lnTo>
                    <a:pt x="1625005" y="0"/>
                  </a:lnTo>
                  <a:close/>
                </a:path>
                <a:path w="1911350" h="1371600">
                  <a:moveTo>
                    <a:pt x="349034" y="1168400"/>
                  </a:moveTo>
                  <a:lnTo>
                    <a:pt x="309055" y="1181100"/>
                  </a:lnTo>
                  <a:lnTo>
                    <a:pt x="275587" y="1206500"/>
                  </a:lnTo>
                  <a:lnTo>
                    <a:pt x="252597" y="1231900"/>
                  </a:lnTo>
                  <a:lnTo>
                    <a:pt x="244053" y="1270000"/>
                  </a:lnTo>
                  <a:lnTo>
                    <a:pt x="252116" y="1308100"/>
                  </a:lnTo>
                  <a:lnTo>
                    <a:pt x="274282" y="1346200"/>
                  </a:lnTo>
                  <a:lnTo>
                    <a:pt x="307513" y="1371600"/>
                  </a:lnTo>
                  <a:lnTo>
                    <a:pt x="393008" y="1371600"/>
                  </a:lnTo>
                  <a:lnTo>
                    <a:pt x="412125" y="1358900"/>
                  </a:lnTo>
                  <a:lnTo>
                    <a:pt x="428424" y="1346200"/>
                  </a:lnTo>
                  <a:lnTo>
                    <a:pt x="319813" y="1346200"/>
                  </a:lnTo>
                  <a:lnTo>
                    <a:pt x="295242" y="1333500"/>
                  </a:lnTo>
                  <a:lnTo>
                    <a:pt x="278308" y="1308100"/>
                  </a:lnTo>
                  <a:lnTo>
                    <a:pt x="271999" y="1282700"/>
                  </a:lnTo>
                  <a:lnTo>
                    <a:pt x="277899" y="1244600"/>
                  </a:lnTo>
                  <a:lnTo>
                    <a:pt x="294130" y="1219200"/>
                  </a:lnTo>
                  <a:lnTo>
                    <a:pt x="318488" y="1206500"/>
                  </a:lnTo>
                  <a:lnTo>
                    <a:pt x="423984" y="1206500"/>
                  </a:lnTo>
                  <a:lnTo>
                    <a:pt x="408342" y="1193800"/>
                  </a:lnTo>
                  <a:lnTo>
                    <a:pt x="390326" y="1181100"/>
                  </a:lnTo>
                  <a:lnTo>
                    <a:pt x="370401" y="1181100"/>
                  </a:lnTo>
                  <a:lnTo>
                    <a:pt x="349034" y="1168400"/>
                  </a:lnTo>
                  <a:close/>
                </a:path>
                <a:path w="1911350" h="1371600">
                  <a:moveTo>
                    <a:pt x="533656" y="1206500"/>
                  </a:moveTo>
                  <a:lnTo>
                    <a:pt x="506244" y="1206500"/>
                  </a:lnTo>
                  <a:lnTo>
                    <a:pt x="502604" y="1231900"/>
                  </a:lnTo>
                  <a:lnTo>
                    <a:pt x="497103" y="1270000"/>
                  </a:lnTo>
                  <a:lnTo>
                    <a:pt x="488468" y="1295400"/>
                  </a:lnTo>
                  <a:lnTo>
                    <a:pt x="475428" y="1320800"/>
                  </a:lnTo>
                  <a:lnTo>
                    <a:pt x="465312" y="1333500"/>
                  </a:lnTo>
                  <a:lnTo>
                    <a:pt x="456397" y="1346200"/>
                  </a:lnTo>
                  <a:lnTo>
                    <a:pt x="436256" y="1346200"/>
                  </a:lnTo>
                  <a:lnTo>
                    <a:pt x="436256" y="1371600"/>
                  </a:lnTo>
                  <a:lnTo>
                    <a:pt x="462174" y="1371600"/>
                  </a:lnTo>
                  <a:lnTo>
                    <a:pt x="474238" y="1358900"/>
                  </a:lnTo>
                  <a:lnTo>
                    <a:pt x="485616" y="1358900"/>
                  </a:lnTo>
                  <a:lnTo>
                    <a:pt x="505641" y="1320800"/>
                  </a:lnTo>
                  <a:lnTo>
                    <a:pt x="519523" y="1282700"/>
                  </a:lnTo>
                  <a:lnTo>
                    <a:pt x="528462" y="1244600"/>
                  </a:lnTo>
                  <a:lnTo>
                    <a:pt x="533656" y="1206500"/>
                  </a:lnTo>
                  <a:close/>
                </a:path>
                <a:path w="1911350" h="1371600">
                  <a:moveTo>
                    <a:pt x="618272" y="1181100"/>
                  </a:moveTo>
                  <a:lnTo>
                    <a:pt x="471512" y="1181100"/>
                  </a:lnTo>
                  <a:lnTo>
                    <a:pt x="483784" y="1206500"/>
                  </a:lnTo>
                  <a:lnTo>
                    <a:pt x="589801" y="1206500"/>
                  </a:lnTo>
                  <a:lnTo>
                    <a:pt x="589801" y="1371600"/>
                  </a:lnTo>
                  <a:lnTo>
                    <a:pt x="618272" y="1371600"/>
                  </a:lnTo>
                  <a:lnTo>
                    <a:pt x="618272" y="1181100"/>
                  </a:lnTo>
                  <a:close/>
                </a:path>
                <a:path w="1911350" h="1371600">
                  <a:moveTo>
                    <a:pt x="680678" y="1333500"/>
                  </a:moveTo>
                  <a:lnTo>
                    <a:pt x="669705" y="1358900"/>
                  </a:lnTo>
                  <a:lnTo>
                    <a:pt x="677089" y="1371600"/>
                  </a:lnTo>
                  <a:lnTo>
                    <a:pt x="736332" y="1371600"/>
                  </a:lnTo>
                  <a:lnTo>
                    <a:pt x="748845" y="1358900"/>
                  </a:lnTo>
                  <a:lnTo>
                    <a:pt x="760843" y="1346200"/>
                  </a:lnTo>
                  <a:lnTo>
                    <a:pt x="686785" y="1346200"/>
                  </a:lnTo>
                  <a:lnTo>
                    <a:pt x="680678" y="1333500"/>
                  </a:lnTo>
                  <a:close/>
                </a:path>
                <a:path w="1911350" h="1371600">
                  <a:moveTo>
                    <a:pt x="881750" y="1181100"/>
                  </a:moveTo>
                  <a:lnTo>
                    <a:pt x="847542" y="1181100"/>
                  </a:lnTo>
                  <a:lnTo>
                    <a:pt x="911519" y="1270000"/>
                  </a:lnTo>
                  <a:lnTo>
                    <a:pt x="876526" y="1320800"/>
                  </a:lnTo>
                  <a:lnTo>
                    <a:pt x="867101" y="1333500"/>
                  </a:lnTo>
                  <a:lnTo>
                    <a:pt x="858705" y="1346200"/>
                  </a:lnTo>
                  <a:lnTo>
                    <a:pt x="838139" y="1346200"/>
                  </a:lnTo>
                  <a:lnTo>
                    <a:pt x="837877" y="1371600"/>
                  </a:lnTo>
                  <a:lnTo>
                    <a:pt x="868170" y="1371600"/>
                  </a:lnTo>
                  <a:lnTo>
                    <a:pt x="882973" y="1358900"/>
                  </a:lnTo>
                  <a:lnTo>
                    <a:pt x="898462" y="1346200"/>
                  </a:lnTo>
                  <a:lnTo>
                    <a:pt x="936063" y="1282700"/>
                  </a:lnTo>
                  <a:lnTo>
                    <a:pt x="1051363" y="1282700"/>
                  </a:lnTo>
                  <a:lnTo>
                    <a:pt x="1042615" y="1270000"/>
                  </a:lnTo>
                  <a:lnTo>
                    <a:pt x="1051754" y="1257300"/>
                  </a:lnTo>
                  <a:lnTo>
                    <a:pt x="930848" y="1257300"/>
                  </a:lnTo>
                  <a:lnTo>
                    <a:pt x="881750" y="1181100"/>
                  </a:lnTo>
                  <a:close/>
                </a:path>
                <a:path w="1911350" h="1371600">
                  <a:moveTo>
                    <a:pt x="991171" y="1282700"/>
                  </a:moveTo>
                  <a:lnTo>
                    <a:pt x="962701" y="1282700"/>
                  </a:lnTo>
                  <a:lnTo>
                    <a:pt x="962701" y="1371600"/>
                  </a:lnTo>
                  <a:lnTo>
                    <a:pt x="991171" y="1371600"/>
                  </a:lnTo>
                  <a:lnTo>
                    <a:pt x="991171" y="1282700"/>
                  </a:lnTo>
                  <a:close/>
                </a:path>
                <a:path w="1911350" h="1371600">
                  <a:moveTo>
                    <a:pt x="1051363" y="1282700"/>
                  </a:moveTo>
                  <a:lnTo>
                    <a:pt x="1018071" y="1282700"/>
                  </a:lnTo>
                  <a:lnTo>
                    <a:pt x="1055410" y="1346200"/>
                  </a:lnTo>
                  <a:lnTo>
                    <a:pt x="1070756" y="1358900"/>
                  </a:lnTo>
                  <a:lnTo>
                    <a:pt x="1085342" y="1371600"/>
                  </a:lnTo>
                  <a:lnTo>
                    <a:pt x="1116256" y="1371600"/>
                  </a:lnTo>
                  <a:lnTo>
                    <a:pt x="1115995" y="1346200"/>
                  </a:lnTo>
                  <a:lnTo>
                    <a:pt x="1095232" y="1346200"/>
                  </a:lnTo>
                  <a:lnTo>
                    <a:pt x="1086886" y="1333500"/>
                  </a:lnTo>
                  <a:lnTo>
                    <a:pt x="1077608" y="1320800"/>
                  </a:lnTo>
                  <a:lnTo>
                    <a:pt x="1051363" y="1282700"/>
                  </a:lnTo>
                  <a:close/>
                </a:path>
                <a:path w="1911350" h="1371600">
                  <a:moveTo>
                    <a:pt x="1287298" y="1181100"/>
                  </a:moveTo>
                  <a:lnTo>
                    <a:pt x="1150203" y="1181100"/>
                  </a:lnTo>
                  <a:lnTo>
                    <a:pt x="1150203" y="1371600"/>
                  </a:lnTo>
                  <a:lnTo>
                    <a:pt x="1298785" y="1371600"/>
                  </a:lnTo>
                  <a:lnTo>
                    <a:pt x="1298785" y="1346200"/>
                  </a:lnTo>
                  <a:lnTo>
                    <a:pt x="1178663" y="1346200"/>
                  </a:lnTo>
                  <a:lnTo>
                    <a:pt x="1178663" y="1295400"/>
                  </a:lnTo>
                  <a:lnTo>
                    <a:pt x="1196778" y="1295400"/>
                  </a:lnTo>
                  <a:lnTo>
                    <a:pt x="1206095" y="1282700"/>
                  </a:lnTo>
                  <a:lnTo>
                    <a:pt x="1258043" y="1282700"/>
                  </a:lnTo>
                  <a:lnTo>
                    <a:pt x="1258043" y="1270000"/>
                  </a:lnTo>
                  <a:lnTo>
                    <a:pt x="1178663" y="1270000"/>
                  </a:lnTo>
                  <a:lnTo>
                    <a:pt x="1178663" y="1206500"/>
                  </a:lnTo>
                  <a:lnTo>
                    <a:pt x="1287298" y="1206500"/>
                  </a:lnTo>
                  <a:lnTo>
                    <a:pt x="1287298" y="1181100"/>
                  </a:lnTo>
                  <a:close/>
                </a:path>
                <a:path w="1911350" h="1371600">
                  <a:moveTo>
                    <a:pt x="1359631" y="1181100"/>
                  </a:moveTo>
                  <a:lnTo>
                    <a:pt x="1331423" y="1181100"/>
                  </a:lnTo>
                  <a:lnTo>
                    <a:pt x="1331423" y="1371600"/>
                  </a:lnTo>
                  <a:lnTo>
                    <a:pt x="1359631" y="1371600"/>
                  </a:lnTo>
                  <a:lnTo>
                    <a:pt x="1359631" y="1282700"/>
                  </a:lnTo>
                  <a:lnTo>
                    <a:pt x="1502737" y="1282700"/>
                  </a:lnTo>
                  <a:lnTo>
                    <a:pt x="1502737" y="1257300"/>
                  </a:lnTo>
                  <a:lnTo>
                    <a:pt x="1359631" y="1257300"/>
                  </a:lnTo>
                  <a:lnTo>
                    <a:pt x="1359631" y="1181100"/>
                  </a:lnTo>
                  <a:close/>
                </a:path>
                <a:path w="1911350" h="1371600">
                  <a:moveTo>
                    <a:pt x="1502737" y="1282700"/>
                  </a:moveTo>
                  <a:lnTo>
                    <a:pt x="1474266" y="1282700"/>
                  </a:lnTo>
                  <a:lnTo>
                    <a:pt x="1474266" y="1371600"/>
                  </a:lnTo>
                  <a:lnTo>
                    <a:pt x="1502737" y="1371600"/>
                  </a:lnTo>
                  <a:lnTo>
                    <a:pt x="1502737" y="1282700"/>
                  </a:lnTo>
                  <a:close/>
                </a:path>
                <a:path w="1911350" h="1371600">
                  <a:moveTo>
                    <a:pt x="1575331" y="1181100"/>
                  </a:moveTo>
                  <a:lnTo>
                    <a:pt x="1547123" y="1181100"/>
                  </a:lnTo>
                  <a:lnTo>
                    <a:pt x="1547123" y="1371600"/>
                  </a:lnTo>
                  <a:lnTo>
                    <a:pt x="1575331" y="1371600"/>
                  </a:lnTo>
                  <a:lnTo>
                    <a:pt x="1603990" y="1333500"/>
                  </a:lnTo>
                  <a:lnTo>
                    <a:pt x="1575331" y="1333500"/>
                  </a:lnTo>
                  <a:lnTo>
                    <a:pt x="1575331" y="1181100"/>
                  </a:lnTo>
                  <a:close/>
                </a:path>
                <a:path w="1911350" h="1371600">
                  <a:moveTo>
                    <a:pt x="1718175" y="1219200"/>
                  </a:moveTo>
                  <a:lnTo>
                    <a:pt x="1689967" y="1219200"/>
                  </a:lnTo>
                  <a:lnTo>
                    <a:pt x="1689967" y="1371600"/>
                  </a:lnTo>
                  <a:lnTo>
                    <a:pt x="1718175" y="1371600"/>
                  </a:lnTo>
                  <a:lnTo>
                    <a:pt x="1718175" y="1219200"/>
                  </a:lnTo>
                  <a:close/>
                </a:path>
                <a:path w="1911350" h="1371600">
                  <a:moveTo>
                    <a:pt x="410927" y="1320800"/>
                  </a:moveTo>
                  <a:lnTo>
                    <a:pt x="398868" y="1333500"/>
                  </a:lnTo>
                  <a:lnTo>
                    <a:pt x="384190" y="1346200"/>
                  </a:lnTo>
                  <a:lnTo>
                    <a:pt x="428424" y="1346200"/>
                  </a:lnTo>
                  <a:lnTo>
                    <a:pt x="410927" y="1320800"/>
                  </a:lnTo>
                  <a:close/>
                </a:path>
                <a:path w="1911350" h="1371600">
                  <a:moveTo>
                    <a:pt x="675453" y="1181100"/>
                  </a:moveTo>
                  <a:lnTo>
                    <a:pt x="644376" y="1181100"/>
                  </a:lnTo>
                  <a:lnTo>
                    <a:pt x="659452" y="1231900"/>
                  </a:lnTo>
                  <a:lnTo>
                    <a:pt x="679401" y="1270000"/>
                  </a:lnTo>
                  <a:lnTo>
                    <a:pt x="703315" y="1308100"/>
                  </a:lnTo>
                  <a:lnTo>
                    <a:pt x="730289" y="1333500"/>
                  </a:lnTo>
                  <a:lnTo>
                    <a:pt x="726111" y="1346200"/>
                  </a:lnTo>
                  <a:lnTo>
                    <a:pt x="760843" y="1346200"/>
                  </a:lnTo>
                  <a:lnTo>
                    <a:pt x="776621" y="1320800"/>
                  </a:lnTo>
                  <a:lnTo>
                    <a:pt x="747001" y="1320800"/>
                  </a:lnTo>
                  <a:lnTo>
                    <a:pt x="725870" y="1295400"/>
                  </a:lnTo>
                  <a:lnTo>
                    <a:pt x="706232" y="1257300"/>
                  </a:lnTo>
                  <a:lnTo>
                    <a:pt x="689091" y="1219200"/>
                  </a:lnTo>
                  <a:lnTo>
                    <a:pt x="675453" y="1181100"/>
                  </a:lnTo>
                  <a:close/>
                </a:path>
                <a:path w="1911350" h="1371600">
                  <a:moveTo>
                    <a:pt x="1718175" y="1181100"/>
                  </a:moveTo>
                  <a:lnTo>
                    <a:pt x="1689967" y="1181100"/>
                  </a:lnTo>
                  <a:lnTo>
                    <a:pt x="1575331" y="1333500"/>
                  </a:lnTo>
                  <a:lnTo>
                    <a:pt x="1603990" y="1333500"/>
                  </a:lnTo>
                  <a:lnTo>
                    <a:pt x="1689967" y="1219200"/>
                  </a:lnTo>
                  <a:lnTo>
                    <a:pt x="1718175" y="1219200"/>
                  </a:lnTo>
                  <a:lnTo>
                    <a:pt x="1718175" y="1181100"/>
                  </a:lnTo>
                  <a:close/>
                </a:path>
                <a:path w="1911350" h="1371600">
                  <a:moveTo>
                    <a:pt x="832401" y="1181100"/>
                  </a:moveTo>
                  <a:lnTo>
                    <a:pt x="799753" y="1181100"/>
                  </a:lnTo>
                  <a:lnTo>
                    <a:pt x="789823" y="1219200"/>
                  </a:lnTo>
                  <a:lnTo>
                    <a:pt x="777296" y="1244600"/>
                  </a:lnTo>
                  <a:lnTo>
                    <a:pt x="762809" y="1282700"/>
                  </a:lnTo>
                  <a:lnTo>
                    <a:pt x="747001" y="1320800"/>
                  </a:lnTo>
                  <a:lnTo>
                    <a:pt x="776621" y="1320800"/>
                  </a:lnTo>
                  <a:lnTo>
                    <a:pt x="784509" y="1308100"/>
                  </a:lnTo>
                  <a:lnTo>
                    <a:pt x="803867" y="1270000"/>
                  </a:lnTo>
                  <a:lnTo>
                    <a:pt x="819602" y="1219200"/>
                  </a:lnTo>
                  <a:lnTo>
                    <a:pt x="832401" y="1181100"/>
                  </a:lnTo>
                  <a:close/>
                </a:path>
                <a:path w="1911350" h="1371600">
                  <a:moveTo>
                    <a:pt x="1258043" y="1257300"/>
                  </a:moveTo>
                  <a:lnTo>
                    <a:pt x="1187572" y="1257300"/>
                  </a:lnTo>
                  <a:lnTo>
                    <a:pt x="1178663" y="1270000"/>
                  </a:lnTo>
                  <a:lnTo>
                    <a:pt x="1258043" y="1270000"/>
                  </a:lnTo>
                  <a:lnTo>
                    <a:pt x="1258043" y="1257300"/>
                  </a:lnTo>
                  <a:close/>
                </a:path>
                <a:path w="1911350" h="1371600">
                  <a:moveTo>
                    <a:pt x="991171" y="1181100"/>
                  </a:moveTo>
                  <a:lnTo>
                    <a:pt x="962701" y="1181100"/>
                  </a:lnTo>
                  <a:lnTo>
                    <a:pt x="962701" y="1257300"/>
                  </a:lnTo>
                  <a:lnTo>
                    <a:pt x="991171" y="1257300"/>
                  </a:lnTo>
                  <a:lnTo>
                    <a:pt x="991171" y="1181100"/>
                  </a:lnTo>
                  <a:close/>
                </a:path>
                <a:path w="1911350" h="1371600">
                  <a:moveTo>
                    <a:pt x="1106592" y="1181100"/>
                  </a:moveTo>
                  <a:lnTo>
                    <a:pt x="1072383" y="1181100"/>
                  </a:lnTo>
                  <a:lnTo>
                    <a:pt x="1023024" y="1257300"/>
                  </a:lnTo>
                  <a:lnTo>
                    <a:pt x="1051754" y="1257300"/>
                  </a:lnTo>
                  <a:lnTo>
                    <a:pt x="1106592" y="1181100"/>
                  </a:lnTo>
                  <a:close/>
                </a:path>
                <a:path w="1911350" h="1371600">
                  <a:moveTo>
                    <a:pt x="1502737" y="1181100"/>
                  </a:moveTo>
                  <a:lnTo>
                    <a:pt x="1474266" y="1181100"/>
                  </a:lnTo>
                  <a:lnTo>
                    <a:pt x="1474266" y="1257300"/>
                  </a:lnTo>
                  <a:lnTo>
                    <a:pt x="1502737" y="1257300"/>
                  </a:lnTo>
                  <a:lnTo>
                    <a:pt x="1502737" y="1181100"/>
                  </a:lnTo>
                  <a:close/>
                </a:path>
                <a:path w="1911350" h="1371600">
                  <a:moveTo>
                    <a:pt x="423984" y="1206500"/>
                  </a:moveTo>
                  <a:lnTo>
                    <a:pt x="380272" y="1206500"/>
                  </a:lnTo>
                  <a:lnTo>
                    <a:pt x="393978" y="1219200"/>
                  </a:lnTo>
                  <a:lnTo>
                    <a:pt x="405702" y="1219200"/>
                  </a:lnTo>
                  <a:lnTo>
                    <a:pt x="423984" y="1206500"/>
                  </a:lnTo>
                  <a:close/>
                </a:path>
                <a:path w="1911350" h="1371600">
                  <a:moveTo>
                    <a:pt x="1899657" y="1172349"/>
                  </a:moveTo>
                  <a:lnTo>
                    <a:pt x="1762561" y="1172349"/>
                  </a:lnTo>
                  <a:lnTo>
                    <a:pt x="1762561" y="1367160"/>
                  </a:lnTo>
                  <a:lnTo>
                    <a:pt x="1911154" y="1367160"/>
                  </a:lnTo>
                  <a:lnTo>
                    <a:pt x="1911154" y="1338690"/>
                  </a:lnTo>
                  <a:lnTo>
                    <a:pt x="1791032" y="1338690"/>
                  </a:lnTo>
                  <a:lnTo>
                    <a:pt x="1791032" y="1289078"/>
                  </a:lnTo>
                  <a:lnTo>
                    <a:pt x="1799978" y="1285250"/>
                  </a:lnTo>
                  <a:lnTo>
                    <a:pt x="1809145" y="1282941"/>
                  </a:lnTo>
                  <a:lnTo>
                    <a:pt x="1818459" y="1281809"/>
                  </a:lnTo>
                  <a:lnTo>
                    <a:pt x="1827847" y="1281508"/>
                  </a:lnTo>
                  <a:lnTo>
                    <a:pt x="1870411" y="1281508"/>
                  </a:lnTo>
                  <a:lnTo>
                    <a:pt x="1870411" y="1260095"/>
                  </a:lnTo>
                  <a:lnTo>
                    <a:pt x="1791032" y="1260095"/>
                  </a:lnTo>
                  <a:lnTo>
                    <a:pt x="1791032" y="1201071"/>
                  </a:lnTo>
                  <a:lnTo>
                    <a:pt x="1899657" y="1201071"/>
                  </a:lnTo>
                  <a:lnTo>
                    <a:pt x="1899657" y="1172349"/>
                  </a:lnTo>
                  <a:close/>
                </a:path>
                <a:path w="1911350" h="1371600">
                  <a:moveTo>
                    <a:pt x="1870411" y="1252514"/>
                  </a:moveTo>
                  <a:lnTo>
                    <a:pt x="1827847" y="1252514"/>
                  </a:lnTo>
                  <a:lnTo>
                    <a:pt x="1818349" y="1252743"/>
                  </a:lnTo>
                  <a:lnTo>
                    <a:pt x="1809047" y="1253756"/>
                  </a:lnTo>
                  <a:lnTo>
                    <a:pt x="1799941" y="1256044"/>
                  </a:lnTo>
                  <a:lnTo>
                    <a:pt x="1791032" y="1260095"/>
                  </a:lnTo>
                  <a:lnTo>
                    <a:pt x="1870411" y="1260095"/>
                  </a:lnTo>
                  <a:lnTo>
                    <a:pt x="1870411" y="1252514"/>
                  </a:lnTo>
                  <a:close/>
                </a:path>
              </a:pathLst>
            </a:custGeom>
            <a:solidFill>
              <a:srgbClr val="CFA0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7622793" y="606431"/>
              <a:ext cx="1666239" cy="546100"/>
            </a:xfrm>
            <a:custGeom>
              <a:avLst/>
              <a:gdLst/>
              <a:ahLst/>
              <a:cxnLst/>
              <a:rect l="l" t="t" r="r" b="b"/>
              <a:pathLst>
                <a:path w="1666240" h="546100">
                  <a:moveTo>
                    <a:pt x="1665938" y="0"/>
                  </a:moveTo>
                  <a:lnTo>
                    <a:pt x="1636802" y="37887"/>
                  </a:lnTo>
                  <a:lnTo>
                    <a:pt x="1605925" y="72750"/>
                  </a:lnTo>
                  <a:lnTo>
                    <a:pt x="1572579" y="104832"/>
                  </a:lnTo>
                  <a:lnTo>
                    <a:pt x="1536040" y="134375"/>
                  </a:lnTo>
                  <a:lnTo>
                    <a:pt x="1495582" y="161624"/>
                  </a:lnTo>
                  <a:lnTo>
                    <a:pt x="1450479" y="186823"/>
                  </a:lnTo>
                  <a:lnTo>
                    <a:pt x="1400006" y="210216"/>
                  </a:lnTo>
                  <a:lnTo>
                    <a:pt x="1343435" y="232045"/>
                  </a:lnTo>
                  <a:lnTo>
                    <a:pt x="1283262" y="250522"/>
                  </a:lnTo>
                  <a:lnTo>
                    <a:pt x="1229058" y="266512"/>
                  </a:lnTo>
                  <a:lnTo>
                    <a:pt x="1180146" y="280211"/>
                  </a:lnTo>
                  <a:lnTo>
                    <a:pt x="1135851" y="291817"/>
                  </a:lnTo>
                  <a:lnTo>
                    <a:pt x="1095498" y="301524"/>
                  </a:lnTo>
                  <a:lnTo>
                    <a:pt x="1023919" y="316030"/>
                  </a:lnTo>
                  <a:lnTo>
                    <a:pt x="960004" y="325298"/>
                  </a:lnTo>
                  <a:lnTo>
                    <a:pt x="898352" y="330897"/>
                  </a:lnTo>
                  <a:lnTo>
                    <a:pt x="833561" y="334398"/>
                  </a:lnTo>
                  <a:lnTo>
                    <a:pt x="718671" y="339147"/>
                  </a:lnTo>
                  <a:lnTo>
                    <a:pt x="672953" y="341381"/>
                  </a:lnTo>
                  <a:lnTo>
                    <a:pt x="622398" y="344268"/>
                  </a:lnTo>
                  <a:lnTo>
                    <a:pt x="566331" y="348004"/>
                  </a:lnTo>
                  <a:lnTo>
                    <a:pt x="504076" y="352784"/>
                  </a:lnTo>
                  <a:lnTo>
                    <a:pt x="434960" y="358805"/>
                  </a:lnTo>
                  <a:lnTo>
                    <a:pt x="388507" y="365730"/>
                  </a:lnTo>
                  <a:lnTo>
                    <a:pt x="342285" y="374779"/>
                  </a:lnTo>
                  <a:lnTo>
                    <a:pt x="296478" y="386088"/>
                  </a:lnTo>
                  <a:lnTo>
                    <a:pt x="251272" y="399798"/>
                  </a:lnTo>
                  <a:lnTo>
                    <a:pt x="206852" y="416045"/>
                  </a:lnTo>
                  <a:lnTo>
                    <a:pt x="163405" y="434969"/>
                  </a:lnTo>
                  <a:lnTo>
                    <a:pt x="121113" y="456707"/>
                  </a:lnTo>
                  <a:lnTo>
                    <a:pt x="80165" y="481398"/>
                  </a:lnTo>
                  <a:lnTo>
                    <a:pt x="41696" y="510795"/>
                  </a:lnTo>
                  <a:lnTo>
                    <a:pt x="21765" y="527811"/>
                  </a:lnTo>
                  <a:lnTo>
                    <a:pt x="0" y="546035"/>
                  </a:lnTo>
                  <a:lnTo>
                    <a:pt x="47926" y="515601"/>
                  </a:lnTo>
                  <a:lnTo>
                    <a:pt x="96477" y="490252"/>
                  </a:lnTo>
                  <a:lnTo>
                    <a:pt x="145498" y="469515"/>
                  </a:lnTo>
                  <a:lnTo>
                    <a:pt x="194833" y="452915"/>
                  </a:lnTo>
                  <a:lnTo>
                    <a:pt x="244327" y="439980"/>
                  </a:lnTo>
                  <a:lnTo>
                    <a:pt x="293823" y="430236"/>
                  </a:lnTo>
                  <a:lnTo>
                    <a:pt x="343166" y="423209"/>
                  </a:lnTo>
                  <a:lnTo>
                    <a:pt x="392201" y="418426"/>
                  </a:lnTo>
                  <a:lnTo>
                    <a:pt x="440772" y="415413"/>
                  </a:lnTo>
                  <a:lnTo>
                    <a:pt x="488724" y="413697"/>
                  </a:lnTo>
                  <a:lnTo>
                    <a:pt x="535899" y="412804"/>
                  </a:lnTo>
                  <a:lnTo>
                    <a:pt x="641887" y="412737"/>
                  </a:lnTo>
                  <a:lnTo>
                    <a:pt x="693306" y="412402"/>
                  </a:lnTo>
                  <a:lnTo>
                    <a:pt x="743772" y="411643"/>
                  </a:lnTo>
                  <a:lnTo>
                    <a:pt x="793359" y="410292"/>
                  </a:lnTo>
                  <a:lnTo>
                    <a:pt x="842137" y="408183"/>
                  </a:lnTo>
                  <a:lnTo>
                    <a:pt x="890181" y="405148"/>
                  </a:lnTo>
                  <a:lnTo>
                    <a:pt x="937562" y="401020"/>
                  </a:lnTo>
                  <a:lnTo>
                    <a:pt x="984353" y="395631"/>
                  </a:lnTo>
                  <a:lnTo>
                    <a:pt x="1030627" y="388814"/>
                  </a:lnTo>
                  <a:lnTo>
                    <a:pt x="1076456" y="380402"/>
                  </a:lnTo>
                  <a:lnTo>
                    <a:pt x="1121913" y="370227"/>
                  </a:lnTo>
                  <a:lnTo>
                    <a:pt x="1167070" y="358122"/>
                  </a:lnTo>
                  <a:lnTo>
                    <a:pt x="1212001" y="343920"/>
                  </a:lnTo>
                  <a:lnTo>
                    <a:pt x="1256777" y="327454"/>
                  </a:lnTo>
                  <a:lnTo>
                    <a:pt x="1301471" y="308555"/>
                  </a:lnTo>
                  <a:lnTo>
                    <a:pt x="1346156" y="287057"/>
                  </a:lnTo>
                  <a:lnTo>
                    <a:pt x="1390904" y="262793"/>
                  </a:lnTo>
                  <a:lnTo>
                    <a:pt x="1435788" y="235594"/>
                  </a:lnTo>
                  <a:lnTo>
                    <a:pt x="1475922" y="210649"/>
                  </a:lnTo>
                  <a:lnTo>
                    <a:pt x="1512859" y="182971"/>
                  </a:lnTo>
                  <a:lnTo>
                    <a:pt x="1547068" y="152458"/>
                  </a:lnTo>
                  <a:lnTo>
                    <a:pt x="1579014" y="119007"/>
                  </a:lnTo>
                  <a:lnTo>
                    <a:pt x="1609164" y="82516"/>
                  </a:lnTo>
                  <a:lnTo>
                    <a:pt x="1637983" y="42881"/>
                  </a:lnTo>
                  <a:lnTo>
                    <a:pt x="16659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7624049" y="607573"/>
              <a:ext cx="1663700" cy="543560"/>
            </a:xfrm>
            <a:custGeom>
              <a:avLst/>
              <a:gdLst/>
              <a:ahLst/>
              <a:cxnLst/>
              <a:rect l="l" t="t" r="r" b="b"/>
              <a:pathLst>
                <a:path w="1663700" h="543560">
                  <a:moveTo>
                    <a:pt x="1341131" y="230883"/>
                  </a:moveTo>
                  <a:lnTo>
                    <a:pt x="1281062" y="249267"/>
                  </a:lnTo>
                  <a:lnTo>
                    <a:pt x="1226951" y="265177"/>
                  </a:lnTo>
                  <a:lnTo>
                    <a:pt x="1178123" y="278809"/>
                  </a:lnTo>
                  <a:lnTo>
                    <a:pt x="1133904" y="290356"/>
                  </a:lnTo>
                  <a:lnTo>
                    <a:pt x="1093621" y="300015"/>
                  </a:lnTo>
                  <a:lnTo>
                    <a:pt x="1022163" y="314449"/>
                  </a:lnTo>
                  <a:lnTo>
                    <a:pt x="958358" y="323670"/>
                  </a:lnTo>
                  <a:lnTo>
                    <a:pt x="896811" y="329242"/>
                  </a:lnTo>
                  <a:lnTo>
                    <a:pt x="832130" y="332726"/>
                  </a:lnTo>
                  <a:lnTo>
                    <a:pt x="758922" y="335683"/>
                  </a:lnTo>
                  <a:lnTo>
                    <a:pt x="717435" y="337453"/>
                  </a:lnTo>
                  <a:lnTo>
                    <a:pt x="671794" y="339676"/>
                  </a:lnTo>
                  <a:lnTo>
                    <a:pt x="621324" y="342549"/>
                  </a:lnTo>
                  <a:lnTo>
                    <a:pt x="565353" y="346266"/>
                  </a:lnTo>
                  <a:lnTo>
                    <a:pt x="503205" y="351023"/>
                  </a:lnTo>
                  <a:lnTo>
                    <a:pt x="434206" y="357015"/>
                  </a:lnTo>
                  <a:lnTo>
                    <a:pt x="387835" y="363904"/>
                  </a:lnTo>
                  <a:lnTo>
                    <a:pt x="341693" y="372906"/>
                  </a:lnTo>
                  <a:lnTo>
                    <a:pt x="295966" y="384159"/>
                  </a:lnTo>
                  <a:lnTo>
                    <a:pt x="250839" y="397800"/>
                  </a:lnTo>
                  <a:lnTo>
                    <a:pt x="206496" y="413967"/>
                  </a:lnTo>
                  <a:lnTo>
                    <a:pt x="163123" y="432795"/>
                  </a:lnTo>
                  <a:lnTo>
                    <a:pt x="120906" y="454424"/>
                  </a:lnTo>
                  <a:lnTo>
                    <a:pt x="80028" y="478990"/>
                  </a:lnTo>
                  <a:lnTo>
                    <a:pt x="41624" y="508242"/>
                  </a:lnTo>
                  <a:lnTo>
                    <a:pt x="21728" y="525174"/>
                  </a:lnTo>
                  <a:lnTo>
                    <a:pt x="0" y="543313"/>
                  </a:lnTo>
                  <a:lnTo>
                    <a:pt x="47842" y="513028"/>
                  </a:lnTo>
                  <a:lnTo>
                    <a:pt x="96310" y="487804"/>
                  </a:lnTo>
                  <a:lnTo>
                    <a:pt x="145246" y="467169"/>
                  </a:lnTo>
                  <a:lnTo>
                    <a:pt x="194496" y="450652"/>
                  </a:lnTo>
                  <a:lnTo>
                    <a:pt x="243905" y="437781"/>
                  </a:lnTo>
                  <a:lnTo>
                    <a:pt x="293316" y="428086"/>
                  </a:lnTo>
                  <a:lnTo>
                    <a:pt x="342575" y="421094"/>
                  </a:lnTo>
                  <a:lnTo>
                    <a:pt x="391526" y="416335"/>
                  </a:lnTo>
                  <a:lnTo>
                    <a:pt x="440014" y="413338"/>
                  </a:lnTo>
                  <a:lnTo>
                    <a:pt x="487883" y="411630"/>
                  </a:lnTo>
                  <a:lnTo>
                    <a:pt x="534978" y="410741"/>
                  </a:lnTo>
                  <a:lnTo>
                    <a:pt x="588429" y="410752"/>
                  </a:lnTo>
                  <a:lnTo>
                    <a:pt x="640784" y="410674"/>
                  </a:lnTo>
                  <a:lnTo>
                    <a:pt x="692115" y="410341"/>
                  </a:lnTo>
                  <a:lnTo>
                    <a:pt x="742496" y="409586"/>
                  </a:lnTo>
                  <a:lnTo>
                    <a:pt x="791997" y="408242"/>
                  </a:lnTo>
                  <a:lnTo>
                    <a:pt x="840693" y="406144"/>
                  </a:lnTo>
                  <a:lnTo>
                    <a:pt x="888654" y="403124"/>
                  </a:lnTo>
                  <a:lnTo>
                    <a:pt x="935955" y="399017"/>
                  </a:lnTo>
                  <a:lnTo>
                    <a:pt x="982666" y="393654"/>
                  </a:lnTo>
                  <a:lnTo>
                    <a:pt x="1028861" y="386871"/>
                  </a:lnTo>
                  <a:lnTo>
                    <a:pt x="1074612" y="378501"/>
                  </a:lnTo>
                  <a:lnTo>
                    <a:pt x="1119991" y="368377"/>
                  </a:lnTo>
                  <a:lnTo>
                    <a:pt x="1165071" y="356332"/>
                  </a:lnTo>
                  <a:lnTo>
                    <a:pt x="1209925" y="342200"/>
                  </a:lnTo>
                  <a:lnTo>
                    <a:pt x="1254624" y="325815"/>
                  </a:lnTo>
                  <a:lnTo>
                    <a:pt x="1299242" y="307011"/>
                  </a:lnTo>
                  <a:lnTo>
                    <a:pt x="1343850" y="285619"/>
                  </a:lnTo>
                  <a:lnTo>
                    <a:pt x="1388521" y="261475"/>
                  </a:lnTo>
                  <a:lnTo>
                    <a:pt x="1433328" y="234411"/>
                  </a:lnTo>
                  <a:lnTo>
                    <a:pt x="1473392" y="209590"/>
                  </a:lnTo>
                  <a:lnTo>
                    <a:pt x="1510267" y="182050"/>
                  </a:lnTo>
                  <a:lnTo>
                    <a:pt x="1544418" y="151690"/>
                  </a:lnTo>
                  <a:lnTo>
                    <a:pt x="1576310" y="118408"/>
                  </a:lnTo>
                  <a:lnTo>
                    <a:pt x="1606409" y="82100"/>
                  </a:lnTo>
                  <a:lnTo>
                    <a:pt x="1635180" y="42665"/>
                  </a:lnTo>
                  <a:lnTo>
                    <a:pt x="1663090" y="0"/>
                  </a:lnTo>
                  <a:lnTo>
                    <a:pt x="1634003" y="37696"/>
                  </a:lnTo>
                  <a:lnTo>
                    <a:pt x="1603176" y="72383"/>
                  </a:lnTo>
                  <a:lnTo>
                    <a:pt x="1569887" y="104304"/>
                  </a:lnTo>
                  <a:lnTo>
                    <a:pt x="1533410" y="133700"/>
                  </a:lnTo>
                  <a:lnTo>
                    <a:pt x="1493020" y="160813"/>
                  </a:lnTo>
                  <a:lnTo>
                    <a:pt x="1447994" y="185887"/>
                  </a:lnTo>
                  <a:lnTo>
                    <a:pt x="1397606" y="209163"/>
                  </a:lnTo>
                  <a:lnTo>
                    <a:pt x="1341131" y="230883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22"/>
            <p:cNvSpPr/>
            <p:nvPr/>
          </p:nvSpPr>
          <p:spPr>
            <a:xfrm>
              <a:off x="17702916" y="1034450"/>
              <a:ext cx="1233170" cy="165100"/>
            </a:xfrm>
            <a:custGeom>
              <a:avLst/>
              <a:gdLst/>
              <a:ahLst/>
              <a:cxnLst/>
              <a:rect l="l" t="t" r="r" b="b"/>
              <a:pathLst>
                <a:path w="1233169" h="165100">
                  <a:moveTo>
                    <a:pt x="1233009" y="0"/>
                  </a:moveTo>
                  <a:lnTo>
                    <a:pt x="1190382" y="20978"/>
                  </a:lnTo>
                  <a:lnTo>
                    <a:pt x="1149265" y="39585"/>
                  </a:lnTo>
                  <a:lnTo>
                    <a:pt x="1109013" y="55814"/>
                  </a:lnTo>
                  <a:lnTo>
                    <a:pt x="1068983" y="69657"/>
                  </a:lnTo>
                  <a:lnTo>
                    <a:pt x="1028531" y="81106"/>
                  </a:lnTo>
                  <a:lnTo>
                    <a:pt x="987014" y="90156"/>
                  </a:lnTo>
                  <a:lnTo>
                    <a:pt x="943786" y="96798"/>
                  </a:lnTo>
                  <a:lnTo>
                    <a:pt x="898205" y="101024"/>
                  </a:lnTo>
                  <a:lnTo>
                    <a:pt x="849627" y="102829"/>
                  </a:lnTo>
                  <a:lnTo>
                    <a:pt x="797407" y="102204"/>
                  </a:lnTo>
                  <a:lnTo>
                    <a:pt x="740903" y="99143"/>
                  </a:lnTo>
                  <a:lnTo>
                    <a:pt x="679469" y="93637"/>
                  </a:lnTo>
                  <a:lnTo>
                    <a:pt x="612463" y="85680"/>
                  </a:lnTo>
                  <a:lnTo>
                    <a:pt x="539240" y="75264"/>
                  </a:lnTo>
                  <a:lnTo>
                    <a:pt x="462628" y="67234"/>
                  </a:lnTo>
                  <a:lnTo>
                    <a:pt x="391440" y="63607"/>
                  </a:lnTo>
                  <a:lnTo>
                    <a:pt x="325709" y="63856"/>
                  </a:lnTo>
                  <a:lnTo>
                    <a:pt x="265464" y="67449"/>
                  </a:lnTo>
                  <a:lnTo>
                    <a:pt x="210738" y="73858"/>
                  </a:lnTo>
                  <a:lnTo>
                    <a:pt x="161560" y="82553"/>
                  </a:lnTo>
                  <a:lnTo>
                    <a:pt x="117963" y="93004"/>
                  </a:lnTo>
                  <a:lnTo>
                    <a:pt x="79977" y="104683"/>
                  </a:lnTo>
                  <a:lnTo>
                    <a:pt x="20964" y="129603"/>
                  </a:lnTo>
                  <a:lnTo>
                    <a:pt x="0" y="141786"/>
                  </a:lnTo>
                  <a:lnTo>
                    <a:pt x="47296" y="124277"/>
                  </a:lnTo>
                  <a:lnTo>
                    <a:pt x="93561" y="111517"/>
                  </a:lnTo>
                  <a:lnTo>
                    <a:pt x="139031" y="103029"/>
                  </a:lnTo>
                  <a:lnTo>
                    <a:pt x="183942" y="98336"/>
                  </a:lnTo>
                  <a:lnTo>
                    <a:pt x="228530" y="96961"/>
                  </a:lnTo>
                  <a:lnTo>
                    <a:pt x="273030" y="98428"/>
                  </a:lnTo>
                  <a:lnTo>
                    <a:pt x="317679" y="102261"/>
                  </a:lnTo>
                  <a:lnTo>
                    <a:pt x="362712" y="107982"/>
                  </a:lnTo>
                  <a:lnTo>
                    <a:pt x="408366" y="115115"/>
                  </a:lnTo>
                  <a:lnTo>
                    <a:pt x="454877" y="123184"/>
                  </a:lnTo>
                  <a:lnTo>
                    <a:pt x="502480" y="131713"/>
                  </a:lnTo>
                  <a:lnTo>
                    <a:pt x="551411" y="140223"/>
                  </a:lnTo>
                  <a:lnTo>
                    <a:pt x="601906" y="148240"/>
                  </a:lnTo>
                  <a:lnTo>
                    <a:pt x="654202" y="155286"/>
                  </a:lnTo>
                  <a:lnTo>
                    <a:pt x="708534" y="160885"/>
                  </a:lnTo>
                  <a:lnTo>
                    <a:pt x="765139" y="164560"/>
                  </a:lnTo>
                  <a:lnTo>
                    <a:pt x="830813" y="162745"/>
                  </a:lnTo>
                  <a:lnTo>
                    <a:pt x="890989" y="157374"/>
                  </a:lnTo>
                  <a:lnTo>
                    <a:pt x="946154" y="148561"/>
                  </a:lnTo>
                  <a:lnTo>
                    <a:pt x="996797" y="136420"/>
                  </a:lnTo>
                  <a:lnTo>
                    <a:pt x="1043405" y="121063"/>
                  </a:lnTo>
                  <a:lnTo>
                    <a:pt x="1086467" y="102603"/>
                  </a:lnTo>
                  <a:lnTo>
                    <a:pt x="1126470" y="81153"/>
                  </a:lnTo>
                  <a:lnTo>
                    <a:pt x="1163903" y="56827"/>
                  </a:lnTo>
                  <a:lnTo>
                    <a:pt x="1199253" y="29738"/>
                  </a:lnTo>
                  <a:lnTo>
                    <a:pt x="1233009" y="0"/>
                  </a:lnTo>
                  <a:close/>
                </a:path>
              </a:pathLst>
            </a:custGeom>
            <a:solidFill>
              <a:srgbClr val="133C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7709042" y="1185431"/>
              <a:ext cx="1353185" cy="227329"/>
            </a:xfrm>
            <a:custGeom>
              <a:avLst/>
              <a:gdLst/>
              <a:ahLst/>
              <a:cxnLst/>
              <a:rect l="l" t="t" r="r" b="b"/>
              <a:pathLst>
                <a:path w="1353184" h="227330">
                  <a:moveTo>
                    <a:pt x="270398" y="0"/>
                  </a:moveTo>
                  <a:lnTo>
                    <a:pt x="224912" y="2039"/>
                  </a:lnTo>
                  <a:lnTo>
                    <a:pt x="180651" y="6835"/>
                  </a:lnTo>
                  <a:lnTo>
                    <a:pt x="136820" y="14025"/>
                  </a:lnTo>
                  <a:lnTo>
                    <a:pt x="92630" y="23243"/>
                  </a:lnTo>
                  <a:lnTo>
                    <a:pt x="47287" y="34126"/>
                  </a:lnTo>
                  <a:lnTo>
                    <a:pt x="0" y="46310"/>
                  </a:lnTo>
                  <a:lnTo>
                    <a:pt x="61739" y="38765"/>
                  </a:lnTo>
                  <a:lnTo>
                    <a:pt x="117248" y="33612"/>
                  </a:lnTo>
                  <a:lnTo>
                    <a:pt x="167345" y="30750"/>
                  </a:lnTo>
                  <a:lnTo>
                    <a:pt x="212846" y="30076"/>
                  </a:lnTo>
                  <a:lnTo>
                    <a:pt x="254569" y="31487"/>
                  </a:lnTo>
                  <a:lnTo>
                    <a:pt x="293331" y="34881"/>
                  </a:lnTo>
                  <a:lnTo>
                    <a:pt x="365244" y="47207"/>
                  </a:lnTo>
                  <a:lnTo>
                    <a:pt x="435123" y="66234"/>
                  </a:lnTo>
                  <a:lnTo>
                    <a:pt x="509509" y="91142"/>
                  </a:lnTo>
                  <a:lnTo>
                    <a:pt x="594940" y="121110"/>
                  </a:lnTo>
                  <a:lnTo>
                    <a:pt x="643841" y="137735"/>
                  </a:lnTo>
                  <a:lnTo>
                    <a:pt x="697955" y="155317"/>
                  </a:lnTo>
                  <a:lnTo>
                    <a:pt x="758101" y="173755"/>
                  </a:lnTo>
                  <a:lnTo>
                    <a:pt x="825095" y="192944"/>
                  </a:lnTo>
                  <a:lnTo>
                    <a:pt x="887786" y="205821"/>
                  </a:lnTo>
                  <a:lnTo>
                    <a:pt x="943760" y="215660"/>
                  </a:lnTo>
                  <a:lnTo>
                    <a:pt x="994276" y="222444"/>
                  </a:lnTo>
                  <a:lnTo>
                    <a:pt x="1040591" y="226156"/>
                  </a:lnTo>
                  <a:lnTo>
                    <a:pt x="1083964" y="226779"/>
                  </a:lnTo>
                  <a:lnTo>
                    <a:pt x="1125652" y="224296"/>
                  </a:lnTo>
                  <a:lnTo>
                    <a:pt x="1166915" y="218690"/>
                  </a:lnTo>
                  <a:lnTo>
                    <a:pt x="1209009" y="209943"/>
                  </a:lnTo>
                  <a:lnTo>
                    <a:pt x="1253195" y="198040"/>
                  </a:lnTo>
                  <a:lnTo>
                    <a:pt x="1300729" y="182963"/>
                  </a:lnTo>
                  <a:lnTo>
                    <a:pt x="1352869" y="164694"/>
                  </a:lnTo>
                  <a:lnTo>
                    <a:pt x="1286943" y="172224"/>
                  </a:lnTo>
                  <a:lnTo>
                    <a:pt x="1223398" y="176212"/>
                  </a:lnTo>
                  <a:lnTo>
                    <a:pt x="1162217" y="177002"/>
                  </a:lnTo>
                  <a:lnTo>
                    <a:pt x="1103382" y="174935"/>
                  </a:lnTo>
                  <a:lnTo>
                    <a:pt x="1046876" y="170354"/>
                  </a:lnTo>
                  <a:lnTo>
                    <a:pt x="992679" y="163601"/>
                  </a:lnTo>
                  <a:lnTo>
                    <a:pt x="940776" y="155018"/>
                  </a:lnTo>
                  <a:lnTo>
                    <a:pt x="891147" y="144949"/>
                  </a:lnTo>
                  <a:lnTo>
                    <a:pt x="843775" y="133734"/>
                  </a:lnTo>
                  <a:lnTo>
                    <a:pt x="798642" y="121717"/>
                  </a:lnTo>
                  <a:lnTo>
                    <a:pt x="755731" y="109241"/>
                  </a:lnTo>
                  <a:lnTo>
                    <a:pt x="715022" y="96646"/>
                  </a:lnTo>
                  <a:lnTo>
                    <a:pt x="605940" y="61580"/>
                  </a:lnTo>
                  <a:lnTo>
                    <a:pt x="573868" y="51939"/>
                  </a:lnTo>
                  <a:lnTo>
                    <a:pt x="543910" y="43891"/>
                  </a:lnTo>
                  <a:lnTo>
                    <a:pt x="480422" y="26688"/>
                  </a:lnTo>
                  <a:lnTo>
                    <a:pt x="422120" y="14061"/>
                  </a:lnTo>
                  <a:lnTo>
                    <a:pt x="368210" y="5647"/>
                  </a:lnTo>
                  <a:lnTo>
                    <a:pt x="317900" y="1081"/>
                  </a:lnTo>
                  <a:lnTo>
                    <a:pt x="270398" y="0"/>
                  </a:lnTo>
                  <a:close/>
                </a:path>
              </a:pathLst>
            </a:custGeom>
            <a:solidFill>
              <a:srgbClr val="E023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0489">
              <a:lnSpc>
                <a:spcPts val="3325"/>
              </a:lnSpc>
            </a:pPr>
            <a:fld id="{81D60167-4931-47E6-BA6A-407CBD079E47}" type="slidenum">
              <a:rPr spc="-360" dirty="0"/>
              <a:t>14</a:t>
            </a:fld>
            <a:endParaRPr spc="-360" dirty="0"/>
          </a:p>
        </p:txBody>
      </p:sp>
      <p:pic>
        <p:nvPicPr>
          <p:cNvPr id="3" name="контакт">
            <a:hlinkClick r:id="" action="ppaction://media"/>
            <a:extLst>
              <a:ext uri="{FF2B5EF4-FFF2-40B4-BE49-F238E27FC236}">
                <a16:creationId xmlns:a16="http://schemas.microsoft.com/office/drawing/2014/main" id="{8B68662A-DD3B-4504-87B8-20F9F183053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791919" y="-172492"/>
            <a:ext cx="7241331" cy="1104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71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-230774"/>
            <a:ext cx="20104099" cy="11301538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15581201" y="606431"/>
            <a:ext cx="1371600" cy="1372235"/>
            <a:chOff x="15379469" y="335078"/>
            <a:chExt cx="1371600" cy="1372235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71029" y="751704"/>
              <a:ext cx="389516" cy="64440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682665" y="631394"/>
              <a:ext cx="388363" cy="5753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379469" y="335078"/>
              <a:ext cx="1371361" cy="1371685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17382174" y="335154"/>
            <a:ext cx="1911350" cy="1371600"/>
            <a:chOff x="17382174" y="335154"/>
            <a:chExt cx="1911350" cy="1371600"/>
          </a:xfrm>
        </p:grpSpPr>
        <p:sp>
          <p:nvSpPr>
            <p:cNvPr id="19" name="object 19"/>
            <p:cNvSpPr/>
            <p:nvPr/>
          </p:nvSpPr>
          <p:spPr>
            <a:xfrm>
              <a:off x="17382174" y="335154"/>
              <a:ext cx="1911350" cy="1371600"/>
            </a:xfrm>
            <a:custGeom>
              <a:avLst/>
              <a:gdLst/>
              <a:ahLst/>
              <a:cxnLst/>
              <a:rect l="l" t="t" r="r" b="b"/>
              <a:pathLst>
                <a:path w="1911350" h="1371600">
                  <a:moveTo>
                    <a:pt x="1625005" y="0"/>
                  </a:moveTo>
                  <a:lnTo>
                    <a:pt x="1601248" y="50800"/>
                  </a:lnTo>
                  <a:lnTo>
                    <a:pt x="1576027" y="101600"/>
                  </a:lnTo>
                  <a:lnTo>
                    <a:pt x="1548940" y="139700"/>
                  </a:lnTo>
                  <a:lnTo>
                    <a:pt x="1519586" y="177800"/>
                  </a:lnTo>
                  <a:lnTo>
                    <a:pt x="1487562" y="203200"/>
                  </a:lnTo>
                  <a:lnTo>
                    <a:pt x="1452467" y="241300"/>
                  </a:lnTo>
                  <a:lnTo>
                    <a:pt x="1413900" y="266700"/>
                  </a:lnTo>
                  <a:lnTo>
                    <a:pt x="1371457" y="292100"/>
                  </a:lnTo>
                  <a:lnTo>
                    <a:pt x="1324737" y="317500"/>
                  </a:lnTo>
                  <a:lnTo>
                    <a:pt x="1273339" y="330200"/>
                  </a:lnTo>
                  <a:lnTo>
                    <a:pt x="1216861" y="355600"/>
                  </a:lnTo>
                  <a:lnTo>
                    <a:pt x="1166968" y="368300"/>
                  </a:lnTo>
                  <a:lnTo>
                    <a:pt x="1116754" y="393700"/>
                  </a:lnTo>
                  <a:lnTo>
                    <a:pt x="1066269" y="393700"/>
                  </a:lnTo>
                  <a:lnTo>
                    <a:pt x="964692" y="419100"/>
                  </a:lnTo>
                  <a:lnTo>
                    <a:pt x="913702" y="419100"/>
                  </a:lnTo>
                  <a:lnTo>
                    <a:pt x="862646" y="431800"/>
                  </a:lnTo>
                  <a:lnTo>
                    <a:pt x="811575" y="431800"/>
                  </a:lnTo>
                  <a:lnTo>
                    <a:pt x="709858" y="457200"/>
                  </a:lnTo>
                  <a:lnTo>
                    <a:pt x="659213" y="457200"/>
                  </a:lnTo>
                  <a:lnTo>
                    <a:pt x="458843" y="508000"/>
                  </a:lnTo>
                  <a:lnTo>
                    <a:pt x="409472" y="533400"/>
                  </a:lnTo>
                  <a:lnTo>
                    <a:pt x="360456" y="546100"/>
                  </a:lnTo>
                  <a:lnTo>
                    <a:pt x="311831" y="571500"/>
                  </a:lnTo>
                  <a:lnTo>
                    <a:pt x="247395" y="596900"/>
                  </a:lnTo>
                  <a:lnTo>
                    <a:pt x="216325" y="622300"/>
                  </a:lnTo>
                  <a:lnTo>
                    <a:pt x="157722" y="660400"/>
                  </a:lnTo>
                  <a:lnTo>
                    <a:pt x="105490" y="711200"/>
                  </a:lnTo>
                  <a:lnTo>
                    <a:pt x="82384" y="749300"/>
                  </a:lnTo>
                  <a:lnTo>
                    <a:pt x="61616" y="774700"/>
                  </a:lnTo>
                  <a:lnTo>
                    <a:pt x="43433" y="812800"/>
                  </a:lnTo>
                  <a:lnTo>
                    <a:pt x="28085" y="838200"/>
                  </a:lnTo>
                  <a:lnTo>
                    <a:pt x="15819" y="876300"/>
                  </a:lnTo>
                  <a:lnTo>
                    <a:pt x="6884" y="914400"/>
                  </a:lnTo>
                  <a:lnTo>
                    <a:pt x="1528" y="952500"/>
                  </a:lnTo>
                  <a:lnTo>
                    <a:pt x="0" y="990600"/>
                  </a:lnTo>
                  <a:lnTo>
                    <a:pt x="2547" y="1028700"/>
                  </a:lnTo>
                  <a:lnTo>
                    <a:pt x="9418" y="1066800"/>
                  </a:lnTo>
                  <a:lnTo>
                    <a:pt x="20861" y="1104900"/>
                  </a:lnTo>
                  <a:lnTo>
                    <a:pt x="37125" y="1143000"/>
                  </a:lnTo>
                  <a:lnTo>
                    <a:pt x="58457" y="1181100"/>
                  </a:lnTo>
                  <a:lnTo>
                    <a:pt x="85107" y="1219200"/>
                  </a:lnTo>
                  <a:lnTo>
                    <a:pt x="117322" y="1257300"/>
                  </a:lnTo>
                  <a:lnTo>
                    <a:pt x="155351" y="1295400"/>
                  </a:lnTo>
                  <a:lnTo>
                    <a:pt x="199442" y="1333500"/>
                  </a:lnTo>
                  <a:lnTo>
                    <a:pt x="249843" y="1371600"/>
                  </a:lnTo>
                  <a:lnTo>
                    <a:pt x="236424" y="1358900"/>
                  </a:lnTo>
                  <a:lnTo>
                    <a:pt x="222569" y="1346200"/>
                  </a:lnTo>
                  <a:lnTo>
                    <a:pt x="179976" y="1308100"/>
                  </a:lnTo>
                  <a:lnTo>
                    <a:pt x="165968" y="1282700"/>
                  </a:lnTo>
                  <a:lnTo>
                    <a:pt x="139195" y="1244600"/>
                  </a:lnTo>
                  <a:lnTo>
                    <a:pt x="115143" y="1193800"/>
                  </a:lnTo>
                  <a:lnTo>
                    <a:pt x="95088" y="1143000"/>
                  </a:lnTo>
                  <a:lnTo>
                    <a:pt x="80307" y="1092200"/>
                  </a:lnTo>
                  <a:lnTo>
                    <a:pt x="72077" y="1028700"/>
                  </a:lnTo>
                  <a:lnTo>
                    <a:pt x="70818" y="1003300"/>
                  </a:lnTo>
                  <a:lnTo>
                    <a:pt x="71675" y="977900"/>
                  </a:lnTo>
                  <a:lnTo>
                    <a:pt x="80377" y="914400"/>
                  </a:lnTo>
                  <a:lnTo>
                    <a:pt x="99460" y="863600"/>
                  </a:lnTo>
                  <a:lnTo>
                    <a:pt x="130201" y="812800"/>
                  </a:lnTo>
                  <a:lnTo>
                    <a:pt x="150342" y="774700"/>
                  </a:lnTo>
                  <a:lnTo>
                    <a:pt x="173876" y="749300"/>
                  </a:lnTo>
                  <a:lnTo>
                    <a:pt x="200963" y="723900"/>
                  </a:lnTo>
                  <a:lnTo>
                    <a:pt x="231763" y="711200"/>
                  </a:lnTo>
                  <a:lnTo>
                    <a:pt x="266434" y="685800"/>
                  </a:lnTo>
                  <a:lnTo>
                    <a:pt x="305138" y="660400"/>
                  </a:lnTo>
                  <a:lnTo>
                    <a:pt x="348032" y="635000"/>
                  </a:lnTo>
                  <a:lnTo>
                    <a:pt x="395277" y="622300"/>
                  </a:lnTo>
                  <a:lnTo>
                    <a:pt x="447033" y="596900"/>
                  </a:lnTo>
                  <a:lnTo>
                    <a:pt x="503458" y="584200"/>
                  </a:lnTo>
                  <a:lnTo>
                    <a:pt x="564713" y="571500"/>
                  </a:lnTo>
                  <a:lnTo>
                    <a:pt x="630958" y="558800"/>
                  </a:lnTo>
                  <a:lnTo>
                    <a:pt x="702351" y="546100"/>
                  </a:lnTo>
                  <a:lnTo>
                    <a:pt x="779052" y="533400"/>
                  </a:lnTo>
                  <a:lnTo>
                    <a:pt x="828960" y="533400"/>
                  </a:lnTo>
                  <a:lnTo>
                    <a:pt x="928783" y="508000"/>
                  </a:lnTo>
                  <a:lnTo>
                    <a:pt x="978556" y="508000"/>
                  </a:lnTo>
                  <a:lnTo>
                    <a:pt x="1175092" y="457200"/>
                  </a:lnTo>
                  <a:lnTo>
                    <a:pt x="1217954" y="431800"/>
                  </a:lnTo>
                  <a:lnTo>
                    <a:pt x="1259977" y="419100"/>
                  </a:lnTo>
                  <a:lnTo>
                    <a:pt x="1301046" y="393700"/>
                  </a:lnTo>
                  <a:lnTo>
                    <a:pt x="1341042" y="368300"/>
                  </a:lnTo>
                  <a:lnTo>
                    <a:pt x="1379848" y="342900"/>
                  </a:lnTo>
                  <a:lnTo>
                    <a:pt x="1417348" y="317500"/>
                  </a:lnTo>
                  <a:lnTo>
                    <a:pt x="1453423" y="279400"/>
                  </a:lnTo>
                  <a:lnTo>
                    <a:pt x="1487956" y="241300"/>
                  </a:lnTo>
                  <a:lnTo>
                    <a:pt x="1520831" y="203200"/>
                  </a:lnTo>
                  <a:lnTo>
                    <a:pt x="1547193" y="177800"/>
                  </a:lnTo>
                  <a:lnTo>
                    <a:pt x="1571170" y="139700"/>
                  </a:lnTo>
                  <a:lnTo>
                    <a:pt x="1592383" y="88900"/>
                  </a:lnTo>
                  <a:lnTo>
                    <a:pt x="1610454" y="50800"/>
                  </a:lnTo>
                  <a:lnTo>
                    <a:pt x="1625005" y="0"/>
                  </a:lnTo>
                  <a:close/>
                </a:path>
                <a:path w="1911350" h="1371600">
                  <a:moveTo>
                    <a:pt x="349034" y="1168400"/>
                  </a:moveTo>
                  <a:lnTo>
                    <a:pt x="309055" y="1181100"/>
                  </a:lnTo>
                  <a:lnTo>
                    <a:pt x="275587" y="1206500"/>
                  </a:lnTo>
                  <a:lnTo>
                    <a:pt x="252597" y="1231900"/>
                  </a:lnTo>
                  <a:lnTo>
                    <a:pt x="244053" y="1270000"/>
                  </a:lnTo>
                  <a:lnTo>
                    <a:pt x="252116" y="1308100"/>
                  </a:lnTo>
                  <a:lnTo>
                    <a:pt x="274282" y="1346200"/>
                  </a:lnTo>
                  <a:lnTo>
                    <a:pt x="307513" y="1371600"/>
                  </a:lnTo>
                  <a:lnTo>
                    <a:pt x="393008" y="1371600"/>
                  </a:lnTo>
                  <a:lnTo>
                    <a:pt x="412125" y="1358900"/>
                  </a:lnTo>
                  <a:lnTo>
                    <a:pt x="428424" y="1346200"/>
                  </a:lnTo>
                  <a:lnTo>
                    <a:pt x="319813" y="1346200"/>
                  </a:lnTo>
                  <a:lnTo>
                    <a:pt x="295242" y="1333500"/>
                  </a:lnTo>
                  <a:lnTo>
                    <a:pt x="278308" y="1308100"/>
                  </a:lnTo>
                  <a:lnTo>
                    <a:pt x="271999" y="1282700"/>
                  </a:lnTo>
                  <a:lnTo>
                    <a:pt x="277899" y="1244600"/>
                  </a:lnTo>
                  <a:lnTo>
                    <a:pt x="294130" y="1219200"/>
                  </a:lnTo>
                  <a:lnTo>
                    <a:pt x="318488" y="1206500"/>
                  </a:lnTo>
                  <a:lnTo>
                    <a:pt x="423984" y="1206500"/>
                  </a:lnTo>
                  <a:lnTo>
                    <a:pt x="408342" y="1193800"/>
                  </a:lnTo>
                  <a:lnTo>
                    <a:pt x="390326" y="1181100"/>
                  </a:lnTo>
                  <a:lnTo>
                    <a:pt x="370401" y="1181100"/>
                  </a:lnTo>
                  <a:lnTo>
                    <a:pt x="349034" y="1168400"/>
                  </a:lnTo>
                  <a:close/>
                </a:path>
                <a:path w="1911350" h="1371600">
                  <a:moveTo>
                    <a:pt x="533656" y="1206500"/>
                  </a:moveTo>
                  <a:lnTo>
                    <a:pt x="506244" y="1206500"/>
                  </a:lnTo>
                  <a:lnTo>
                    <a:pt x="502604" y="1231900"/>
                  </a:lnTo>
                  <a:lnTo>
                    <a:pt x="497103" y="1270000"/>
                  </a:lnTo>
                  <a:lnTo>
                    <a:pt x="488468" y="1295400"/>
                  </a:lnTo>
                  <a:lnTo>
                    <a:pt x="475428" y="1320800"/>
                  </a:lnTo>
                  <a:lnTo>
                    <a:pt x="465312" y="1333500"/>
                  </a:lnTo>
                  <a:lnTo>
                    <a:pt x="456397" y="1346200"/>
                  </a:lnTo>
                  <a:lnTo>
                    <a:pt x="436256" y="1346200"/>
                  </a:lnTo>
                  <a:lnTo>
                    <a:pt x="436256" y="1371600"/>
                  </a:lnTo>
                  <a:lnTo>
                    <a:pt x="462174" y="1371600"/>
                  </a:lnTo>
                  <a:lnTo>
                    <a:pt x="474238" y="1358900"/>
                  </a:lnTo>
                  <a:lnTo>
                    <a:pt x="485616" y="1358900"/>
                  </a:lnTo>
                  <a:lnTo>
                    <a:pt x="505641" y="1320800"/>
                  </a:lnTo>
                  <a:lnTo>
                    <a:pt x="519523" y="1282700"/>
                  </a:lnTo>
                  <a:lnTo>
                    <a:pt x="528462" y="1244600"/>
                  </a:lnTo>
                  <a:lnTo>
                    <a:pt x="533656" y="1206500"/>
                  </a:lnTo>
                  <a:close/>
                </a:path>
                <a:path w="1911350" h="1371600">
                  <a:moveTo>
                    <a:pt x="618272" y="1181100"/>
                  </a:moveTo>
                  <a:lnTo>
                    <a:pt x="471512" y="1181100"/>
                  </a:lnTo>
                  <a:lnTo>
                    <a:pt x="483784" y="1206500"/>
                  </a:lnTo>
                  <a:lnTo>
                    <a:pt x="589801" y="1206500"/>
                  </a:lnTo>
                  <a:lnTo>
                    <a:pt x="589801" y="1371600"/>
                  </a:lnTo>
                  <a:lnTo>
                    <a:pt x="618272" y="1371600"/>
                  </a:lnTo>
                  <a:lnTo>
                    <a:pt x="618272" y="1181100"/>
                  </a:lnTo>
                  <a:close/>
                </a:path>
                <a:path w="1911350" h="1371600">
                  <a:moveTo>
                    <a:pt x="680678" y="1333500"/>
                  </a:moveTo>
                  <a:lnTo>
                    <a:pt x="669705" y="1358900"/>
                  </a:lnTo>
                  <a:lnTo>
                    <a:pt x="677089" y="1371600"/>
                  </a:lnTo>
                  <a:lnTo>
                    <a:pt x="736332" y="1371600"/>
                  </a:lnTo>
                  <a:lnTo>
                    <a:pt x="748845" y="1358900"/>
                  </a:lnTo>
                  <a:lnTo>
                    <a:pt x="760843" y="1346200"/>
                  </a:lnTo>
                  <a:lnTo>
                    <a:pt x="686785" y="1346200"/>
                  </a:lnTo>
                  <a:lnTo>
                    <a:pt x="680678" y="1333500"/>
                  </a:lnTo>
                  <a:close/>
                </a:path>
                <a:path w="1911350" h="1371600">
                  <a:moveTo>
                    <a:pt x="881750" y="1181100"/>
                  </a:moveTo>
                  <a:lnTo>
                    <a:pt x="847542" y="1181100"/>
                  </a:lnTo>
                  <a:lnTo>
                    <a:pt x="911519" y="1270000"/>
                  </a:lnTo>
                  <a:lnTo>
                    <a:pt x="876526" y="1320800"/>
                  </a:lnTo>
                  <a:lnTo>
                    <a:pt x="867101" y="1333500"/>
                  </a:lnTo>
                  <a:lnTo>
                    <a:pt x="858705" y="1346200"/>
                  </a:lnTo>
                  <a:lnTo>
                    <a:pt x="838139" y="1346200"/>
                  </a:lnTo>
                  <a:lnTo>
                    <a:pt x="837877" y="1371600"/>
                  </a:lnTo>
                  <a:lnTo>
                    <a:pt x="868170" y="1371600"/>
                  </a:lnTo>
                  <a:lnTo>
                    <a:pt x="882973" y="1358900"/>
                  </a:lnTo>
                  <a:lnTo>
                    <a:pt x="898462" y="1346200"/>
                  </a:lnTo>
                  <a:lnTo>
                    <a:pt x="936063" y="1282700"/>
                  </a:lnTo>
                  <a:lnTo>
                    <a:pt x="1051363" y="1282700"/>
                  </a:lnTo>
                  <a:lnTo>
                    <a:pt x="1042615" y="1270000"/>
                  </a:lnTo>
                  <a:lnTo>
                    <a:pt x="1051754" y="1257300"/>
                  </a:lnTo>
                  <a:lnTo>
                    <a:pt x="930848" y="1257300"/>
                  </a:lnTo>
                  <a:lnTo>
                    <a:pt x="881750" y="1181100"/>
                  </a:lnTo>
                  <a:close/>
                </a:path>
                <a:path w="1911350" h="1371600">
                  <a:moveTo>
                    <a:pt x="991171" y="1282700"/>
                  </a:moveTo>
                  <a:lnTo>
                    <a:pt x="962701" y="1282700"/>
                  </a:lnTo>
                  <a:lnTo>
                    <a:pt x="962701" y="1371600"/>
                  </a:lnTo>
                  <a:lnTo>
                    <a:pt x="991171" y="1371600"/>
                  </a:lnTo>
                  <a:lnTo>
                    <a:pt x="991171" y="1282700"/>
                  </a:lnTo>
                  <a:close/>
                </a:path>
                <a:path w="1911350" h="1371600">
                  <a:moveTo>
                    <a:pt x="1051363" y="1282700"/>
                  </a:moveTo>
                  <a:lnTo>
                    <a:pt x="1018071" y="1282700"/>
                  </a:lnTo>
                  <a:lnTo>
                    <a:pt x="1055410" y="1346200"/>
                  </a:lnTo>
                  <a:lnTo>
                    <a:pt x="1070756" y="1358900"/>
                  </a:lnTo>
                  <a:lnTo>
                    <a:pt x="1085342" y="1371600"/>
                  </a:lnTo>
                  <a:lnTo>
                    <a:pt x="1116256" y="1371600"/>
                  </a:lnTo>
                  <a:lnTo>
                    <a:pt x="1115995" y="1346200"/>
                  </a:lnTo>
                  <a:lnTo>
                    <a:pt x="1095232" y="1346200"/>
                  </a:lnTo>
                  <a:lnTo>
                    <a:pt x="1086886" y="1333500"/>
                  </a:lnTo>
                  <a:lnTo>
                    <a:pt x="1077608" y="1320800"/>
                  </a:lnTo>
                  <a:lnTo>
                    <a:pt x="1051363" y="1282700"/>
                  </a:lnTo>
                  <a:close/>
                </a:path>
                <a:path w="1911350" h="1371600">
                  <a:moveTo>
                    <a:pt x="1287298" y="1181100"/>
                  </a:moveTo>
                  <a:lnTo>
                    <a:pt x="1150203" y="1181100"/>
                  </a:lnTo>
                  <a:lnTo>
                    <a:pt x="1150203" y="1371600"/>
                  </a:lnTo>
                  <a:lnTo>
                    <a:pt x="1298785" y="1371600"/>
                  </a:lnTo>
                  <a:lnTo>
                    <a:pt x="1298785" y="1346200"/>
                  </a:lnTo>
                  <a:lnTo>
                    <a:pt x="1178663" y="1346200"/>
                  </a:lnTo>
                  <a:lnTo>
                    <a:pt x="1178663" y="1295400"/>
                  </a:lnTo>
                  <a:lnTo>
                    <a:pt x="1196778" y="1295400"/>
                  </a:lnTo>
                  <a:lnTo>
                    <a:pt x="1206095" y="1282700"/>
                  </a:lnTo>
                  <a:lnTo>
                    <a:pt x="1258043" y="1282700"/>
                  </a:lnTo>
                  <a:lnTo>
                    <a:pt x="1258043" y="1270000"/>
                  </a:lnTo>
                  <a:lnTo>
                    <a:pt x="1178663" y="1270000"/>
                  </a:lnTo>
                  <a:lnTo>
                    <a:pt x="1178663" y="1206500"/>
                  </a:lnTo>
                  <a:lnTo>
                    <a:pt x="1287298" y="1206500"/>
                  </a:lnTo>
                  <a:lnTo>
                    <a:pt x="1287298" y="1181100"/>
                  </a:lnTo>
                  <a:close/>
                </a:path>
                <a:path w="1911350" h="1371600">
                  <a:moveTo>
                    <a:pt x="1359631" y="1181100"/>
                  </a:moveTo>
                  <a:lnTo>
                    <a:pt x="1331423" y="1181100"/>
                  </a:lnTo>
                  <a:lnTo>
                    <a:pt x="1331423" y="1371600"/>
                  </a:lnTo>
                  <a:lnTo>
                    <a:pt x="1359631" y="1371600"/>
                  </a:lnTo>
                  <a:lnTo>
                    <a:pt x="1359631" y="1282700"/>
                  </a:lnTo>
                  <a:lnTo>
                    <a:pt x="1502737" y="1282700"/>
                  </a:lnTo>
                  <a:lnTo>
                    <a:pt x="1502737" y="1257300"/>
                  </a:lnTo>
                  <a:lnTo>
                    <a:pt x="1359631" y="1257300"/>
                  </a:lnTo>
                  <a:lnTo>
                    <a:pt x="1359631" y="1181100"/>
                  </a:lnTo>
                  <a:close/>
                </a:path>
                <a:path w="1911350" h="1371600">
                  <a:moveTo>
                    <a:pt x="1502737" y="1282700"/>
                  </a:moveTo>
                  <a:lnTo>
                    <a:pt x="1474266" y="1282700"/>
                  </a:lnTo>
                  <a:lnTo>
                    <a:pt x="1474266" y="1371600"/>
                  </a:lnTo>
                  <a:lnTo>
                    <a:pt x="1502737" y="1371600"/>
                  </a:lnTo>
                  <a:lnTo>
                    <a:pt x="1502737" y="1282700"/>
                  </a:lnTo>
                  <a:close/>
                </a:path>
                <a:path w="1911350" h="1371600">
                  <a:moveTo>
                    <a:pt x="1575331" y="1181100"/>
                  </a:moveTo>
                  <a:lnTo>
                    <a:pt x="1547123" y="1181100"/>
                  </a:lnTo>
                  <a:lnTo>
                    <a:pt x="1547123" y="1371600"/>
                  </a:lnTo>
                  <a:lnTo>
                    <a:pt x="1575331" y="1371600"/>
                  </a:lnTo>
                  <a:lnTo>
                    <a:pt x="1603990" y="1333500"/>
                  </a:lnTo>
                  <a:lnTo>
                    <a:pt x="1575331" y="1333500"/>
                  </a:lnTo>
                  <a:lnTo>
                    <a:pt x="1575331" y="1181100"/>
                  </a:lnTo>
                  <a:close/>
                </a:path>
                <a:path w="1911350" h="1371600">
                  <a:moveTo>
                    <a:pt x="1718175" y="1219200"/>
                  </a:moveTo>
                  <a:lnTo>
                    <a:pt x="1689967" y="1219200"/>
                  </a:lnTo>
                  <a:lnTo>
                    <a:pt x="1689967" y="1371600"/>
                  </a:lnTo>
                  <a:lnTo>
                    <a:pt x="1718175" y="1371600"/>
                  </a:lnTo>
                  <a:lnTo>
                    <a:pt x="1718175" y="1219200"/>
                  </a:lnTo>
                  <a:close/>
                </a:path>
                <a:path w="1911350" h="1371600">
                  <a:moveTo>
                    <a:pt x="410927" y="1320800"/>
                  </a:moveTo>
                  <a:lnTo>
                    <a:pt x="398868" y="1333500"/>
                  </a:lnTo>
                  <a:lnTo>
                    <a:pt x="384190" y="1346200"/>
                  </a:lnTo>
                  <a:lnTo>
                    <a:pt x="428424" y="1346200"/>
                  </a:lnTo>
                  <a:lnTo>
                    <a:pt x="410927" y="1320800"/>
                  </a:lnTo>
                  <a:close/>
                </a:path>
                <a:path w="1911350" h="1371600">
                  <a:moveTo>
                    <a:pt x="675453" y="1181100"/>
                  </a:moveTo>
                  <a:lnTo>
                    <a:pt x="644376" y="1181100"/>
                  </a:lnTo>
                  <a:lnTo>
                    <a:pt x="659452" y="1231900"/>
                  </a:lnTo>
                  <a:lnTo>
                    <a:pt x="679401" y="1270000"/>
                  </a:lnTo>
                  <a:lnTo>
                    <a:pt x="703315" y="1308100"/>
                  </a:lnTo>
                  <a:lnTo>
                    <a:pt x="730289" y="1333500"/>
                  </a:lnTo>
                  <a:lnTo>
                    <a:pt x="726111" y="1346200"/>
                  </a:lnTo>
                  <a:lnTo>
                    <a:pt x="760843" y="1346200"/>
                  </a:lnTo>
                  <a:lnTo>
                    <a:pt x="776621" y="1320800"/>
                  </a:lnTo>
                  <a:lnTo>
                    <a:pt x="747001" y="1320800"/>
                  </a:lnTo>
                  <a:lnTo>
                    <a:pt x="725870" y="1295400"/>
                  </a:lnTo>
                  <a:lnTo>
                    <a:pt x="706232" y="1257300"/>
                  </a:lnTo>
                  <a:lnTo>
                    <a:pt x="689091" y="1219200"/>
                  </a:lnTo>
                  <a:lnTo>
                    <a:pt x="675453" y="1181100"/>
                  </a:lnTo>
                  <a:close/>
                </a:path>
                <a:path w="1911350" h="1371600">
                  <a:moveTo>
                    <a:pt x="1718175" y="1181100"/>
                  </a:moveTo>
                  <a:lnTo>
                    <a:pt x="1689967" y="1181100"/>
                  </a:lnTo>
                  <a:lnTo>
                    <a:pt x="1575331" y="1333500"/>
                  </a:lnTo>
                  <a:lnTo>
                    <a:pt x="1603990" y="1333500"/>
                  </a:lnTo>
                  <a:lnTo>
                    <a:pt x="1689967" y="1219200"/>
                  </a:lnTo>
                  <a:lnTo>
                    <a:pt x="1718175" y="1219200"/>
                  </a:lnTo>
                  <a:lnTo>
                    <a:pt x="1718175" y="1181100"/>
                  </a:lnTo>
                  <a:close/>
                </a:path>
                <a:path w="1911350" h="1371600">
                  <a:moveTo>
                    <a:pt x="832401" y="1181100"/>
                  </a:moveTo>
                  <a:lnTo>
                    <a:pt x="799753" y="1181100"/>
                  </a:lnTo>
                  <a:lnTo>
                    <a:pt x="789823" y="1219200"/>
                  </a:lnTo>
                  <a:lnTo>
                    <a:pt x="777296" y="1244600"/>
                  </a:lnTo>
                  <a:lnTo>
                    <a:pt x="762809" y="1282700"/>
                  </a:lnTo>
                  <a:lnTo>
                    <a:pt x="747001" y="1320800"/>
                  </a:lnTo>
                  <a:lnTo>
                    <a:pt x="776621" y="1320800"/>
                  </a:lnTo>
                  <a:lnTo>
                    <a:pt x="784509" y="1308100"/>
                  </a:lnTo>
                  <a:lnTo>
                    <a:pt x="803867" y="1270000"/>
                  </a:lnTo>
                  <a:lnTo>
                    <a:pt x="819602" y="1219200"/>
                  </a:lnTo>
                  <a:lnTo>
                    <a:pt x="832401" y="1181100"/>
                  </a:lnTo>
                  <a:close/>
                </a:path>
                <a:path w="1911350" h="1371600">
                  <a:moveTo>
                    <a:pt x="1258043" y="1257300"/>
                  </a:moveTo>
                  <a:lnTo>
                    <a:pt x="1187572" y="1257300"/>
                  </a:lnTo>
                  <a:lnTo>
                    <a:pt x="1178663" y="1270000"/>
                  </a:lnTo>
                  <a:lnTo>
                    <a:pt x="1258043" y="1270000"/>
                  </a:lnTo>
                  <a:lnTo>
                    <a:pt x="1258043" y="1257300"/>
                  </a:lnTo>
                  <a:close/>
                </a:path>
                <a:path w="1911350" h="1371600">
                  <a:moveTo>
                    <a:pt x="991171" y="1181100"/>
                  </a:moveTo>
                  <a:lnTo>
                    <a:pt x="962701" y="1181100"/>
                  </a:lnTo>
                  <a:lnTo>
                    <a:pt x="962701" y="1257300"/>
                  </a:lnTo>
                  <a:lnTo>
                    <a:pt x="991171" y="1257300"/>
                  </a:lnTo>
                  <a:lnTo>
                    <a:pt x="991171" y="1181100"/>
                  </a:lnTo>
                  <a:close/>
                </a:path>
                <a:path w="1911350" h="1371600">
                  <a:moveTo>
                    <a:pt x="1106592" y="1181100"/>
                  </a:moveTo>
                  <a:lnTo>
                    <a:pt x="1072383" y="1181100"/>
                  </a:lnTo>
                  <a:lnTo>
                    <a:pt x="1023024" y="1257300"/>
                  </a:lnTo>
                  <a:lnTo>
                    <a:pt x="1051754" y="1257300"/>
                  </a:lnTo>
                  <a:lnTo>
                    <a:pt x="1106592" y="1181100"/>
                  </a:lnTo>
                  <a:close/>
                </a:path>
                <a:path w="1911350" h="1371600">
                  <a:moveTo>
                    <a:pt x="1502737" y="1181100"/>
                  </a:moveTo>
                  <a:lnTo>
                    <a:pt x="1474266" y="1181100"/>
                  </a:lnTo>
                  <a:lnTo>
                    <a:pt x="1474266" y="1257300"/>
                  </a:lnTo>
                  <a:lnTo>
                    <a:pt x="1502737" y="1257300"/>
                  </a:lnTo>
                  <a:lnTo>
                    <a:pt x="1502737" y="1181100"/>
                  </a:lnTo>
                  <a:close/>
                </a:path>
                <a:path w="1911350" h="1371600">
                  <a:moveTo>
                    <a:pt x="423984" y="1206500"/>
                  </a:moveTo>
                  <a:lnTo>
                    <a:pt x="380272" y="1206500"/>
                  </a:lnTo>
                  <a:lnTo>
                    <a:pt x="393978" y="1219200"/>
                  </a:lnTo>
                  <a:lnTo>
                    <a:pt x="405702" y="1219200"/>
                  </a:lnTo>
                  <a:lnTo>
                    <a:pt x="423984" y="1206500"/>
                  </a:lnTo>
                  <a:close/>
                </a:path>
                <a:path w="1911350" h="1371600">
                  <a:moveTo>
                    <a:pt x="1899657" y="1172349"/>
                  </a:moveTo>
                  <a:lnTo>
                    <a:pt x="1762561" y="1172349"/>
                  </a:lnTo>
                  <a:lnTo>
                    <a:pt x="1762561" y="1367160"/>
                  </a:lnTo>
                  <a:lnTo>
                    <a:pt x="1911154" y="1367160"/>
                  </a:lnTo>
                  <a:lnTo>
                    <a:pt x="1911154" y="1338690"/>
                  </a:lnTo>
                  <a:lnTo>
                    <a:pt x="1791032" y="1338690"/>
                  </a:lnTo>
                  <a:lnTo>
                    <a:pt x="1791032" y="1289078"/>
                  </a:lnTo>
                  <a:lnTo>
                    <a:pt x="1799978" y="1285250"/>
                  </a:lnTo>
                  <a:lnTo>
                    <a:pt x="1809145" y="1282941"/>
                  </a:lnTo>
                  <a:lnTo>
                    <a:pt x="1818459" y="1281809"/>
                  </a:lnTo>
                  <a:lnTo>
                    <a:pt x="1827847" y="1281508"/>
                  </a:lnTo>
                  <a:lnTo>
                    <a:pt x="1870411" y="1281508"/>
                  </a:lnTo>
                  <a:lnTo>
                    <a:pt x="1870411" y="1260095"/>
                  </a:lnTo>
                  <a:lnTo>
                    <a:pt x="1791032" y="1260095"/>
                  </a:lnTo>
                  <a:lnTo>
                    <a:pt x="1791032" y="1201071"/>
                  </a:lnTo>
                  <a:lnTo>
                    <a:pt x="1899657" y="1201071"/>
                  </a:lnTo>
                  <a:lnTo>
                    <a:pt x="1899657" y="1172349"/>
                  </a:lnTo>
                  <a:close/>
                </a:path>
                <a:path w="1911350" h="1371600">
                  <a:moveTo>
                    <a:pt x="1870411" y="1252514"/>
                  </a:moveTo>
                  <a:lnTo>
                    <a:pt x="1827847" y="1252514"/>
                  </a:lnTo>
                  <a:lnTo>
                    <a:pt x="1818349" y="1252743"/>
                  </a:lnTo>
                  <a:lnTo>
                    <a:pt x="1809047" y="1253756"/>
                  </a:lnTo>
                  <a:lnTo>
                    <a:pt x="1799941" y="1256044"/>
                  </a:lnTo>
                  <a:lnTo>
                    <a:pt x="1791032" y="1260095"/>
                  </a:lnTo>
                  <a:lnTo>
                    <a:pt x="1870411" y="1260095"/>
                  </a:lnTo>
                  <a:lnTo>
                    <a:pt x="1870411" y="1252514"/>
                  </a:lnTo>
                  <a:close/>
                </a:path>
              </a:pathLst>
            </a:custGeom>
            <a:solidFill>
              <a:srgbClr val="CFA0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7622793" y="606431"/>
              <a:ext cx="1666239" cy="546100"/>
            </a:xfrm>
            <a:custGeom>
              <a:avLst/>
              <a:gdLst/>
              <a:ahLst/>
              <a:cxnLst/>
              <a:rect l="l" t="t" r="r" b="b"/>
              <a:pathLst>
                <a:path w="1666240" h="546100">
                  <a:moveTo>
                    <a:pt x="1665938" y="0"/>
                  </a:moveTo>
                  <a:lnTo>
                    <a:pt x="1636802" y="37887"/>
                  </a:lnTo>
                  <a:lnTo>
                    <a:pt x="1605925" y="72750"/>
                  </a:lnTo>
                  <a:lnTo>
                    <a:pt x="1572579" y="104832"/>
                  </a:lnTo>
                  <a:lnTo>
                    <a:pt x="1536040" y="134375"/>
                  </a:lnTo>
                  <a:lnTo>
                    <a:pt x="1495582" y="161624"/>
                  </a:lnTo>
                  <a:lnTo>
                    <a:pt x="1450479" y="186823"/>
                  </a:lnTo>
                  <a:lnTo>
                    <a:pt x="1400006" y="210216"/>
                  </a:lnTo>
                  <a:lnTo>
                    <a:pt x="1343435" y="232045"/>
                  </a:lnTo>
                  <a:lnTo>
                    <a:pt x="1283262" y="250522"/>
                  </a:lnTo>
                  <a:lnTo>
                    <a:pt x="1229058" y="266512"/>
                  </a:lnTo>
                  <a:lnTo>
                    <a:pt x="1180146" y="280211"/>
                  </a:lnTo>
                  <a:lnTo>
                    <a:pt x="1135851" y="291817"/>
                  </a:lnTo>
                  <a:lnTo>
                    <a:pt x="1095498" y="301524"/>
                  </a:lnTo>
                  <a:lnTo>
                    <a:pt x="1023919" y="316030"/>
                  </a:lnTo>
                  <a:lnTo>
                    <a:pt x="960004" y="325298"/>
                  </a:lnTo>
                  <a:lnTo>
                    <a:pt x="898352" y="330897"/>
                  </a:lnTo>
                  <a:lnTo>
                    <a:pt x="833561" y="334398"/>
                  </a:lnTo>
                  <a:lnTo>
                    <a:pt x="718671" y="339147"/>
                  </a:lnTo>
                  <a:lnTo>
                    <a:pt x="672953" y="341381"/>
                  </a:lnTo>
                  <a:lnTo>
                    <a:pt x="622398" y="344268"/>
                  </a:lnTo>
                  <a:lnTo>
                    <a:pt x="566331" y="348004"/>
                  </a:lnTo>
                  <a:lnTo>
                    <a:pt x="504076" y="352784"/>
                  </a:lnTo>
                  <a:lnTo>
                    <a:pt x="434960" y="358805"/>
                  </a:lnTo>
                  <a:lnTo>
                    <a:pt x="388507" y="365730"/>
                  </a:lnTo>
                  <a:lnTo>
                    <a:pt x="342285" y="374779"/>
                  </a:lnTo>
                  <a:lnTo>
                    <a:pt x="296478" y="386088"/>
                  </a:lnTo>
                  <a:lnTo>
                    <a:pt x="251272" y="399798"/>
                  </a:lnTo>
                  <a:lnTo>
                    <a:pt x="206852" y="416045"/>
                  </a:lnTo>
                  <a:lnTo>
                    <a:pt x="163405" y="434969"/>
                  </a:lnTo>
                  <a:lnTo>
                    <a:pt x="121113" y="456707"/>
                  </a:lnTo>
                  <a:lnTo>
                    <a:pt x="80165" y="481398"/>
                  </a:lnTo>
                  <a:lnTo>
                    <a:pt x="41696" y="510795"/>
                  </a:lnTo>
                  <a:lnTo>
                    <a:pt x="21765" y="527811"/>
                  </a:lnTo>
                  <a:lnTo>
                    <a:pt x="0" y="546035"/>
                  </a:lnTo>
                  <a:lnTo>
                    <a:pt x="47926" y="515601"/>
                  </a:lnTo>
                  <a:lnTo>
                    <a:pt x="96477" y="490252"/>
                  </a:lnTo>
                  <a:lnTo>
                    <a:pt x="145498" y="469515"/>
                  </a:lnTo>
                  <a:lnTo>
                    <a:pt x="194833" y="452915"/>
                  </a:lnTo>
                  <a:lnTo>
                    <a:pt x="244327" y="439980"/>
                  </a:lnTo>
                  <a:lnTo>
                    <a:pt x="293823" y="430236"/>
                  </a:lnTo>
                  <a:lnTo>
                    <a:pt x="343166" y="423209"/>
                  </a:lnTo>
                  <a:lnTo>
                    <a:pt x="392201" y="418426"/>
                  </a:lnTo>
                  <a:lnTo>
                    <a:pt x="440772" y="415413"/>
                  </a:lnTo>
                  <a:lnTo>
                    <a:pt x="488724" y="413697"/>
                  </a:lnTo>
                  <a:lnTo>
                    <a:pt x="535899" y="412804"/>
                  </a:lnTo>
                  <a:lnTo>
                    <a:pt x="641887" y="412737"/>
                  </a:lnTo>
                  <a:lnTo>
                    <a:pt x="693306" y="412402"/>
                  </a:lnTo>
                  <a:lnTo>
                    <a:pt x="743772" y="411643"/>
                  </a:lnTo>
                  <a:lnTo>
                    <a:pt x="793359" y="410292"/>
                  </a:lnTo>
                  <a:lnTo>
                    <a:pt x="842137" y="408183"/>
                  </a:lnTo>
                  <a:lnTo>
                    <a:pt x="890181" y="405148"/>
                  </a:lnTo>
                  <a:lnTo>
                    <a:pt x="937562" y="401020"/>
                  </a:lnTo>
                  <a:lnTo>
                    <a:pt x="984353" y="395631"/>
                  </a:lnTo>
                  <a:lnTo>
                    <a:pt x="1030627" y="388814"/>
                  </a:lnTo>
                  <a:lnTo>
                    <a:pt x="1076456" y="380402"/>
                  </a:lnTo>
                  <a:lnTo>
                    <a:pt x="1121913" y="370227"/>
                  </a:lnTo>
                  <a:lnTo>
                    <a:pt x="1167070" y="358122"/>
                  </a:lnTo>
                  <a:lnTo>
                    <a:pt x="1212001" y="343920"/>
                  </a:lnTo>
                  <a:lnTo>
                    <a:pt x="1256777" y="327454"/>
                  </a:lnTo>
                  <a:lnTo>
                    <a:pt x="1301471" y="308555"/>
                  </a:lnTo>
                  <a:lnTo>
                    <a:pt x="1346156" y="287057"/>
                  </a:lnTo>
                  <a:lnTo>
                    <a:pt x="1390904" y="262793"/>
                  </a:lnTo>
                  <a:lnTo>
                    <a:pt x="1435788" y="235594"/>
                  </a:lnTo>
                  <a:lnTo>
                    <a:pt x="1475922" y="210649"/>
                  </a:lnTo>
                  <a:lnTo>
                    <a:pt x="1512859" y="182971"/>
                  </a:lnTo>
                  <a:lnTo>
                    <a:pt x="1547068" y="152458"/>
                  </a:lnTo>
                  <a:lnTo>
                    <a:pt x="1579014" y="119007"/>
                  </a:lnTo>
                  <a:lnTo>
                    <a:pt x="1609164" y="82516"/>
                  </a:lnTo>
                  <a:lnTo>
                    <a:pt x="1637983" y="42881"/>
                  </a:lnTo>
                  <a:lnTo>
                    <a:pt x="16659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7624049" y="607573"/>
              <a:ext cx="1663700" cy="543560"/>
            </a:xfrm>
            <a:custGeom>
              <a:avLst/>
              <a:gdLst/>
              <a:ahLst/>
              <a:cxnLst/>
              <a:rect l="l" t="t" r="r" b="b"/>
              <a:pathLst>
                <a:path w="1663700" h="543560">
                  <a:moveTo>
                    <a:pt x="1341131" y="230883"/>
                  </a:moveTo>
                  <a:lnTo>
                    <a:pt x="1281062" y="249267"/>
                  </a:lnTo>
                  <a:lnTo>
                    <a:pt x="1226951" y="265177"/>
                  </a:lnTo>
                  <a:lnTo>
                    <a:pt x="1178123" y="278809"/>
                  </a:lnTo>
                  <a:lnTo>
                    <a:pt x="1133904" y="290356"/>
                  </a:lnTo>
                  <a:lnTo>
                    <a:pt x="1093621" y="300015"/>
                  </a:lnTo>
                  <a:lnTo>
                    <a:pt x="1022163" y="314449"/>
                  </a:lnTo>
                  <a:lnTo>
                    <a:pt x="958358" y="323670"/>
                  </a:lnTo>
                  <a:lnTo>
                    <a:pt x="896811" y="329242"/>
                  </a:lnTo>
                  <a:lnTo>
                    <a:pt x="832130" y="332726"/>
                  </a:lnTo>
                  <a:lnTo>
                    <a:pt x="758922" y="335683"/>
                  </a:lnTo>
                  <a:lnTo>
                    <a:pt x="717435" y="337453"/>
                  </a:lnTo>
                  <a:lnTo>
                    <a:pt x="671794" y="339676"/>
                  </a:lnTo>
                  <a:lnTo>
                    <a:pt x="621324" y="342549"/>
                  </a:lnTo>
                  <a:lnTo>
                    <a:pt x="565353" y="346266"/>
                  </a:lnTo>
                  <a:lnTo>
                    <a:pt x="503205" y="351023"/>
                  </a:lnTo>
                  <a:lnTo>
                    <a:pt x="434206" y="357015"/>
                  </a:lnTo>
                  <a:lnTo>
                    <a:pt x="387835" y="363904"/>
                  </a:lnTo>
                  <a:lnTo>
                    <a:pt x="341693" y="372906"/>
                  </a:lnTo>
                  <a:lnTo>
                    <a:pt x="295966" y="384159"/>
                  </a:lnTo>
                  <a:lnTo>
                    <a:pt x="250839" y="397800"/>
                  </a:lnTo>
                  <a:lnTo>
                    <a:pt x="206496" y="413967"/>
                  </a:lnTo>
                  <a:lnTo>
                    <a:pt x="163123" y="432795"/>
                  </a:lnTo>
                  <a:lnTo>
                    <a:pt x="120906" y="454424"/>
                  </a:lnTo>
                  <a:lnTo>
                    <a:pt x="80028" y="478990"/>
                  </a:lnTo>
                  <a:lnTo>
                    <a:pt x="41624" y="508242"/>
                  </a:lnTo>
                  <a:lnTo>
                    <a:pt x="21728" y="525174"/>
                  </a:lnTo>
                  <a:lnTo>
                    <a:pt x="0" y="543313"/>
                  </a:lnTo>
                  <a:lnTo>
                    <a:pt x="47842" y="513028"/>
                  </a:lnTo>
                  <a:lnTo>
                    <a:pt x="96310" y="487804"/>
                  </a:lnTo>
                  <a:lnTo>
                    <a:pt x="145246" y="467169"/>
                  </a:lnTo>
                  <a:lnTo>
                    <a:pt x="194496" y="450652"/>
                  </a:lnTo>
                  <a:lnTo>
                    <a:pt x="243905" y="437781"/>
                  </a:lnTo>
                  <a:lnTo>
                    <a:pt x="293316" y="428086"/>
                  </a:lnTo>
                  <a:lnTo>
                    <a:pt x="342575" y="421094"/>
                  </a:lnTo>
                  <a:lnTo>
                    <a:pt x="391526" y="416335"/>
                  </a:lnTo>
                  <a:lnTo>
                    <a:pt x="440014" y="413338"/>
                  </a:lnTo>
                  <a:lnTo>
                    <a:pt x="487883" y="411630"/>
                  </a:lnTo>
                  <a:lnTo>
                    <a:pt x="534978" y="410741"/>
                  </a:lnTo>
                  <a:lnTo>
                    <a:pt x="588429" y="410752"/>
                  </a:lnTo>
                  <a:lnTo>
                    <a:pt x="640784" y="410674"/>
                  </a:lnTo>
                  <a:lnTo>
                    <a:pt x="692115" y="410341"/>
                  </a:lnTo>
                  <a:lnTo>
                    <a:pt x="742496" y="409586"/>
                  </a:lnTo>
                  <a:lnTo>
                    <a:pt x="791997" y="408242"/>
                  </a:lnTo>
                  <a:lnTo>
                    <a:pt x="840693" y="406144"/>
                  </a:lnTo>
                  <a:lnTo>
                    <a:pt x="888654" y="403124"/>
                  </a:lnTo>
                  <a:lnTo>
                    <a:pt x="935955" y="399017"/>
                  </a:lnTo>
                  <a:lnTo>
                    <a:pt x="982666" y="393654"/>
                  </a:lnTo>
                  <a:lnTo>
                    <a:pt x="1028861" y="386871"/>
                  </a:lnTo>
                  <a:lnTo>
                    <a:pt x="1074612" y="378501"/>
                  </a:lnTo>
                  <a:lnTo>
                    <a:pt x="1119991" y="368377"/>
                  </a:lnTo>
                  <a:lnTo>
                    <a:pt x="1165071" y="356332"/>
                  </a:lnTo>
                  <a:lnTo>
                    <a:pt x="1209925" y="342200"/>
                  </a:lnTo>
                  <a:lnTo>
                    <a:pt x="1254624" y="325815"/>
                  </a:lnTo>
                  <a:lnTo>
                    <a:pt x="1299242" y="307011"/>
                  </a:lnTo>
                  <a:lnTo>
                    <a:pt x="1343850" y="285619"/>
                  </a:lnTo>
                  <a:lnTo>
                    <a:pt x="1388521" y="261475"/>
                  </a:lnTo>
                  <a:lnTo>
                    <a:pt x="1433328" y="234411"/>
                  </a:lnTo>
                  <a:lnTo>
                    <a:pt x="1473392" y="209590"/>
                  </a:lnTo>
                  <a:lnTo>
                    <a:pt x="1510267" y="182050"/>
                  </a:lnTo>
                  <a:lnTo>
                    <a:pt x="1544418" y="151690"/>
                  </a:lnTo>
                  <a:lnTo>
                    <a:pt x="1576310" y="118408"/>
                  </a:lnTo>
                  <a:lnTo>
                    <a:pt x="1606409" y="82100"/>
                  </a:lnTo>
                  <a:lnTo>
                    <a:pt x="1635180" y="42665"/>
                  </a:lnTo>
                  <a:lnTo>
                    <a:pt x="1663090" y="0"/>
                  </a:lnTo>
                  <a:lnTo>
                    <a:pt x="1634003" y="37696"/>
                  </a:lnTo>
                  <a:lnTo>
                    <a:pt x="1603176" y="72383"/>
                  </a:lnTo>
                  <a:lnTo>
                    <a:pt x="1569887" y="104304"/>
                  </a:lnTo>
                  <a:lnTo>
                    <a:pt x="1533410" y="133700"/>
                  </a:lnTo>
                  <a:lnTo>
                    <a:pt x="1493020" y="160813"/>
                  </a:lnTo>
                  <a:lnTo>
                    <a:pt x="1447994" y="185887"/>
                  </a:lnTo>
                  <a:lnTo>
                    <a:pt x="1397606" y="209163"/>
                  </a:lnTo>
                  <a:lnTo>
                    <a:pt x="1341131" y="230883"/>
                  </a:lnTo>
                  <a:close/>
                </a:path>
              </a:pathLst>
            </a:custGeom>
            <a:ln w="10470">
              <a:solidFill>
                <a:srgbClr val="CFA0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7702916" y="1034450"/>
              <a:ext cx="1233170" cy="165100"/>
            </a:xfrm>
            <a:custGeom>
              <a:avLst/>
              <a:gdLst/>
              <a:ahLst/>
              <a:cxnLst/>
              <a:rect l="l" t="t" r="r" b="b"/>
              <a:pathLst>
                <a:path w="1233169" h="165100">
                  <a:moveTo>
                    <a:pt x="1233009" y="0"/>
                  </a:moveTo>
                  <a:lnTo>
                    <a:pt x="1190382" y="20978"/>
                  </a:lnTo>
                  <a:lnTo>
                    <a:pt x="1149265" y="39585"/>
                  </a:lnTo>
                  <a:lnTo>
                    <a:pt x="1109013" y="55814"/>
                  </a:lnTo>
                  <a:lnTo>
                    <a:pt x="1068983" y="69657"/>
                  </a:lnTo>
                  <a:lnTo>
                    <a:pt x="1028531" y="81106"/>
                  </a:lnTo>
                  <a:lnTo>
                    <a:pt x="987014" y="90156"/>
                  </a:lnTo>
                  <a:lnTo>
                    <a:pt x="943786" y="96798"/>
                  </a:lnTo>
                  <a:lnTo>
                    <a:pt x="898205" y="101024"/>
                  </a:lnTo>
                  <a:lnTo>
                    <a:pt x="849627" y="102829"/>
                  </a:lnTo>
                  <a:lnTo>
                    <a:pt x="797407" y="102204"/>
                  </a:lnTo>
                  <a:lnTo>
                    <a:pt x="740903" y="99143"/>
                  </a:lnTo>
                  <a:lnTo>
                    <a:pt x="679469" y="93637"/>
                  </a:lnTo>
                  <a:lnTo>
                    <a:pt x="612463" y="85680"/>
                  </a:lnTo>
                  <a:lnTo>
                    <a:pt x="539240" y="75264"/>
                  </a:lnTo>
                  <a:lnTo>
                    <a:pt x="462628" y="67234"/>
                  </a:lnTo>
                  <a:lnTo>
                    <a:pt x="391440" y="63607"/>
                  </a:lnTo>
                  <a:lnTo>
                    <a:pt x="325709" y="63856"/>
                  </a:lnTo>
                  <a:lnTo>
                    <a:pt x="265464" y="67449"/>
                  </a:lnTo>
                  <a:lnTo>
                    <a:pt x="210738" y="73858"/>
                  </a:lnTo>
                  <a:lnTo>
                    <a:pt x="161560" y="82553"/>
                  </a:lnTo>
                  <a:lnTo>
                    <a:pt x="117963" y="93004"/>
                  </a:lnTo>
                  <a:lnTo>
                    <a:pt x="79977" y="104683"/>
                  </a:lnTo>
                  <a:lnTo>
                    <a:pt x="20964" y="129603"/>
                  </a:lnTo>
                  <a:lnTo>
                    <a:pt x="0" y="141786"/>
                  </a:lnTo>
                  <a:lnTo>
                    <a:pt x="47296" y="124277"/>
                  </a:lnTo>
                  <a:lnTo>
                    <a:pt x="93561" y="111517"/>
                  </a:lnTo>
                  <a:lnTo>
                    <a:pt x="139031" y="103029"/>
                  </a:lnTo>
                  <a:lnTo>
                    <a:pt x="183942" y="98336"/>
                  </a:lnTo>
                  <a:lnTo>
                    <a:pt x="228530" y="96961"/>
                  </a:lnTo>
                  <a:lnTo>
                    <a:pt x="273030" y="98428"/>
                  </a:lnTo>
                  <a:lnTo>
                    <a:pt x="317679" y="102261"/>
                  </a:lnTo>
                  <a:lnTo>
                    <a:pt x="362712" y="107982"/>
                  </a:lnTo>
                  <a:lnTo>
                    <a:pt x="408366" y="115115"/>
                  </a:lnTo>
                  <a:lnTo>
                    <a:pt x="454877" y="123184"/>
                  </a:lnTo>
                  <a:lnTo>
                    <a:pt x="502480" y="131713"/>
                  </a:lnTo>
                  <a:lnTo>
                    <a:pt x="551411" y="140223"/>
                  </a:lnTo>
                  <a:lnTo>
                    <a:pt x="601906" y="148240"/>
                  </a:lnTo>
                  <a:lnTo>
                    <a:pt x="654202" y="155286"/>
                  </a:lnTo>
                  <a:lnTo>
                    <a:pt x="708534" y="160885"/>
                  </a:lnTo>
                  <a:lnTo>
                    <a:pt x="765139" y="164560"/>
                  </a:lnTo>
                  <a:lnTo>
                    <a:pt x="830813" y="162745"/>
                  </a:lnTo>
                  <a:lnTo>
                    <a:pt x="890989" y="157374"/>
                  </a:lnTo>
                  <a:lnTo>
                    <a:pt x="946154" y="148561"/>
                  </a:lnTo>
                  <a:lnTo>
                    <a:pt x="996797" y="136420"/>
                  </a:lnTo>
                  <a:lnTo>
                    <a:pt x="1043405" y="121063"/>
                  </a:lnTo>
                  <a:lnTo>
                    <a:pt x="1086467" y="102603"/>
                  </a:lnTo>
                  <a:lnTo>
                    <a:pt x="1126470" y="81153"/>
                  </a:lnTo>
                  <a:lnTo>
                    <a:pt x="1163903" y="56827"/>
                  </a:lnTo>
                  <a:lnTo>
                    <a:pt x="1199253" y="29738"/>
                  </a:lnTo>
                  <a:lnTo>
                    <a:pt x="1233009" y="0"/>
                  </a:lnTo>
                  <a:close/>
                </a:path>
              </a:pathLst>
            </a:custGeom>
            <a:solidFill>
              <a:srgbClr val="133C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7709042" y="1185431"/>
              <a:ext cx="1353185" cy="227329"/>
            </a:xfrm>
            <a:custGeom>
              <a:avLst/>
              <a:gdLst/>
              <a:ahLst/>
              <a:cxnLst/>
              <a:rect l="l" t="t" r="r" b="b"/>
              <a:pathLst>
                <a:path w="1353184" h="227330">
                  <a:moveTo>
                    <a:pt x="270398" y="0"/>
                  </a:moveTo>
                  <a:lnTo>
                    <a:pt x="224912" y="2039"/>
                  </a:lnTo>
                  <a:lnTo>
                    <a:pt x="180651" y="6835"/>
                  </a:lnTo>
                  <a:lnTo>
                    <a:pt x="136820" y="14025"/>
                  </a:lnTo>
                  <a:lnTo>
                    <a:pt x="92630" y="23243"/>
                  </a:lnTo>
                  <a:lnTo>
                    <a:pt x="47287" y="34126"/>
                  </a:lnTo>
                  <a:lnTo>
                    <a:pt x="0" y="46310"/>
                  </a:lnTo>
                  <a:lnTo>
                    <a:pt x="61739" y="38765"/>
                  </a:lnTo>
                  <a:lnTo>
                    <a:pt x="117248" y="33612"/>
                  </a:lnTo>
                  <a:lnTo>
                    <a:pt x="167345" y="30750"/>
                  </a:lnTo>
                  <a:lnTo>
                    <a:pt x="212846" y="30076"/>
                  </a:lnTo>
                  <a:lnTo>
                    <a:pt x="254569" y="31487"/>
                  </a:lnTo>
                  <a:lnTo>
                    <a:pt x="293331" y="34881"/>
                  </a:lnTo>
                  <a:lnTo>
                    <a:pt x="365244" y="47207"/>
                  </a:lnTo>
                  <a:lnTo>
                    <a:pt x="435123" y="66234"/>
                  </a:lnTo>
                  <a:lnTo>
                    <a:pt x="509509" y="91142"/>
                  </a:lnTo>
                  <a:lnTo>
                    <a:pt x="594940" y="121110"/>
                  </a:lnTo>
                  <a:lnTo>
                    <a:pt x="643841" y="137735"/>
                  </a:lnTo>
                  <a:lnTo>
                    <a:pt x="697955" y="155317"/>
                  </a:lnTo>
                  <a:lnTo>
                    <a:pt x="758101" y="173755"/>
                  </a:lnTo>
                  <a:lnTo>
                    <a:pt x="825095" y="192944"/>
                  </a:lnTo>
                  <a:lnTo>
                    <a:pt x="887786" y="205821"/>
                  </a:lnTo>
                  <a:lnTo>
                    <a:pt x="943760" y="215660"/>
                  </a:lnTo>
                  <a:lnTo>
                    <a:pt x="994276" y="222444"/>
                  </a:lnTo>
                  <a:lnTo>
                    <a:pt x="1040591" y="226156"/>
                  </a:lnTo>
                  <a:lnTo>
                    <a:pt x="1083964" y="226779"/>
                  </a:lnTo>
                  <a:lnTo>
                    <a:pt x="1125652" y="224296"/>
                  </a:lnTo>
                  <a:lnTo>
                    <a:pt x="1166915" y="218690"/>
                  </a:lnTo>
                  <a:lnTo>
                    <a:pt x="1209009" y="209943"/>
                  </a:lnTo>
                  <a:lnTo>
                    <a:pt x="1253195" y="198040"/>
                  </a:lnTo>
                  <a:lnTo>
                    <a:pt x="1300729" y="182963"/>
                  </a:lnTo>
                  <a:lnTo>
                    <a:pt x="1352869" y="164694"/>
                  </a:lnTo>
                  <a:lnTo>
                    <a:pt x="1286943" y="172224"/>
                  </a:lnTo>
                  <a:lnTo>
                    <a:pt x="1223398" y="176212"/>
                  </a:lnTo>
                  <a:lnTo>
                    <a:pt x="1162217" y="177002"/>
                  </a:lnTo>
                  <a:lnTo>
                    <a:pt x="1103382" y="174935"/>
                  </a:lnTo>
                  <a:lnTo>
                    <a:pt x="1046876" y="170354"/>
                  </a:lnTo>
                  <a:lnTo>
                    <a:pt x="992679" y="163601"/>
                  </a:lnTo>
                  <a:lnTo>
                    <a:pt x="940776" y="155018"/>
                  </a:lnTo>
                  <a:lnTo>
                    <a:pt x="891147" y="144949"/>
                  </a:lnTo>
                  <a:lnTo>
                    <a:pt x="843775" y="133734"/>
                  </a:lnTo>
                  <a:lnTo>
                    <a:pt x="798642" y="121717"/>
                  </a:lnTo>
                  <a:lnTo>
                    <a:pt x="755731" y="109241"/>
                  </a:lnTo>
                  <a:lnTo>
                    <a:pt x="715022" y="96646"/>
                  </a:lnTo>
                  <a:lnTo>
                    <a:pt x="605940" y="61580"/>
                  </a:lnTo>
                  <a:lnTo>
                    <a:pt x="573868" y="51939"/>
                  </a:lnTo>
                  <a:lnTo>
                    <a:pt x="543910" y="43891"/>
                  </a:lnTo>
                  <a:lnTo>
                    <a:pt x="480422" y="26688"/>
                  </a:lnTo>
                  <a:lnTo>
                    <a:pt x="422120" y="14061"/>
                  </a:lnTo>
                  <a:lnTo>
                    <a:pt x="368210" y="5647"/>
                  </a:lnTo>
                  <a:lnTo>
                    <a:pt x="317900" y="1081"/>
                  </a:lnTo>
                  <a:lnTo>
                    <a:pt x="270398" y="0"/>
                  </a:lnTo>
                  <a:close/>
                </a:path>
              </a:pathLst>
            </a:custGeom>
            <a:solidFill>
              <a:srgbClr val="E023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0489">
              <a:lnSpc>
                <a:spcPts val="3325"/>
              </a:lnSpc>
            </a:pPr>
            <a:fld id="{81D60167-4931-47E6-BA6A-407CBD079E47}" type="slidenum">
              <a:rPr spc="-360" dirty="0"/>
              <a:t>15</a:t>
            </a:fld>
            <a:endParaRPr spc="-36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31B5250-B2B2-4809-913E-0CA5E379EA0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333" t="16667" r="45969" b="6296"/>
          <a:stretch/>
        </p:blipFill>
        <p:spPr>
          <a:xfrm>
            <a:off x="8049426" y="773771"/>
            <a:ext cx="7391401" cy="998318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19A44DC-A6B4-4193-85DB-0B9428DD39D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167" t="15926" r="45833" b="7037"/>
          <a:stretch/>
        </p:blipFill>
        <p:spPr>
          <a:xfrm>
            <a:off x="441008" y="919044"/>
            <a:ext cx="7371150" cy="983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2436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" y="0"/>
            <a:ext cx="20104099" cy="11304969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6358438" y="3292475"/>
            <a:ext cx="2237105" cy="2237105"/>
            <a:chOff x="12650243" y="978734"/>
            <a:chExt cx="2237105" cy="223710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778114" y="1658159"/>
              <a:ext cx="635268" cy="105102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144730" y="1462102"/>
              <a:ext cx="633383" cy="93817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650243" y="978734"/>
              <a:ext cx="2236539" cy="2237073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856531" y="185041"/>
            <a:ext cx="3240921" cy="2324100"/>
          </a:xfrm>
          <a:prstGeom prst="rect">
            <a:avLst/>
          </a:prstGeom>
        </p:spPr>
      </p:pic>
      <p:pic>
        <p:nvPicPr>
          <p:cNvPr id="14" name="проект Кузница патриотов">
            <a:hlinkClick r:id="" action="ppaction://media"/>
            <a:extLst>
              <a:ext uri="{FF2B5EF4-FFF2-40B4-BE49-F238E27FC236}">
                <a16:creationId xmlns:a16="http://schemas.microsoft.com/office/drawing/2014/main" id="{5B79191F-5E06-4DD1-9BB0-6E9A8C201FC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1923"/>
            <a:ext cx="14489376" cy="106610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06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303</TotalTime>
  <Words>1383</Words>
  <Application>Microsoft Office PowerPoint</Application>
  <PresentationFormat>Произвольный</PresentationFormat>
  <Paragraphs>254</Paragraphs>
  <Slides>16</Slides>
  <Notes>0</Notes>
  <HiddenSlides>0</HiddenSlides>
  <MMClips>5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Lucida Sans Unicode</vt:lpstr>
      <vt:lpstr>Microsoft Sans Serif</vt:lpstr>
      <vt:lpstr>Office Theme</vt:lpstr>
      <vt:lpstr>III Всероссийская муниципальная премия «Служение»</vt:lpstr>
      <vt:lpstr>Презентация PowerPoint</vt:lpstr>
      <vt:lpstr>О Премии</vt:lpstr>
      <vt:lpstr>Статистика  2026</vt:lpstr>
      <vt:lpstr>Дорожная карта 2026</vt:lpstr>
      <vt:lpstr>Номинации Премии 2026</vt:lpstr>
      <vt:lpstr>Номинации Премии 2026</vt:lpstr>
      <vt:lpstr>Механика отбора</vt:lpstr>
      <vt:lpstr>Этап «Первичный анализ заявок»</vt:lpstr>
      <vt:lpstr>Этап «Перекрёстная экспертиза»</vt:lpstr>
      <vt:lpstr>Этап «Экспертный совет»</vt:lpstr>
      <vt:lpstr>Этап  «Народное голосование»</vt:lpstr>
      <vt:lpstr>Председатель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14.10 _Обучение СМО копия</dc:title>
  <cp:lastModifiedBy>Admin</cp:lastModifiedBy>
  <cp:revision>22</cp:revision>
  <dcterms:created xsi:type="dcterms:W3CDTF">2026-03-28T08:36:36Z</dcterms:created>
  <dcterms:modified xsi:type="dcterms:W3CDTF">2026-03-30T12:51:26Z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2025-10-28T00:00:00Z</vt:filetime>
  </property>
  <property fmtid="{D5CDD505-2E9C-101B-9397-08002B2CF9AE}" pid="3" name="Creator">
    <vt:lpwstr>Adobe Illustrator 27.0 (Macintosh)</vt:lpwstr>
  </property>
  <property fmtid="{D5CDD505-2E9C-101B-9397-08002B2CF9AE}" pid="4" name="LastSaved">
    <vt:filetime>2026-03-28T00:00:00Z</vt:filetime>
  </property>
  <property fmtid="{D5CDD505-2E9C-101B-9397-08002B2CF9AE}" pid="5" name="Producer">
    <vt:lpwstr>iLovePDF</vt:lpwstr>
  </property>
</Properties>
</file>