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869" y="-10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Работа\Desktop\Практики, которые побеждают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7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Работа\Desktop\Практики, которые побеждают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0" y="-24217"/>
            <a:ext cx="9148479" cy="514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0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Работа\Desktop\Практики, которые побеждают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0" y="-7087"/>
            <a:ext cx="9156600" cy="515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4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Работа\Desktop\Практики, которые побеждают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16" y="0"/>
            <a:ext cx="9172616" cy="515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25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Работа\Desktop\Практики, которые побеждают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2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Работа\Desktop\Практики, которые побеждают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42"/>
            <a:ext cx="9252519" cy="520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96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Работа\Desktop\Практики, которые побеждают\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22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6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Работа\Desktop\Практики, которые побеждают\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6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Работа\Desktop\Практики, которые побеждают\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95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Работа\Desktop\Практики, которые побеждают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" y="9014"/>
            <a:ext cx="9128015" cy="513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02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Работа\Desktop\Практики, которые побеждают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7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3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Работа\Desktop\Практики, которые побеждают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15" y="0"/>
            <a:ext cx="9174515" cy="516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Работа\Desktop\Практики, которые побеждают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355"/>
            <a:ext cx="9136022" cy="51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20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Работа</dc:creator>
  <cp:lastModifiedBy>Работа</cp:lastModifiedBy>
  <cp:revision>2</cp:revision>
  <dcterms:created xsi:type="dcterms:W3CDTF">2026-03-30T16:07:02Z</dcterms:created>
  <dcterms:modified xsi:type="dcterms:W3CDTF">2026-03-30T16:22:52Z</dcterms:modified>
</cp:coreProperties>
</file>