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98" r:id="rId1"/>
    <p:sldMasterId id="2147483823" r:id="rId2"/>
  </p:sldMasterIdLst>
  <p:notesMasterIdLst>
    <p:notesMasterId r:id="rId15"/>
  </p:notesMasterIdLst>
  <p:handoutMasterIdLst>
    <p:handoutMasterId r:id="rId16"/>
  </p:handoutMasterIdLst>
  <p:sldIdLst>
    <p:sldId id="276" r:id="rId3"/>
    <p:sldId id="581" r:id="rId4"/>
    <p:sldId id="579" r:id="rId5"/>
    <p:sldId id="580" r:id="rId6"/>
    <p:sldId id="576" r:id="rId7"/>
    <p:sldId id="573" r:id="rId8"/>
    <p:sldId id="574" r:id="rId9"/>
    <p:sldId id="575" r:id="rId10"/>
    <p:sldId id="578" r:id="rId11"/>
    <p:sldId id="577" r:id="rId12"/>
    <p:sldId id="582" r:id="rId13"/>
    <p:sldId id="572" r:id="rId14"/>
  </p:sldIdLst>
  <p:sldSz cx="9144000" cy="5715000" type="screen16x10"/>
  <p:notesSz cx="6858000" cy="9144000"/>
  <p:defaultTextStyle>
    <a:defPPr>
      <a:defRPr lang="ru-RU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itchFamily="34" charset="0"/>
        <a:ea typeface="+mn-ea"/>
        <a:cs typeface="+mn-cs"/>
        <a:sym typeface="Calibri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itchFamily="34" charset="0"/>
        <a:ea typeface="+mn-ea"/>
        <a:cs typeface="+mn-cs"/>
        <a:sym typeface="Calibri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itchFamily="34" charset="0"/>
        <a:ea typeface="+mn-ea"/>
        <a:cs typeface="+mn-cs"/>
        <a:sym typeface="Calibri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itchFamily="34" charset="0"/>
        <a:ea typeface="+mn-ea"/>
        <a:cs typeface="+mn-cs"/>
        <a:sym typeface="Calibri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itchFamily="34" charset="0"/>
        <a:ea typeface="+mn-ea"/>
        <a:cs typeface="+mn-cs"/>
        <a:sym typeface="Calibri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Calibri" pitchFamily="34" charset="0"/>
        <a:ea typeface="+mn-ea"/>
        <a:cs typeface="+mn-cs"/>
        <a:sym typeface="Calibri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Calibri" pitchFamily="34" charset="0"/>
        <a:ea typeface="+mn-ea"/>
        <a:cs typeface="+mn-cs"/>
        <a:sym typeface="Calibri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Calibri" pitchFamily="34" charset="0"/>
        <a:ea typeface="+mn-ea"/>
        <a:cs typeface="+mn-cs"/>
        <a:sym typeface="Calibri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Calibri" pitchFamily="34" charset="0"/>
        <a:ea typeface="+mn-ea"/>
        <a:cs typeface="+mn-cs"/>
        <a:sym typeface="Calibri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8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Татьяна Кириллова" initials="ТК" lastIdx="1" clrIdx="0">
    <p:extLst>
      <p:ext uri="{19B8F6BF-5375-455C-9EA6-DF929625EA0E}">
        <p15:presenceInfo xmlns:p15="http://schemas.microsoft.com/office/powerpoint/2012/main" userId="1167f137190e90e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A4DB"/>
    <a:srgbClr val="F69200"/>
    <a:srgbClr val="22974F"/>
    <a:srgbClr val="00642D"/>
    <a:srgbClr val="990033"/>
    <a:srgbClr val="99CC00"/>
    <a:srgbClr val="FFC000"/>
    <a:srgbClr val="000000"/>
    <a:srgbClr val="7E39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28" autoAdjust="0"/>
    <p:restoredTop sz="86448" autoAdjust="0"/>
  </p:normalViewPr>
  <p:slideViewPr>
    <p:cSldViewPr snapToGrid="0" snapToObjects="1">
      <p:cViewPr varScale="1">
        <p:scale>
          <a:sx n="87" d="100"/>
          <a:sy n="87" d="100"/>
        </p:scale>
        <p:origin x="696" y="90"/>
      </p:cViewPr>
      <p:guideLst>
        <p:guide orient="horz" pos="1620"/>
        <p:guide pos="2880"/>
        <p:guide orient="horz" pos="18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Верхний колонтитул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47" name="Дата 2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>
              <a:defRPr sz="1200"/>
            </a:lvl1pPr>
          </a:lstStyle>
          <a:p>
            <a:pPr>
              <a:defRPr/>
            </a:pPr>
            <a:fld id="{C00757B8-C0A5-4FCC-B312-3CF3A702016C}" type="datetimeFigureOut">
              <a:rPr lang="ru-RU" altLang="ru-RU"/>
              <a:pPr>
                <a:defRPr/>
              </a:pPr>
              <a:t>31.03.2026</a:t>
            </a:fld>
            <a:endParaRPr lang="ru-RU" altLang="ru-RU"/>
          </a:p>
        </p:txBody>
      </p:sp>
      <p:sp>
        <p:nvSpPr>
          <p:cNvPr id="6148" name="Нижний колонтитул 3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49" name="Номер слайда 4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>
              <a:defRPr sz="1200"/>
            </a:lvl1pPr>
          </a:lstStyle>
          <a:p>
            <a:fld id="{00FB50BA-0194-4AFC-A2C2-8EEE5B1246A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86460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200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123" name="Shape 201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6889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pitchFamily="34" charset="0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pitchFamily="34" charset="0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pitchFamily="34" charset="0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pitchFamily="34" charset="0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pitchFamily="34" charset="0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651572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3575195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8808849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B7F7A8-9731-423B-87FE-27468BA16B0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8363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0552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522237"/>
            <a:ext cx="8191500" cy="3624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err="1"/>
              <a:t>Название</a:t>
            </a:r>
            <a:r>
              <a:rPr lang="en-US" altLang="ru-RU" dirty="0"/>
              <a:t> </a:t>
            </a:r>
            <a:r>
              <a:rPr lang="en-US" altLang="ru-RU" dirty="0" err="1"/>
              <a:t>слайда</a:t>
            </a:r>
            <a:endParaRPr lang="en-US" altLang="ru-RU" dirty="0"/>
          </a:p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3"/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78" r:id="rId2"/>
    <p:sldLayoutId id="2147483781" r:id="rId3"/>
    <p:sldLayoutId id="2147483783" r:id="rId4"/>
    <p:sldLayoutId id="2147483825" r:id="rId5"/>
  </p:sldLayoutIdLst>
  <p:transition spd="slow">
    <p:wipe/>
  </p:transition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kern="1200" cap="all">
          <a:solidFill>
            <a:srgbClr val="F69200"/>
          </a:solidFill>
          <a:latin typeface="Fedra Sans Pro Light" charset="0"/>
          <a:ea typeface="Fedra Sans Pro Light" charset="0"/>
          <a:cs typeface="Fedra Sans Pro Light" charset="0"/>
          <a:sym typeface="Fedra Sans Pro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F69200"/>
          </a:solidFill>
          <a:latin typeface="Fedra Sans Pro Light"/>
          <a:ea typeface="Fedra Sans Pro Light"/>
          <a:cs typeface="Fedra Sans Pro Light"/>
          <a:sym typeface="Fedra Sans Pro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F69200"/>
          </a:solidFill>
          <a:latin typeface="Fedra Sans Pro Light"/>
          <a:ea typeface="Fedra Sans Pro Light"/>
          <a:cs typeface="Fedra Sans Pro Light"/>
          <a:sym typeface="Fedra Sans Pro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F69200"/>
          </a:solidFill>
          <a:latin typeface="Fedra Sans Pro Light"/>
          <a:ea typeface="Fedra Sans Pro Light"/>
          <a:cs typeface="Fedra Sans Pro Light"/>
          <a:sym typeface="Fedra Sans Pro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F69200"/>
          </a:solidFill>
          <a:latin typeface="Fedra Sans Pro Light"/>
          <a:ea typeface="Fedra Sans Pro Light"/>
          <a:cs typeface="Fedra Sans Pro Light"/>
          <a:sym typeface="Fedra Sans Pro"/>
        </a:defRPr>
      </a:lvl5pPr>
      <a:lvl6pPr marL="457200" algn="l" defTabSz="457200" rtl="0" fontAlgn="base" hangingPunct="0">
        <a:spcBef>
          <a:spcPct val="0"/>
        </a:spcBef>
        <a:spcAft>
          <a:spcPct val="0"/>
        </a:spcAft>
        <a:defRPr sz="2400">
          <a:solidFill>
            <a:srgbClr val="F69200"/>
          </a:solidFill>
          <a:latin typeface="Fedra Sans Pro Light"/>
          <a:ea typeface="Fedra Sans Pro Light"/>
          <a:cs typeface="Fedra Sans Pro Light"/>
          <a:sym typeface="Fedra Sans Pro"/>
        </a:defRPr>
      </a:lvl6pPr>
      <a:lvl7pPr marL="914400" algn="l" defTabSz="457200" rtl="0" fontAlgn="base" hangingPunct="0">
        <a:spcBef>
          <a:spcPct val="0"/>
        </a:spcBef>
        <a:spcAft>
          <a:spcPct val="0"/>
        </a:spcAft>
        <a:defRPr sz="2400">
          <a:solidFill>
            <a:srgbClr val="F69200"/>
          </a:solidFill>
          <a:latin typeface="Fedra Sans Pro Light"/>
          <a:ea typeface="Fedra Sans Pro Light"/>
          <a:cs typeface="Fedra Sans Pro Light"/>
          <a:sym typeface="Fedra Sans Pro"/>
        </a:defRPr>
      </a:lvl7pPr>
      <a:lvl8pPr marL="1371600" algn="l" defTabSz="457200" rtl="0" fontAlgn="base" hangingPunct="0">
        <a:spcBef>
          <a:spcPct val="0"/>
        </a:spcBef>
        <a:spcAft>
          <a:spcPct val="0"/>
        </a:spcAft>
        <a:defRPr sz="2400">
          <a:solidFill>
            <a:srgbClr val="F69200"/>
          </a:solidFill>
          <a:latin typeface="Fedra Sans Pro Light"/>
          <a:ea typeface="Fedra Sans Pro Light"/>
          <a:cs typeface="Fedra Sans Pro Light"/>
          <a:sym typeface="Fedra Sans Pro"/>
        </a:defRPr>
      </a:lvl8pPr>
      <a:lvl9pPr marL="1828800" algn="l" defTabSz="457200" rtl="0" fontAlgn="base" hangingPunct="0">
        <a:spcBef>
          <a:spcPct val="0"/>
        </a:spcBef>
        <a:spcAft>
          <a:spcPct val="0"/>
        </a:spcAft>
        <a:defRPr sz="2400">
          <a:solidFill>
            <a:srgbClr val="F69200"/>
          </a:solidFill>
          <a:latin typeface="Fedra Sans Pro Light"/>
          <a:ea typeface="Fedra Sans Pro Light"/>
          <a:cs typeface="Fedra Sans Pro Light"/>
          <a:sym typeface="Fedra Sans Pro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Clr>
          <a:srgbClr val="F69200"/>
        </a:buClr>
        <a:buSzPct val="100000"/>
        <a:buFont typeface="STIXGeneral-Regular"/>
        <a:buChar char="•"/>
        <a:defRPr sz="2800" kern="1200">
          <a:solidFill>
            <a:srgbClr val="424242"/>
          </a:solidFill>
          <a:latin typeface="Fedra Sans Pro Light" charset="0"/>
          <a:ea typeface="Fedra Sans Pro Light" charset="0"/>
          <a:cs typeface="Fedra Sans Pro Light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rgbClr val="F69200"/>
        </a:buClr>
        <a:buSzPct val="100000"/>
        <a:buFont typeface="STIXGeneral-Regular"/>
        <a:buChar char="⏤"/>
        <a:defRPr sz="2400" kern="1200">
          <a:solidFill>
            <a:srgbClr val="424242"/>
          </a:solidFill>
          <a:latin typeface="FedraSansPro-Light" panose="020B0403040000020004" pitchFamily="34" charset="0"/>
          <a:ea typeface="FedraSansPro-Light" panose="020B0403040000020004" pitchFamily="34" charset="0"/>
          <a:cs typeface="FedraSansPro-Light" panose="020B04030400000200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rgbClr val="F69200"/>
        </a:buClr>
        <a:buSzPct val="100000"/>
        <a:buFont typeface="STIXGeneral-Regular"/>
        <a:buChar char="⏤"/>
        <a:defRPr sz="2000" kern="1200">
          <a:solidFill>
            <a:srgbClr val="424242"/>
          </a:solidFill>
          <a:latin typeface="FedraSansPro-Light" panose="020B0403040000020004" pitchFamily="34" charset="0"/>
          <a:ea typeface="FedraSansPro-Light" panose="020B0403040000020004" pitchFamily="34" charset="0"/>
          <a:cs typeface="FedraSansPro-Light" panose="020B04030400000200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rgbClr val="F69200"/>
        </a:buClr>
        <a:buSzPct val="100000"/>
        <a:buFont typeface="STIXGeneral-Regular"/>
        <a:buChar char="⏤"/>
        <a:defRPr sz="2000" kern="1200">
          <a:solidFill>
            <a:srgbClr val="424242"/>
          </a:solidFill>
          <a:latin typeface="FedraSansPro-Light" panose="020B0403040000020004" pitchFamily="34" charset="0"/>
          <a:ea typeface="FedraSansPro-Light" panose="020B0403040000020004" pitchFamily="34" charset="0"/>
          <a:cs typeface="FedraSansPro-Light" panose="020B04030400000200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rgbClr val="424242"/>
          </a:solidFill>
          <a:latin typeface="Fedra Sans Pro Light" charset="0"/>
          <a:ea typeface="FedraSansPro-Light"/>
          <a:cs typeface="FedraSansPro-Ligh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5222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0.jpeg"/><Relationship Id="rId7" Type="http://schemas.openxmlformats.org/officeDocument/2006/relationships/image" Target="../media/image1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vk.com/wall-182277994_7474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6.jpeg"/><Relationship Id="rId9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wall-182277994_7445" TargetMode="External"/><Relationship Id="rId3" Type="http://schemas.openxmlformats.org/officeDocument/2006/relationships/image" Target="../media/image10.jpeg"/><Relationship Id="rId7" Type="http://schemas.openxmlformats.org/officeDocument/2006/relationships/image" Target="../media/image27.png"/><Relationship Id="rId12" Type="http://schemas.openxmlformats.org/officeDocument/2006/relationships/image" Target="../media/image3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jpeg"/><Relationship Id="rId11" Type="http://schemas.openxmlformats.org/officeDocument/2006/relationships/hyperlink" Target="https://vk.com/wall484724959_307" TargetMode="External"/><Relationship Id="rId5" Type="http://schemas.openxmlformats.org/officeDocument/2006/relationships/image" Target="../media/image25.png"/><Relationship Id="rId10" Type="http://schemas.openxmlformats.org/officeDocument/2006/relationships/image" Target="../media/image29.jpeg"/><Relationship Id="rId4" Type="http://schemas.openxmlformats.org/officeDocument/2006/relationships/hyperlink" Target="https://vk.com/wall-182277994_9374" TargetMode="External"/><Relationship Id="rId9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10.jpeg"/><Relationship Id="rId7" Type="http://schemas.openxmlformats.org/officeDocument/2006/relationships/hyperlink" Target="https://vk.com/wall-182277994_8175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vk.com/wall-182277994_8804" TargetMode="External"/><Relationship Id="rId11" Type="http://schemas.openxmlformats.org/officeDocument/2006/relationships/image" Target="../media/image36.png"/><Relationship Id="rId5" Type="http://schemas.openxmlformats.org/officeDocument/2006/relationships/image" Target="../media/image32.png"/><Relationship Id="rId10" Type="http://schemas.openxmlformats.org/officeDocument/2006/relationships/image" Target="../media/image35.png"/><Relationship Id="rId4" Type="http://schemas.openxmlformats.org/officeDocument/2006/relationships/image" Target="../media/image31.jpeg"/><Relationship Id="rId9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10.jpeg"/><Relationship Id="rId7" Type="http://schemas.openxmlformats.org/officeDocument/2006/relationships/hyperlink" Target="https://vk.com/club182277994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1.jpeg"/><Relationship Id="rId4" Type="http://schemas.openxmlformats.org/officeDocument/2006/relationships/hyperlink" Target="https://cloud.mail.ru/public/mk71/tdS6Kg4xe" TargetMode="External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10.jpeg"/><Relationship Id="rId7" Type="http://schemas.openxmlformats.org/officeDocument/2006/relationships/image" Target="../media/image4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Picture 406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626" y="458914"/>
            <a:ext cx="1511045" cy="487490"/>
          </a:xfrm>
          <a:prstGeom prst="rect">
            <a:avLst/>
          </a:prstGeom>
          <a:noFill/>
        </p:spPr>
      </p:pic>
      <p:pic>
        <p:nvPicPr>
          <p:cNvPr id="407" name="Picture 407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1355" y="378790"/>
            <a:ext cx="750379" cy="556070"/>
          </a:xfrm>
          <a:prstGeom prst="rect">
            <a:avLst/>
          </a:prstGeom>
          <a:noFill/>
        </p:spPr>
      </p:pic>
      <p:sp>
        <p:nvSpPr>
          <p:cNvPr id="409" name="Freeform 409"/>
          <p:cNvSpPr/>
          <p:nvPr/>
        </p:nvSpPr>
        <p:spPr>
          <a:xfrm>
            <a:off x="7418641" y="496634"/>
            <a:ext cx="0" cy="411765"/>
          </a:xfrm>
          <a:custGeom>
            <a:avLst/>
            <a:gdLst/>
            <a:ahLst/>
            <a:cxnLst/>
            <a:rect l="0" t="0" r="0" b="0"/>
            <a:pathLst>
              <a:path h="549020">
                <a:moveTo>
                  <a:pt x="0" y="0"/>
                </a:moveTo>
                <a:lnTo>
                  <a:pt x="0" y="549020"/>
                </a:lnTo>
              </a:path>
            </a:pathLst>
          </a:custGeom>
          <a:noFill/>
          <a:ln w="6350" cap="flat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1" name="Freeform 411"/>
          <p:cNvSpPr/>
          <p:nvPr/>
        </p:nvSpPr>
        <p:spPr>
          <a:xfrm>
            <a:off x="5891022" y="1765936"/>
            <a:ext cx="761239" cy="1217867"/>
          </a:xfrm>
          <a:custGeom>
            <a:avLst/>
            <a:gdLst/>
            <a:ahLst/>
            <a:cxnLst/>
            <a:rect l="0" t="0" r="0" b="0"/>
            <a:pathLst>
              <a:path w="1014985" h="1623823">
                <a:moveTo>
                  <a:pt x="379349" y="156845"/>
                </a:moveTo>
                <a:cubicBezTo>
                  <a:pt x="381509" y="156465"/>
                  <a:pt x="383540" y="156465"/>
                  <a:pt x="385953" y="156465"/>
                </a:cubicBezTo>
                <a:cubicBezTo>
                  <a:pt x="398399" y="156465"/>
                  <a:pt x="415418" y="160655"/>
                  <a:pt x="428752" y="164847"/>
                </a:cubicBezTo>
                <a:cubicBezTo>
                  <a:pt x="435357" y="166879"/>
                  <a:pt x="441580" y="168911"/>
                  <a:pt x="445771" y="170561"/>
                </a:cubicBezTo>
                <a:lnTo>
                  <a:pt x="448184" y="171831"/>
                </a:lnTo>
                <a:cubicBezTo>
                  <a:pt x="432055" y="206756"/>
                  <a:pt x="425832" y="239523"/>
                  <a:pt x="425832" y="269749"/>
                </a:cubicBezTo>
                <a:cubicBezTo>
                  <a:pt x="425832" y="323724"/>
                  <a:pt x="446533" y="367792"/>
                  <a:pt x="469773" y="399669"/>
                </a:cubicBezTo>
                <a:cubicBezTo>
                  <a:pt x="481331" y="415544"/>
                  <a:pt x="493776" y="428372"/>
                  <a:pt x="504572" y="437897"/>
                </a:cubicBezTo>
                <a:cubicBezTo>
                  <a:pt x="515366" y="447041"/>
                  <a:pt x="524511" y="453263"/>
                  <a:pt x="531114" y="456185"/>
                </a:cubicBezTo>
                <a:lnTo>
                  <a:pt x="537719" y="459105"/>
                </a:lnTo>
                <a:lnTo>
                  <a:pt x="541528" y="452882"/>
                </a:lnTo>
                <a:cubicBezTo>
                  <a:pt x="541528" y="452882"/>
                  <a:pt x="544449" y="448692"/>
                  <a:pt x="548895" y="441706"/>
                </a:cubicBezTo>
                <a:cubicBezTo>
                  <a:pt x="552705" y="435484"/>
                  <a:pt x="558547" y="427101"/>
                  <a:pt x="564261" y="418466"/>
                </a:cubicBezTo>
                <a:cubicBezTo>
                  <a:pt x="576326" y="434594"/>
                  <a:pt x="582549" y="459867"/>
                  <a:pt x="582549" y="484760"/>
                </a:cubicBezTo>
                <a:cubicBezTo>
                  <a:pt x="582549" y="508890"/>
                  <a:pt x="576708" y="532130"/>
                  <a:pt x="567563" y="544576"/>
                </a:cubicBezTo>
                <a:lnTo>
                  <a:pt x="572136" y="547879"/>
                </a:lnTo>
                <a:cubicBezTo>
                  <a:pt x="555118" y="550418"/>
                  <a:pt x="537719" y="555372"/>
                  <a:pt x="520320" y="562484"/>
                </a:cubicBezTo>
                <a:cubicBezTo>
                  <a:pt x="495936" y="550799"/>
                  <a:pt x="469393" y="542544"/>
                  <a:pt x="443611" y="537592"/>
                </a:cubicBezTo>
                <a:lnTo>
                  <a:pt x="443231" y="539242"/>
                </a:lnTo>
                <a:cubicBezTo>
                  <a:pt x="440310" y="529591"/>
                  <a:pt x="434975" y="521336"/>
                  <a:pt x="427863" y="514350"/>
                </a:cubicBezTo>
                <a:cubicBezTo>
                  <a:pt x="414656" y="500635"/>
                  <a:pt x="395986" y="490601"/>
                  <a:pt x="376048" y="483998"/>
                </a:cubicBezTo>
                <a:cubicBezTo>
                  <a:pt x="355727" y="476886"/>
                  <a:pt x="333757" y="473584"/>
                  <a:pt x="313818" y="473584"/>
                </a:cubicBezTo>
                <a:cubicBezTo>
                  <a:pt x="300228" y="473584"/>
                  <a:pt x="287783" y="475235"/>
                  <a:pt x="276987" y="479044"/>
                </a:cubicBezTo>
                <a:cubicBezTo>
                  <a:pt x="276098" y="479044"/>
                  <a:pt x="269113" y="481966"/>
                  <a:pt x="263272" y="484379"/>
                </a:cubicBezTo>
                <a:cubicBezTo>
                  <a:pt x="232537" y="499365"/>
                  <a:pt x="209423" y="525907"/>
                  <a:pt x="194057" y="548767"/>
                </a:cubicBezTo>
                <a:cubicBezTo>
                  <a:pt x="177038" y="573279"/>
                  <a:pt x="168784" y="593980"/>
                  <a:pt x="168784" y="594361"/>
                </a:cubicBezTo>
                <a:lnTo>
                  <a:pt x="167895" y="596519"/>
                </a:lnTo>
                <a:cubicBezTo>
                  <a:pt x="167895" y="598551"/>
                  <a:pt x="167895" y="600584"/>
                  <a:pt x="167895" y="602742"/>
                </a:cubicBezTo>
                <a:cubicBezTo>
                  <a:pt x="167513" y="616459"/>
                  <a:pt x="172466" y="629667"/>
                  <a:pt x="181991" y="640461"/>
                </a:cubicBezTo>
                <a:cubicBezTo>
                  <a:pt x="191516" y="651256"/>
                  <a:pt x="206502" y="658749"/>
                  <a:pt x="225934" y="660781"/>
                </a:cubicBezTo>
                <a:lnTo>
                  <a:pt x="231395" y="661290"/>
                </a:lnTo>
                <a:lnTo>
                  <a:pt x="233808" y="656717"/>
                </a:lnTo>
                <a:cubicBezTo>
                  <a:pt x="245873" y="635509"/>
                  <a:pt x="257430" y="614299"/>
                  <a:pt x="270764" y="596011"/>
                </a:cubicBezTo>
                <a:cubicBezTo>
                  <a:pt x="277369" y="598551"/>
                  <a:pt x="286512" y="601854"/>
                  <a:pt x="296419" y="605663"/>
                </a:cubicBezTo>
                <a:cubicBezTo>
                  <a:pt x="291085" y="613537"/>
                  <a:pt x="281560" y="627254"/>
                  <a:pt x="270384" y="643763"/>
                </a:cubicBezTo>
                <a:cubicBezTo>
                  <a:pt x="249556" y="673736"/>
                  <a:pt x="223012" y="714756"/>
                  <a:pt x="200661" y="756286"/>
                </a:cubicBezTo>
                <a:cubicBezTo>
                  <a:pt x="177927" y="797815"/>
                  <a:pt x="159639" y="840613"/>
                  <a:pt x="156719" y="875411"/>
                </a:cubicBezTo>
                <a:cubicBezTo>
                  <a:pt x="156719" y="877062"/>
                  <a:pt x="156719" y="878713"/>
                  <a:pt x="156719" y="880365"/>
                </a:cubicBezTo>
                <a:cubicBezTo>
                  <a:pt x="156719" y="896620"/>
                  <a:pt x="163831" y="911099"/>
                  <a:pt x="173356" y="922274"/>
                </a:cubicBezTo>
                <a:cubicBezTo>
                  <a:pt x="187834" y="939292"/>
                  <a:pt x="208535" y="950976"/>
                  <a:pt x="225552" y="958850"/>
                </a:cubicBezTo>
                <a:cubicBezTo>
                  <a:pt x="237110" y="964311"/>
                  <a:pt x="247143" y="967613"/>
                  <a:pt x="252476" y="969265"/>
                </a:cubicBezTo>
                <a:cubicBezTo>
                  <a:pt x="249556" y="973329"/>
                  <a:pt x="247143" y="977138"/>
                  <a:pt x="244222" y="980441"/>
                </a:cubicBezTo>
                <a:cubicBezTo>
                  <a:pt x="238761" y="986663"/>
                  <a:pt x="233808" y="990347"/>
                  <a:pt x="229744" y="991236"/>
                </a:cubicBezTo>
                <a:cubicBezTo>
                  <a:pt x="228855" y="991617"/>
                  <a:pt x="225934" y="991998"/>
                  <a:pt x="222632" y="991998"/>
                </a:cubicBezTo>
                <a:cubicBezTo>
                  <a:pt x="205233" y="991998"/>
                  <a:pt x="168784" y="984631"/>
                  <a:pt x="138431" y="964692"/>
                </a:cubicBezTo>
                <a:cubicBezTo>
                  <a:pt x="123190" y="954279"/>
                  <a:pt x="109094" y="941451"/>
                  <a:pt x="99061" y="924434"/>
                </a:cubicBezTo>
                <a:cubicBezTo>
                  <a:pt x="88773" y="907797"/>
                  <a:pt x="82550" y="887095"/>
                  <a:pt x="82550" y="861315"/>
                </a:cubicBezTo>
                <a:cubicBezTo>
                  <a:pt x="82550" y="854203"/>
                  <a:pt x="82932" y="846836"/>
                  <a:pt x="83694" y="838836"/>
                </a:cubicBezTo>
                <a:cubicBezTo>
                  <a:pt x="84963" y="828549"/>
                  <a:pt x="92457" y="808991"/>
                  <a:pt x="102362" y="787400"/>
                </a:cubicBezTo>
                <a:cubicBezTo>
                  <a:pt x="116968" y="755016"/>
                  <a:pt x="138049" y="716026"/>
                  <a:pt x="155448" y="684530"/>
                </a:cubicBezTo>
                <a:lnTo>
                  <a:pt x="198248" y="706501"/>
                </a:lnTo>
                <a:lnTo>
                  <a:pt x="205613" y="691516"/>
                </a:lnTo>
                <a:lnTo>
                  <a:pt x="163323" y="669925"/>
                </a:lnTo>
                <a:cubicBezTo>
                  <a:pt x="169164" y="659511"/>
                  <a:pt x="174118" y="650875"/>
                  <a:pt x="178309" y="643382"/>
                </a:cubicBezTo>
                <a:cubicBezTo>
                  <a:pt x="179071" y="641731"/>
                  <a:pt x="179960" y="640461"/>
                  <a:pt x="180722" y="638811"/>
                </a:cubicBezTo>
                <a:cubicBezTo>
                  <a:pt x="179071" y="636779"/>
                  <a:pt x="175387" y="633476"/>
                  <a:pt x="171197" y="622174"/>
                </a:cubicBezTo>
                <a:cubicBezTo>
                  <a:pt x="170815" y="622174"/>
                  <a:pt x="170435" y="622681"/>
                  <a:pt x="170435" y="622681"/>
                </a:cubicBezTo>
                <a:cubicBezTo>
                  <a:pt x="163831" y="635509"/>
                  <a:pt x="139700" y="677418"/>
                  <a:pt x="116460" y="721361"/>
                </a:cubicBezTo>
                <a:cubicBezTo>
                  <a:pt x="104902" y="743459"/>
                  <a:pt x="93346" y="765811"/>
                  <a:pt x="84583" y="786130"/>
                </a:cubicBezTo>
                <a:cubicBezTo>
                  <a:pt x="75438" y="806069"/>
                  <a:pt x="68835" y="823595"/>
                  <a:pt x="67184" y="836804"/>
                </a:cubicBezTo>
                <a:cubicBezTo>
                  <a:pt x="65913" y="845059"/>
                  <a:pt x="65533" y="853441"/>
                  <a:pt x="65533" y="861315"/>
                </a:cubicBezTo>
                <a:cubicBezTo>
                  <a:pt x="65533" y="889890"/>
                  <a:pt x="73025" y="913638"/>
                  <a:pt x="84583" y="933069"/>
                </a:cubicBezTo>
                <a:cubicBezTo>
                  <a:pt x="101982" y="962153"/>
                  <a:pt x="128906" y="981330"/>
                  <a:pt x="155068" y="992886"/>
                </a:cubicBezTo>
                <a:cubicBezTo>
                  <a:pt x="181230" y="1004062"/>
                  <a:pt x="206502" y="1008635"/>
                  <a:pt x="222632" y="1008635"/>
                </a:cubicBezTo>
                <a:cubicBezTo>
                  <a:pt x="226823" y="1008635"/>
                  <a:pt x="230886" y="1008254"/>
                  <a:pt x="234315" y="1007365"/>
                </a:cubicBezTo>
                <a:cubicBezTo>
                  <a:pt x="244602" y="1004570"/>
                  <a:pt x="252476" y="997078"/>
                  <a:pt x="259588" y="988315"/>
                </a:cubicBezTo>
                <a:cubicBezTo>
                  <a:pt x="260732" y="986663"/>
                  <a:pt x="262001" y="985012"/>
                  <a:pt x="263272" y="982980"/>
                </a:cubicBezTo>
                <a:cubicBezTo>
                  <a:pt x="272797" y="981711"/>
                  <a:pt x="287274" y="979170"/>
                  <a:pt x="300990" y="976249"/>
                </a:cubicBezTo>
                <a:cubicBezTo>
                  <a:pt x="303531" y="975868"/>
                  <a:pt x="305944" y="975487"/>
                  <a:pt x="308484" y="974599"/>
                </a:cubicBezTo>
                <a:cubicBezTo>
                  <a:pt x="295148" y="1026923"/>
                  <a:pt x="283973" y="1100455"/>
                  <a:pt x="276607" y="1163067"/>
                </a:cubicBezTo>
                <a:cubicBezTo>
                  <a:pt x="272035" y="1197484"/>
                  <a:pt x="268733" y="1229106"/>
                  <a:pt x="266573" y="1251967"/>
                </a:cubicBezTo>
                <a:cubicBezTo>
                  <a:pt x="265303" y="1263142"/>
                  <a:pt x="264541" y="1272667"/>
                  <a:pt x="263652" y="1279272"/>
                </a:cubicBezTo>
                <a:cubicBezTo>
                  <a:pt x="263652" y="1283462"/>
                  <a:pt x="263272" y="1283843"/>
                  <a:pt x="259970" y="1285113"/>
                </a:cubicBezTo>
                <a:cubicBezTo>
                  <a:pt x="223012" y="1296290"/>
                  <a:pt x="164973" y="1322451"/>
                  <a:pt x="98298" y="1355725"/>
                </a:cubicBezTo>
                <a:lnTo>
                  <a:pt x="92837" y="1358519"/>
                </a:lnTo>
                <a:lnTo>
                  <a:pt x="94108" y="1364869"/>
                </a:lnTo>
                <a:cubicBezTo>
                  <a:pt x="94108" y="1366520"/>
                  <a:pt x="94488" y="1368172"/>
                  <a:pt x="94997" y="1369823"/>
                </a:cubicBezTo>
                <a:cubicBezTo>
                  <a:pt x="43943" y="1383538"/>
                  <a:pt x="17781" y="1395985"/>
                  <a:pt x="3684" y="1405891"/>
                </a:cubicBezTo>
                <a:lnTo>
                  <a:pt x="382" y="1407923"/>
                </a:lnTo>
                <a:lnTo>
                  <a:pt x="0" y="1411732"/>
                </a:lnTo>
                <a:lnTo>
                  <a:pt x="0" y="1415035"/>
                </a:lnTo>
                <a:cubicBezTo>
                  <a:pt x="0" y="1424179"/>
                  <a:pt x="2540" y="1437894"/>
                  <a:pt x="6223" y="1455293"/>
                </a:cubicBezTo>
                <a:cubicBezTo>
                  <a:pt x="12065" y="1481074"/>
                  <a:pt x="21590" y="1513841"/>
                  <a:pt x="31115" y="1541654"/>
                </a:cubicBezTo>
                <a:cubicBezTo>
                  <a:pt x="36069" y="1555369"/>
                  <a:pt x="41022" y="1568197"/>
                  <a:pt x="45974" y="1578103"/>
                </a:cubicBezTo>
                <a:cubicBezTo>
                  <a:pt x="48514" y="1583182"/>
                  <a:pt x="50547" y="1587755"/>
                  <a:pt x="53086" y="1591437"/>
                </a:cubicBezTo>
                <a:cubicBezTo>
                  <a:pt x="56008" y="1595120"/>
                  <a:pt x="58039" y="1598549"/>
                  <a:pt x="61723" y="1600962"/>
                </a:cubicBezTo>
                <a:lnTo>
                  <a:pt x="65151" y="1603503"/>
                </a:lnTo>
                <a:lnTo>
                  <a:pt x="69215" y="1601851"/>
                </a:lnTo>
                <a:cubicBezTo>
                  <a:pt x="77471" y="1598930"/>
                  <a:pt x="84201" y="1593088"/>
                  <a:pt x="89916" y="1585595"/>
                </a:cubicBezTo>
                <a:cubicBezTo>
                  <a:pt x="100711" y="1571880"/>
                  <a:pt x="108586" y="1553211"/>
                  <a:pt x="113158" y="1533272"/>
                </a:cubicBezTo>
                <a:lnTo>
                  <a:pt x="114047" y="1532129"/>
                </a:lnTo>
                <a:lnTo>
                  <a:pt x="113665" y="1531620"/>
                </a:lnTo>
                <a:cubicBezTo>
                  <a:pt x="116460" y="1519682"/>
                  <a:pt x="117730" y="1507236"/>
                  <a:pt x="117730" y="1495172"/>
                </a:cubicBezTo>
                <a:cubicBezTo>
                  <a:pt x="117730" y="1486409"/>
                  <a:pt x="116968" y="1477773"/>
                  <a:pt x="114809" y="1469772"/>
                </a:cubicBezTo>
                <a:cubicBezTo>
                  <a:pt x="113665" y="1465707"/>
                  <a:pt x="113665" y="1465707"/>
                  <a:pt x="116968" y="1463167"/>
                </a:cubicBezTo>
                <a:cubicBezTo>
                  <a:pt x="120270" y="1460755"/>
                  <a:pt x="124334" y="1458215"/>
                  <a:pt x="128524" y="1456182"/>
                </a:cubicBezTo>
                <a:cubicBezTo>
                  <a:pt x="130175" y="1458215"/>
                  <a:pt x="131826" y="1460247"/>
                  <a:pt x="133859" y="1461517"/>
                </a:cubicBezTo>
                <a:cubicBezTo>
                  <a:pt x="136018" y="1463549"/>
                  <a:pt x="138431" y="1465707"/>
                  <a:pt x="143002" y="1465707"/>
                </a:cubicBezTo>
                <a:lnTo>
                  <a:pt x="144273" y="1465707"/>
                </a:lnTo>
                <a:lnTo>
                  <a:pt x="145161" y="1465707"/>
                </a:lnTo>
                <a:lnTo>
                  <a:pt x="145923" y="1465199"/>
                </a:lnTo>
                <a:cubicBezTo>
                  <a:pt x="170815" y="1457325"/>
                  <a:pt x="201931" y="1448181"/>
                  <a:pt x="229236" y="1440816"/>
                </a:cubicBezTo>
                <a:cubicBezTo>
                  <a:pt x="256286" y="1433704"/>
                  <a:pt x="280289" y="1427861"/>
                  <a:pt x="289434" y="1427099"/>
                </a:cubicBezTo>
                <a:cubicBezTo>
                  <a:pt x="296037" y="1426211"/>
                  <a:pt x="302261" y="1423798"/>
                  <a:pt x="309246" y="1419606"/>
                </a:cubicBezTo>
                <a:cubicBezTo>
                  <a:pt x="332995" y="1405891"/>
                  <a:pt x="364872" y="1375156"/>
                  <a:pt x="395986" y="1342010"/>
                </a:cubicBezTo>
                <a:cubicBezTo>
                  <a:pt x="421640" y="1314197"/>
                  <a:pt x="446533" y="1285113"/>
                  <a:pt x="463170" y="1262254"/>
                </a:cubicBezTo>
                <a:cubicBezTo>
                  <a:pt x="495427" y="1273430"/>
                  <a:pt x="531114" y="1287145"/>
                  <a:pt x="562991" y="1300861"/>
                </a:cubicBezTo>
                <a:cubicBezTo>
                  <a:pt x="582931" y="1309624"/>
                  <a:pt x="601599" y="1317880"/>
                  <a:pt x="616966" y="1325754"/>
                </a:cubicBezTo>
                <a:cubicBezTo>
                  <a:pt x="626873" y="1330834"/>
                  <a:pt x="635255" y="1335786"/>
                  <a:pt x="641859" y="1339850"/>
                </a:cubicBezTo>
                <a:cubicBezTo>
                  <a:pt x="647573" y="1343280"/>
                  <a:pt x="648082" y="1344930"/>
                  <a:pt x="648462" y="1349884"/>
                </a:cubicBezTo>
                <a:cubicBezTo>
                  <a:pt x="651002" y="1406780"/>
                  <a:pt x="672085" y="1463549"/>
                  <a:pt x="694945" y="1512570"/>
                </a:cubicBezTo>
                <a:lnTo>
                  <a:pt x="697358" y="1517524"/>
                </a:lnTo>
                <a:lnTo>
                  <a:pt x="702819" y="1517142"/>
                </a:lnTo>
                <a:cubicBezTo>
                  <a:pt x="706883" y="1517142"/>
                  <a:pt x="711073" y="1516254"/>
                  <a:pt x="715264" y="1515492"/>
                </a:cubicBezTo>
                <a:cubicBezTo>
                  <a:pt x="727202" y="1540384"/>
                  <a:pt x="739648" y="1563624"/>
                  <a:pt x="751333" y="1581912"/>
                </a:cubicBezTo>
                <a:cubicBezTo>
                  <a:pt x="757936" y="1592326"/>
                  <a:pt x="764540" y="1601470"/>
                  <a:pt x="771145" y="1608455"/>
                </a:cubicBezTo>
                <a:cubicBezTo>
                  <a:pt x="777368" y="1615567"/>
                  <a:pt x="783590" y="1620901"/>
                  <a:pt x="791084" y="1623442"/>
                </a:cubicBezTo>
                <a:lnTo>
                  <a:pt x="791973" y="1623823"/>
                </a:lnTo>
                <a:lnTo>
                  <a:pt x="792735" y="1623823"/>
                </a:lnTo>
                <a:lnTo>
                  <a:pt x="794386" y="1623823"/>
                </a:lnTo>
                <a:cubicBezTo>
                  <a:pt x="797307" y="1623823"/>
                  <a:pt x="798958" y="1623442"/>
                  <a:pt x="800989" y="1622553"/>
                </a:cubicBezTo>
                <a:cubicBezTo>
                  <a:pt x="808863" y="1620520"/>
                  <a:pt x="821310" y="1614679"/>
                  <a:pt x="835914" y="1606805"/>
                </a:cubicBezTo>
                <a:cubicBezTo>
                  <a:pt x="857886" y="1595629"/>
                  <a:pt x="884810" y="1579880"/>
                  <a:pt x="906781" y="1565275"/>
                </a:cubicBezTo>
                <a:cubicBezTo>
                  <a:pt x="917575" y="1557782"/>
                  <a:pt x="927100" y="1550798"/>
                  <a:pt x="934086" y="1544574"/>
                </a:cubicBezTo>
                <a:cubicBezTo>
                  <a:pt x="937896" y="1541654"/>
                  <a:pt x="940816" y="1538732"/>
                  <a:pt x="943230" y="1535811"/>
                </a:cubicBezTo>
                <a:cubicBezTo>
                  <a:pt x="945388" y="1532891"/>
                  <a:pt x="947801" y="1529969"/>
                  <a:pt x="947801" y="1525017"/>
                </a:cubicBezTo>
                <a:lnTo>
                  <a:pt x="947801" y="1524255"/>
                </a:lnTo>
                <a:cubicBezTo>
                  <a:pt x="947421" y="1517524"/>
                  <a:pt x="943611" y="1512951"/>
                  <a:pt x="939547" y="1509649"/>
                </a:cubicBezTo>
                <a:cubicBezTo>
                  <a:pt x="932943" y="1504697"/>
                  <a:pt x="924180" y="1501394"/>
                  <a:pt x="913385" y="1498855"/>
                </a:cubicBezTo>
                <a:cubicBezTo>
                  <a:pt x="902589" y="1496442"/>
                  <a:pt x="890144" y="1494791"/>
                  <a:pt x="876555" y="1494791"/>
                </a:cubicBezTo>
                <a:cubicBezTo>
                  <a:pt x="864109" y="1494791"/>
                  <a:pt x="850393" y="1495934"/>
                  <a:pt x="837058" y="1498855"/>
                </a:cubicBezTo>
                <a:cubicBezTo>
                  <a:pt x="830453" y="1501013"/>
                  <a:pt x="830453" y="1501013"/>
                  <a:pt x="825500" y="1497204"/>
                </a:cubicBezTo>
                <a:cubicBezTo>
                  <a:pt x="823849" y="1495934"/>
                  <a:pt x="822198" y="1494282"/>
                  <a:pt x="820166" y="1492250"/>
                </a:cubicBezTo>
                <a:cubicBezTo>
                  <a:pt x="814324" y="1486409"/>
                  <a:pt x="808483" y="1478154"/>
                  <a:pt x="806832" y="1467359"/>
                </a:cubicBezTo>
                <a:lnTo>
                  <a:pt x="805561" y="1467740"/>
                </a:lnTo>
                <a:cubicBezTo>
                  <a:pt x="809752" y="1464056"/>
                  <a:pt x="812673" y="1460755"/>
                  <a:pt x="815595" y="1457325"/>
                </a:cubicBezTo>
                <a:cubicBezTo>
                  <a:pt x="818008" y="1454024"/>
                  <a:pt x="820548" y="1450722"/>
                  <a:pt x="821310" y="1446530"/>
                </a:cubicBezTo>
                <a:lnTo>
                  <a:pt x="821818" y="1445387"/>
                </a:lnTo>
                <a:lnTo>
                  <a:pt x="821818" y="1444117"/>
                </a:lnTo>
                <a:cubicBezTo>
                  <a:pt x="819659" y="1412494"/>
                  <a:pt x="816737" y="1374775"/>
                  <a:pt x="811403" y="1339469"/>
                </a:cubicBezTo>
                <a:cubicBezTo>
                  <a:pt x="806070" y="1304163"/>
                  <a:pt x="798196" y="1271017"/>
                  <a:pt x="785749" y="1248537"/>
                </a:cubicBezTo>
                <a:cubicBezTo>
                  <a:pt x="771652" y="1224154"/>
                  <a:pt x="743459" y="1185926"/>
                  <a:pt x="713106" y="1149731"/>
                </a:cubicBezTo>
                <a:cubicBezTo>
                  <a:pt x="687451" y="1119505"/>
                  <a:pt x="660909" y="1090804"/>
                  <a:pt x="638937" y="1073405"/>
                </a:cubicBezTo>
                <a:cubicBezTo>
                  <a:pt x="634365" y="1070103"/>
                  <a:pt x="633985" y="1069213"/>
                  <a:pt x="636016" y="1065149"/>
                </a:cubicBezTo>
                <a:cubicBezTo>
                  <a:pt x="645541" y="1046861"/>
                  <a:pt x="660020" y="1016509"/>
                  <a:pt x="673736" y="983361"/>
                </a:cubicBezTo>
                <a:cubicBezTo>
                  <a:pt x="693294" y="935229"/>
                  <a:pt x="724789" y="802386"/>
                  <a:pt x="726822" y="749174"/>
                </a:cubicBezTo>
                <a:cubicBezTo>
                  <a:pt x="740919" y="779907"/>
                  <a:pt x="761620" y="813562"/>
                  <a:pt x="794766" y="843026"/>
                </a:cubicBezTo>
                <a:lnTo>
                  <a:pt x="798576" y="846329"/>
                </a:lnTo>
                <a:lnTo>
                  <a:pt x="803148" y="845059"/>
                </a:lnTo>
                <a:cubicBezTo>
                  <a:pt x="868173" y="825247"/>
                  <a:pt x="913765" y="779145"/>
                  <a:pt x="914273" y="778765"/>
                </a:cubicBezTo>
                <a:lnTo>
                  <a:pt x="914655" y="778256"/>
                </a:lnTo>
                <a:lnTo>
                  <a:pt x="915036" y="777875"/>
                </a:lnTo>
                <a:cubicBezTo>
                  <a:pt x="936625" y="748411"/>
                  <a:pt x="965582" y="736347"/>
                  <a:pt x="990982" y="732663"/>
                </a:cubicBezTo>
                <a:lnTo>
                  <a:pt x="994284" y="732155"/>
                </a:lnTo>
                <a:cubicBezTo>
                  <a:pt x="996315" y="732155"/>
                  <a:pt x="996315" y="731774"/>
                  <a:pt x="996315" y="733044"/>
                </a:cubicBezTo>
                <a:cubicBezTo>
                  <a:pt x="996315" y="734695"/>
                  <a:pt x="995046" y="738886"/>
                  <a:pt x="993775" y="742188"/>
                </a:cubicBezTo>
                <a:cubicBezTo>
                  <a:pt x="993013" y="743459"/>
                  <a:pt x="992633" y="745110"/>
                  <a:pt x="991744" y="745872"/>
                </a:cubicBezTo>
                <a:lnTo>
                  <a:pt x="991362" y="747142"/>
                </a:lnTo>
                <a:lnTo>
                  <a:pt x="988441" y="751713"/>
                </a:lnTo>
                <a:lnTo>
                  <a:pt x="991362" y="755905"/>
                </a:lnTo>
                <a:cubicBezTo>
                  <a:pt x="996315" y="764160"/>
                  <a:pt x="998348" y="772542"/>
                  <a:pt x="998348" y="780416"/>
                </a:cubicBezTo>
                <a:cubicBezTo>
                  <a:pt x="998348" y="794005"/>
                  <a:pt x="992124" y="807340"/>
                  <a:pt x="981837" y="818516"/>
                </a:cubicBezTo>
                <a:cubicBezTo>
                  <a:pt x="971423" y="829818"/>
                  <a:pt x="956946" y="838836"/>
                  <a:pt x="941198" y="843026"/>
                </a:cubicBezTo>
                <a:lnTo>
                  <a:pt x="937896" y="843916"/>
                </a:lnTo>
                <a:lnTo>
                  <a:pt x="936245" y="846836"/>
                </a:lnTo>
                <a:cubicBezTo>
                  <a:pt x="932435" y="853060"/>
                  <a:pt x="922148" y="862585"/>
                  <a:pt x="908432" y="872110"/>
                </a:cubicBezTo>
                <a:cubicBezTo>
                  <a:pt x="888111" y="886206"/>
                  <a:pt x="860298" y="901192"/>
                  <a:pt x="834645" y="912368"/>
                </a:cubicBezTo>
                <a:cubicBezTo>
                  <a:pt x="821818" y="918211"/>
                  <a:pt x="809372" y="922782"/>
                  <a:pt x="798576" y="926085"/>
                </a:cubicBezTo>
                <a:cubicBezTo>
                  <a:pt x="793115" y="927736"/>
                  <a:pt x="788162" y="929386"/>
                  <a:pt x="783590" y="930149"/>
                </a:cubicBezTo>
                <a:cubicBezTo>
                  <a:pt x="776986" y="931418"/>
                  <a:pt x="775716" y="931926"/>
                  <a:pt x="770001" y="927736"/>
                </a:cubicBezTo>
                <a:cubicBezTo>
                  <a:pt x="748411" y="913638"/>
                  <a:pt x="733934" y="899923"/>
                  <a:pt x="722249" y="886206"/>
                </a:cubicBezTo>
                <a:lnTo>
                  <a:pt x="709423" y="897382"/>
                </a:lnTo>
                <a:cubicBezTo>
                  <a:pt x="723520" y="913638"/>
                  <a:pt x="741299" y="930656"/>
                  <a:pt x="769112" y="946786"/>
                </a:cubicBezTo>
                <a:lnTo>
                  <a:pt x="771145" y="948055"/>
                </a:lnTo>
                <a:lnTo>
                  <a:pt x="773303" y="948055"/>
                </a:lnTo>
                <a:lnTo>
                  <a:pt x="774065" y="948055"/>
                </a:lnTo>
                <a:cubicBezTo>
                  <a:pt x="784861" y="948055"/>
                  <a:pt x="798958" y="944373"/>
                  <a:pt x="815595" y="938149"/>
                </a:cubicBezTo>
                <a:cubicBezTo>
                  <a:pt x="839978" y="929386"/>
                  <a:pt x="869061" y="915670"/>
                  <a:pt x="894335" y="900685"/>
                </a:cubicBezTo>
                <a:cubicBezTo>
                  <a:pt x="907161" y="893318"/>
                  <a:pt x="918846" y="885825"/>
                  <a:pt x="928371" y="878332"/>
                </a:cubicBezTo>
                <a:cubicBezTo>
                  <a:pt x="934974" y="872872"/>
                  <a:pt x="940816" y="867918"/>
                  <a:pt x="944881" y="862966"/>
                </a:cubicBezTo>
                <a:cubicBezTo>
                  <a:pt x="948690" y="858393"/>
                  <a:pt x="948690" y="858393"/>
                  <a:pt x="954406" y="856361"/>
                </a:cubicBezTo>
                <a:cubicBezTo>
                  <a:pt x="969773" y="850519"/>
                  <a:pt x="983488" y="841375"/>
                  <a:pt x="994284" y="829818"/>
                </a:cubicBezTo>
                <a:cubicBezTo>
                  <a:pt x="1006730" y="816484"/>
                  <a:pt x="1014985" y="799085"/>
                  <a:pt x="1014985" y="780416"/>
                </a:cubicBezTo>
                <a:cubicBezTo>
                  <a:pt x="1014985" y="771653"/>
                  <a:pt x="1012952" y="762128"/>
                  <a:pt x="1008761" y="753365"/>
                </a:cubicBezTo>
                <a:cubicBezTo>
                  <a:pt x="1007873" y="752094"/>
                  <a:pt x="1007873" y="751713"/>
                  <a:pt x="1009143" y="748792"/>
                </a:cubicBezTo>
                <a:cubicBezTo>
                  <a:pt x="1010794" y="744220"/>
                  <a:pt x="1012952" y="739267"/>
                  <a:pt x="1012952" y="733044"/>
                </a:cubicBezTo>
                <a:cubicBezTo>
                  <a:pt x="1012952" y="729361"/>
                  <a:pt x="1012063" y="724281"/>
                  <a:pt x="1008381" y="720599"/>
                </a:cubicBezTo>
                <a:cubicBezTo>
                  <a:pt x="1005078" y="716916"/>
                  <a:pt x="999618" y="715137"/>
                  <a:pt x="994284" y="715645"/>
                </a:cubicBezTo>
                <a:cubicBezTo>
                  <a:pt x="992633" y="715645"/>
                  <a:pt x="990473" y="715645"/>
                  <a:pt x="988441" y="716026"/>
                </a:cubicBezTo>
                <a:cubicBezTo>
                  <a:pt x="963169" y="719710"/>
                  <a:pt x="934086" y="731012"/>
                  <a:pt x="910972" y="756286"/>
                </a:cubicBezTo>
                <a:cubicBezTo>
                  <a:pt x="896874" y="771272"/>
                  <a:pt x="899287" y="770001"/>
                  <a:pt x="889382" y="778256"/>
                </a:cubicBezTo>
                <a:cubicBezTo>
                  <a:pt x="873634" y="791592"/>
                  <a:pt x="844170" y="812800"/>
                  <a:pt x="808483" y="825628"/>
                </a:cubicBezTo>
                <a:cubicBezTo>
                  <a:pt x="803148" y="827660"/>
                  <a:pt x="803148" y="828041"/>
                  <a:pt x="799338" y="823976"/>
                </a:cubicBezTo>
                <a:cubicBezTo>
                  <a:pt x="759207" y="785749"/>
                  <a:pt x="740157" y="740156"/>
                  <a:pt x="726822" y="705231"/>
                </a:cubicBezTo>
                <a:lnTo>
                  <a:pt x="725933" y="705612"/>
                </a:lnTo>
                <a:cubicBezTo>
                  <a:pt x="724282" y="679959"/>
                  <a:pt x="719328" y="655829"/>
                  <a:pt x="711073" y="634238"/>
                </a:cubicBezTo>
                <a:cubicBezTo>
                  <a:pt x="699516" y="604774"/>
                  <a:pt x="683261" y="582804"/>
                  <a:pt x="662940" y="567817"/>
                </a:cubicBezTo>
                <a:cubicBezTo>
                  <a:pt x="656718" y="563626"/>
                  <a:pt x="650495" y="559943"/>
                  <a:pt x="643890" y="557023"/>
                </a:cubicBezTo>
                <a:cubicBezTo>
                  <a:pt x="661289" y="526797"/>
                  <a:pt x="677926" y="511811"/>
                  <a:pt x="695707" y="501905"/>
                </a:cubicBezTo>
                <a:cubicBezTo>
                  <a:pt x="715646" y="491110"/>
                  <a:pt x="738886" y="486918"/>
                  <a:pt x="767461" y="479806"/>
                </a:cubicBezTo>
                <a:cubicBezTo>
                  <a:pt x="784480" y="475235"/>
                  <a:pt x="798196" y="463678"/>
                  <a:pt x="809372" y="449580"/>
                </a:cubicBezTo>
                <a:cubicBezTo>
                  <a:pt x="825882" y="427991"/>
                  <a:pt x="837947" y="400559"/>
                  <a:pt x="845821" y="377699"/>
                </a:cubicBezTo>
                <a:cubicBezTo>
                  <a:pt x="850011" y="366523"/>
                  <a:pt x="852806" y="356109"/>
                  <a:pt x="854584" y="349124"/>
                </a:cubicBezTo>
                <a:cubicBezTo>
                  <a:pt x="855726" y="343662"/>
                  <a:pt x="855726" y="341630"/>
                  <a:pt x="860298" y="339091"/>
                </a:cubicBezTo>
                <a:cubicBezTo>
                  <a:pt x="862838" y="337440"/>
                  <a:pt x="866140" y="335407"/>
                  <a:pt x="869443" y="332867"/>
                </a:cubicBezTo>
                <a:cubicBezTo>
                  <a:pt x="873634" y="329947"/>
                  <a:pt x="877698" y="325882"/>
                  <a:pt x="880999" y="321311"/>
                </a:cubicBezTo>
                <a:cubicBezTo>
                  <a:pt x="884428" y="316738"/>
                  <a:pt x="887223" y="310897"/>
                  <a:pt x="887731" y="304292"/>
                </a:cubicBezTo>
                <a:lnTo>
                  <a:pt x="887731" y="304292"/>
                </a:lnTo>
                <a:lnTo>
                  <a:pt x="887731" y="303785"/>
                </a:lnTo>
                <a:cubicBezTo>
                  <a:pt x="887731" y="296799"/>
                  <a:pt x="883921" y="290957"/>
                  <a:pt x="880237" y="286005"/>
                </a:cubicBezTo>
                <a:cubicBezTo>
                  <a:pt x="874396" y="278892"/>
                  <a:pt x="866522" y="273178"/>
                  <a:pt x="859918" y="268605"/>
                </a:cubicBezTo>
                <a:cubicBezTo>
                  <a:pt x="858266" y="267717"/>
                  <a:pt x="856997" y="266955"/>
                  <a:pt x="855346" y="266066"/>
                </a:cubicBezTo>
                <a:cubicBezTo>
                  <a:pt x="852044" y="264415"/>
                  <a:pt x="852806" y="265304"/>
                  <a:pt x="852806" y="258573"/>
                </a:cubicBezTo>
                <a:cubicBezTo>
                  <a:pt x="853313" y="254000"/>
                  <a:pt x="853313" y="248286"/>
                  <a:pt x="853313" y="241174"/>
                </a:cubicBezTo>
                <a:cubicBezTo>
                  <a:pt x="853313" y="219203"/>
                  <a:pt x="851662" y="188087"/>
                  <a:pt x="844550" y="160655"/>
                </a:cubicBezTo>
                <a:cubicBezTo>
                  <a:pt x="860807" y="149861"/>
                  <a:pt x="875665" y="139447"/>
                  <a:pt x="888493" y="130811"/>
                </a:cubicBezTo>
                <a:cubicBezTo>
                  <a:pt x="910463" y="116205"/>
                  <a:pt x="925831" y="105792"/>
                  <a:pt x="931291" y="101728"/>
                </a:cubicBezTo>
                <a:lnTo>
                  <a:pt x="941578" y="94235"/>
                </a:lnTo>
                <a:lnTo>
                  <a:pt x="930402" y="88011"/>
                </a:lnTo>
                <a:cubicBezTo>
                  <a:pt x="908432" y="74676"/>
                  <a:pt x="879857" y="65532"/>
                  <a:pt x="852044" y="59310"/>
                </a:cubicBezTo>
                <a:cubicBezTo>
                  <a:pt x="834263" y="55245"/>
                  <a:pt x="816737" y="52324"/>
                  <a:pt x="801878" y="50166"/>
                </a:cubicBezTo>
                <a:cubicBezTo>
                  <a:pt x="799847" y="49785"/>
                  <a:pt x="799338" y="50166"/>
                  <a:pt x="801498" y="48515"/>
                </a:cubicBezTo>
                <a:cubicBezTo>
                  <a:pt x="820166" y="34925"/>
                  <a:pt x="839598" y="19559"/>
                  <a:pt x="839598" y="19559"/>
                </a:cubicBezTo>
                <a:lnTo>
                  <a:pt x="854964" y="7874"/>
                </a:lnTo>
                <a:lnTo>
                  <a:pt x="835914" y="4573"/>
                </a:lnTo>
                <a:cubicBezTo>
                  <a:pt x="820548" y="2032"/>
                  <a:pt x="797687" y="0"/>
                  <a:pt x="771145" y="0"/>
                </a:cubicBezTo>
                <a:cubicBezTo>
                  <a:pt x="722631" y="0"/>
                  <a:pt x="659638" y="6605"/>
                  <a:pt x="600330" y="30735"/>
                </a:cubicBezTo>
                <a:cubicBezTo>
                  <a:pt x="543561" y="53594"/>
                  <a:pt x="489205" y="92584"/>
                  <a:pt x="455676" y="156465"/>
                </a:cubicBezTo>
                <a:cubicBezTo>
                  <a:pt x="451486" y="154813"/>
                  <a:pt x="443611" y="151892"/>
                  <a:pt x="433706" y="148972"/>
                </a:cubicBezTo>
                <a:cubicBezTo>
                  <a:pt x="419609" y="144399"/>
                  <a:pt x="401701" y="139828"/>
                  <a:pt x="385953" y="139447"/>
                </a:cubicBezTo>
                <a:cubicBezTo>
                  <a:pt x="383160" y="139447"/>
                  <a:pt x="379731" y="139828"/>
                  <a:pt x="377318" y="140336"/>
                </a:cubicBezTo>
                <a:lnTo>
                  <a:pt x="379349" y="156845"/>
                </a:lnTo>
                <a:close/>
                <a:moveTo>
                  <a:pt x="-3127120" y="4884420"/>
                </a:moveTo>
                <a:moveTo>
                  <a:pt x="731394" y="1510919"/>
                </a:moveTo>
                <a:cubicBezTo>
                  <a:pt x="746252" y="1505967"/>
                  <a:pt x="761620" y="1498092"/>
                  <a:pt x="775336" y="1489711"/>
                </a:cubicBezTo>
                <a:cubicBezTo>
                  <a:pt x="781177" y="1486028"/>
                  <a:pt x="786893" y="1482217"/>
                  <a:pt x="792353" y="1478535"/>
                </a:cubicBezTo>
                <a:cubicBezTo>
                  <a:pt x="796036" y="1490599"/>
                  <a:pt x="803530" y="1499236"/>
                  <a:pt x="809752" y="1505586"/>
                </a:cubicBezTo>
                <a:cubicBezTo>
                  <a:pt x="817626" y="1513460"/>
                  <a:pt x="825120" y="1517142"/>
                  <a:pt x="825500" y="1517142"/>
                </a:cubicBezTo>
                <a:lnTo>
                  <a:pt x="828422" y="1518793"/>
                </a:lnTo>
                <a:lnTo>
                  <a:pt x="831723" y="1518031"/>
                </a:lnTo>
                <a:cubicBezTo>
                  <a:pt x="840486" y="1515111"/>
                  <a:pt x="850011" y="1513460"/>
                  <a:pt x="859028" y="1512570"/>
                </a:cubicBezTo>
                <a:cubicBezTo>
                  <a:pt x="856615" y="1515873"/>
                  <a:pt x="853313" y="1520063"/>
                  <a:pt x="849123" y="1524255"/>
                </a:cubicBezTo>
                <a:cubicBezTo>
                  <a:pt x="839216" y="1534542"/>
                  <a:pt x="824231" y="1546225"/>
                  <a:pt x="808101" y="1555369"/>
                </a:cubicBezTo>
                <a:cubicBezTo>
                  <a:pt x="794005" y="1563243"/>
                  <a:pt x="778637" y="1569467"/>
                  <a:pt x="764922" y="1571880"/>
                </a:cubicBezTo>
                <a:cubicBezTo>
                  <a:pt x="754126" y="1554861"/>
                  <a:pt x="742950" y="1533780"/>
                  <a:pt x="731394" y="1510919"/>
                </a:cubicBezTo>
                <a:close/>
                <a:moveTo>
                  <a:pt x="-4481194" y="4884420"/>
                </a:moveTo>
                <a:moveTo>
                  <a:pt x="878586" y="1511809"/>
                </a:moveTo>
                <a:cubicBezTo>
                  <a:pt x="893953" y="1511809"/>
                  <a:pt x="908050" y="1514222"/>
                  <a:pt x="917957" y="1517524"/>
                </a:cubicBezTo>
                <a:cubicBezTo>
                  <a:pt x="922910" y="1519174"/>
                  <a:pt x="927100" y="1521334"/>
                  <a:pt x="929133" y="1522985"/>
                </a:cubicBezTo>
                <a:cubicBezTo>
                  <a:pt x="931673" y="1524636"/>
                  <a:pt x="930784" y="1524636"/>
                  <a:pt x="929133" y="1526286"/>
                </a:cubicBezTo>
                <a:cubicBezTo>
                  <a:pt x="927862" y="1527937"/>
                  <a:pt x="925831" y="1529969"/>
                  <a:pt x="922910" y="1532129"/>
                </a:cubicBezTo>
                <a:cubicBezTo>
                  <a:pt x="908050" y="1544955"/>
                  <a:pt x="877698" y="1564513"/>
                  <a:pt x="850393" y="1579880"/>
                </a:cubicBezTo>
                <a:cubicBezTo>
                  <a:pt x="836296" y="1587755"/>
                  <a:pt x="822961" y="1594740"/>
                  <a:pt x="812673" y="1599692"/>
                </a:cubicBezTo>
                <a:cubicBezTo>
                  <a:pt x="807721" y="1602232"/>
                  <a:pt x="803148" y="1604265"/>
                  <a:pt x="799847" y="1605535"/>
                </a:cubicBezTo>
                <a:cubicBezTo>
                  <a:pt x="794386" y="1607693"/>
                  <a:pt x="795274" y="1608074"/>
                  <a:pt x="790702" y="1603884"/>
                </a:cubicBezTo>
                <a:cubicBezTo>
                  <a:pt x="788162" y="1602232"/>
                  <a:pt x="786131" y="1599692"/>
                  <a:pt x="783210" y="1597280"/>
                </a:cubicBezTo>
                <a:cubicBezTo>
                  <a:pt x="780670" y="1594359"/>
                  <a:pt x="777875" y="1590675"/>
                  <a:pt x="774955" y="1586866"/>
                </a:cubicBezTo>
                <a:cubicBezTo>
                  <a:pt x="795274" y="1581912"/>
                  <a:pt x="815975" y="1571499"/>
                  <a:pt x="833374" y="1559434"/>
                </a:cubicBezTo>
                <a:cubicBezTo>
                  <a:pt x="844170" y="1552067"/>
                  <a:pt x="853695" y="1543686"/>
                  <a:pt x="861187" y="1535811"/>
                </a:cubicBezTo>
                <a:cubicBezTo>
                  <a:pt x="869061" y="1527937"/>
                  <a:pt x="874903" y="1520444"/>
                  <a:pt x="877698" y="1512951"/>
                </a:cubicBezTo>
                <a:cubicBezTo>
                  <a:pt x="878586" y="1511300"/>
                  <a:pt x="876047" y="1511809"/>
                  <a:pt x="878586" y="1511809"/>
                </a:cubicBezTo>
                <a:close/>
                <a:moveTo>
                  <a:pt x="-4482084" y="4884420"/>
                </a:moveTo>
                <a:moveTo>
                  <a:pt x="32766" y="1408811"/>
                </a:moveTo>
                <a:cubicBezTo>
                  <a:pt x="40260" y="1437386"/>
                  <a:pt x="49785" y="1464437"/>
                  <a:pt x="60961" y="1487679"/>
                </a:cubicBezTo>
                <a:cubicBezTo>
                  <a:pt x="70866" y="1507999"/>
                  <a:pt x="82043" y="1525017"/>
                  <a:pt x="94997" y="1537462"/>
                </a:cubicBezTo>
                <a:cubicBezTo>
                  <a:pt x="93346" y="1542924"/>
                  <a:pt x="91695" y="1548257"/>
                  <a:pt x="89536" y="1552830"/>
                </a:cubicBezTo>
                <a:cubicBezTo>
                  <a:pt x="85852" y="1561592"/>
                  <a:pt x="81661" y="1569467"/>
                  <a:pt x="77089" y="1575309"/>
                </a:cubicBezTo>
                <a:cubicBezTo>
                  <a:pt x="75820" y="1576451"/>
                  <a:pt x="75058" y="1577341"/>
                  <a:pt x="74169" y="1578611"/>
                </a:cubicBezTo>
                <a:cubicBezTo>
                  <a:pt x="67946" y="1585215"/>
                  <a:pt x="67946" y="1585215"/>
                  <a:pt x="65151" y="1578992"/>
                </a:cubicBezTo>
                <a:cubicBezTo>
                  <a:pt x="55499" y="1562862"/>
                  <a:pt x="43181" y="1527049"/>
                  <a:pt x="33528" y="1493012"/>
                </a:cubicBezTo>
                <a:cubicBezTo>
                  <a:pt x="28575" y="1475994"/>
                  <a:pt x="24511" y="1459485"/>
                  <a:pt x="21590" y="1445387"/>
                </a:cubicBezTo>
                <a:cubicBezTo>
                  <a:pt x="19432" y="1436624"/>
                  <a:pt x="18288" y="1428750"/>
                  <a:pt x="17399" y="1422909"/>
                </a:cubicBezTo>
                <a:cubicBezTo>
                  <a:pt x="16637" y="1417574"/>
                  <a:pt x="16130" y="1417067"/>
                  <a:pt x="21590" y="1414654"/>
                </a:cubicBezTo>
                <a:cubicBezTo>
                  <a:pt x="24511" y="1413003"/>
                  <a:pt x="28195" y="1410843"/>
                  <a:pt x="32766" y="1408811"/>
                </a:cubicBezTo>
                <a:close/>
                <a:moveTo>
                  <a:pt x="-4379086" y="4884420"/>
                </a:moveTo>
                <a:moveTo>
                  <a:pt x="99061" y="1517524"/>
                </a:moveTo>
                <a:cubicBezTo>
                  <a:pt x="91186" y="1507999"/>
                  <a:pt x="83312" y="1495172"/>
                  <a:pt x="76327" y="1480186"/>
                </a:cubicBezTo>
                <a:cubicBezTo>
                  <a:pt x="65151" y="1457834"/>
                  <a:pt x="56008" y="1430782"/>
                  <a:pt x="48514" y="1402207"/>
                </a:cubicBezTo>
                <a:cubicBezTo>
                  <a:pt x="61341" y="1397128"/>
                  <a:pt x="77471" y="1391793"/>
                  <a:pt x="98680" y="1385951"/>
                </a:cubicBezTo>
                <a:cubicBezTo>
                  <a:pt x="103251" y="1403859"/>
                  <a:pt x="109474" y="1419987"/>
                  <a:pt x="115316" y="1432942"/>
                </a:cubicBezTo>
                <a:cubicBezTo>
                  <a:pt x="116968" y="1436243"/>
                  <a:pt x="118111" y="1439165"/>
                  <a:pt x="119761" y="1441578"/>
                </a:cubicBezTo>
                <a:cubicBezTo>
                  <a:pt x="106935" y="1448181"/>
                  <a:pt x="98298" y="1456563"/>
                  <a:pt x="97790" y="1456944"/>
                </a:cubicBezTo>
                <a:lnTo>
                  <a:pt x="93726" y="1461136"/>
                </a:lnTo>
                <a:lnTo>
                  <a:pt x="96139" y="1466469"/>
                </a:lnTo>
                <a:cubicBezTo>
                  <a:pt x="99569" y="1473581"/>
                  <a:pt x="101220" y="1483995"/>
                  <a:pt x="101220" y="1495172"/>
                </a:cubicBezTo>
                <a:cubicBezTo>
                  <a:pt x="101220" y="1502665"/>
                  <a:pt x="100331" y="1510030"/>
                  <a:pt x="99061" y="1517524"/>
                </a:cubicBezTo>
                <a:close/>
                <a:moveTo>
                  <a:pt x="-4487799" y="4884420"/>
                </a:moveTo>
                <a:moveTo>
                  <a:pt x="544831" y="864998"/>
                </a:moveTo>
                <a:lnTo>
                  <a:pt x="495427" y="896620"/>
                </a:lnTo>
                <a:lnTo>
                  <a:pt x="496316" y="898272"/>
                </a:lnTo>
                <a:cubicBezTo>
                  <a:pt x="494665" y="897382"/>
                  <a:pt x="492507" y="897001"/>
                  <a:pt x="490856" y="896112"/>
                </a:cubicBezTo>
                <a:cubicBezTo>
                  <a:pt x="464821" y="886206"/>
                  <a:pt x="448184" y="872491"/>
                  <a:pt x="435737" y="856742"/>
                </a:cubicBezTo>
                <a:cubicBezTo>
                  <a:pt x="424561" y="843407"/>
                  <a:pt x="416687" y="828549"/>
                  <a:pt x="408813" y="813181"/>
                </a:cubicBezTo>
                <a:cubicBezTo>
                  <a:pt x="407544" y="811023"/>
                  <a:pt x="407544" y="810261"/>
                  <a:pt x="408433" y="808229"/>
                </a:cubicBezTo>
                <a:cubicBezTo>
                  <a:pt x="424943" y="784480"/>
                  <a:pt x="461899" y="749174"/>
                  <a:pt x="514097" y="712724"/>
                </a:cubicBezTo>
                <a:lnTo>
                  <a:pt x="504572" y="699009"/>
                </a:lnTo>
                <a:cubicBezTo>
                  <a:pt x="446533" y="739267"/>
                  <a:pt x="407162" y="777875"/>
                  <a:pt x="390525" y="805688"/>
                </a:cubicBezTo>
                <a:lnTo>
                  <a:pt x="388112" y="809372"/>
                </a:lnTo>
                <a:lnTo>
                  <a:pt x="390145" y="813562"/>
                </a:lnTo>
                <a:cubicBezTo>
                  <a:pt x="399288" y="830961"/>
                  <a:pt x="408433" y="850138"/>
                  <a:pt x="422530" y="867537"/>
                </a:cubicBezTo>
                <a:cubicBezTo>
                  <a:pt x="436626" y="884936"/>
                  <a:pt x="456058" y="900685"/>
                  <a:pt x="484633" y="911987"/>
                </a:cubicBezTo>
                <a:cubicBezTo>
                  <a:pt x="497968" y="916941"/>
                  <a:pt x="521209" y="925195"/>
                  <a:pt x="549784" y="932307"/>
                </a:cubicBezTo>
                <a:cubicBezTo>
                  <a:pt x="556769" y="933959"/>
                  <a:pt x="557276" y="934720"/>
                  <a:pt x="557276" y="940943"/>
                </a:cubicBezTo>
                <a:cubicBezTo>
                  <a:pt x="557276" y="954660"/>
                  <a:pt x="550164" y="965074"/>
                  <a:pt x="538226" y="973329"/>
                </a:cubicBezTo>
                <a:cubicBezTo>
                  <a:pt x="526543" y="981330"/>
                  <a:pt x="510413" y="985393"/>
                  <a:pt x="494665" y="985393"/>
                </a:cubicBezTo>
                <a:cubicBezTo>
                  <a:pt x="483489" y="985393"/>
                  <a:pt x="473075" y="983361"/>
                  <a:pt x="464312" y="979170"/>
                </a:cubicBezTo>
                <a:lnTo>
                  <a:pt x="464312" y="979170"/>
                </a:lnTo>
                <a:cubicBezTo>
                  <a:pt x="452756" y="973836"/>
                  <a:pt x="441961" y="967994"/>
                  <a:pt x="432055" y="961772"/>
                </a:cubicBezTo>
                <a:cubicBezTo>
                  <a:pt x="428245" y="959740"/>
                  <a:pt x="424943" y="957199"/>
                  <a:pt x="421640" y="955167"/>
                </a:cubicBezTo>
                <a:lnTo>
                  <a:pt x="421640" y="951738"/>
                </a:lnTo>
                <a:lnTo>
                  <a:pt x="418720" y="951738"/>
                </a:lnTo>
                <a:lnTo>
                  <a:pt x="417069" y="951738"/>
                </a:lnTo>
                <a:cubicBezTo>
                  <a:pt x="414148" y="949706"/>
                  <a:pt x="411353" y="948055"/>
                  <a:pt x="408813" y="946024"/>
                </a:cubicBezTo>
                <a:cubicBezTo>
                  <a:pt x="369824" y="916560"/>
                  <a:pt x="341631" y="883667"/>
                  <a:pt x="324612" y="851281"/>
                </a:cubicBezTo>
                <a:cubicBezTo>
                  <a:pt x="338328" y="820167"/>
                  <a:pt x="354965" y="782829"/>
                  <a:pt x="369824" y="749681"/>
                </a:cubicBezTo>
                <a:cubicBezTo>
                  <a:pt x="380238" y="727203"/>
                  <a:pt x="389383" y="706501"/>
                  <a:pt x="396368" y="690245"/>
                </a:cubicBezTo>
                <a:cubicBezTo>
                  <a:pt x="403480" y="674498"/>
                  <a:pt x="408813" y="663322"/>
                  <a:pt x="410084" y="660400"/>
                </a:cubicBezTo>
                <a:cubicBezTo>
                  <a:pt x="410846" y="658749"/>
                  <a:pt x="412115" y="656210"/>
                  <a:pt x="413386" y="653288"/>
                </a:cubicBezTo>
                <a:cubicBezTo>
                  <a:pt x="424561" y="643382"/>
                  <a:pt x="436119" y="634619"/>
                  <a:pt x="448184" y="628016"/>
                </a:cubicBezTo>
                <a:lnTo>
                  <a:pt x="446913" y="625984"/>
                </a:lnTo>
                <a:cubicBezTo>
                  <a:pt x="471424" y="606806"/>
                  <a:pt x="495936" y="591440"/>
                  <a:pt x="519558" y="581153"/>
                </a:cubicBezTo>
                <a:cubicBezTo>
                  <a:pt x="534798" y="589026"/>
                  <a:pt x="548895" y="598551"/>
                  <a:pt x="561848" y="609347"/>
                </a:cubicBezTo>
                <a:cubicBezTo>
                  <a:pt x="594614" y="638049"/>
                  <a:pt x="616077" y="676149"/>
                  <a:pt x="616077" y="725170"/>
                </a:cubicBezTo>
                <a:cubicBezTo>
                  <a:pt x="616077" y="774955"/>
                  <a:pt x="593725" y="836804"/>
                  <a:pt x="534036" y="910717"/>
                </a:cubicBezTo>
                <a:cubicBezTo>
                  <a:pt x="526923" y="908686"/>
                  <a:pt x="520320" y="906526"/>
                  <a:pt x="514605" y="904494"/>
                </a:cubicBezTo>
                <a:lnTo>
                  <a:pt x="553466" y="879094"/>
                </a:lnTo>
                <a:lnTo>
                  <a:pt x="544831" y="864998"/>
                </a:lnTo>
                <a:close/>
                <a:moveTo>
                  <a:pt x="-3835273" y="4884420"/>
                </a:moveTo>
                <a:moveTo>
                  <a:pt x="315087" y="831469"/>
                </a:moveTo>
                <a:cubicBezTo>
                  <a:pt x="311023" y="820167"/>
                  <a:pt x="308484" y="808991"/>
                  <a:pt x="305944" y="799085"/>
                </a:cubicBezTo>
                <a:cubicBezTo>
                  <a:pt x="305562" y="796163"/>
                  <a:pt x="305562" y="797434"/>
                  <a:pt x="305944" y="795782"/>
                </a:cubicBezTo>
                <a:cubicBezTo>
                  <a:pt x="312674" y="779145"/>
                  <a:pt x="332106" y="748411"/>
                  <a:pt x="356109" y="716407"/>
                </a:cubicBezTo>
                <a:cubicBezTo>
                  <a:pt x="363221" y="706882"/>
                  <a:pt x="371095" y="697357"/>
                  <a:pt x="378969" y="688213"/>
                </a:cubicBezTo>
                <a:lnTo>
                  <a:pt x="373126" y="701041"/>
                </a:lnTo>
                <a:cubicBezTo>
                  <a:pt x="356998" y="737617"/>
                  <a:pt x="334137" y="788670"/>
                  <a:pt x="315087" y="831469"/>
                </a:cubicBezTo>
                <a:close/>
                <a:moveTo>
                  <a:pt x="-3801744" y="4884420"/>
                </a:moveTo>
                <a:moveTo>
                  <a:pt x="431673" y="618491"/>
                </a:moveTo>
                <a:cubicBezTo>
                  <a:pt x="429896" y="619253"/>
                  <a:pt x="428245" y="620523"/>
                  <a:pt x="426594" y="621792"/>
                </a:cubicBezTo>
                <a:cubicBezTo>
                  <a:pt x="427863" y="618491"/>
                  <a:pt x="429134" y="615188"/>
                  <a:pt x="430785" y="611379"/>
                </a:cubicBezTo>
                <a:cubicBezTo>
                  <a:pt x="434468" y="601092"/>
                  <a:pt x="438277" y="589788"/>
                  <a:pt x="440690" y="579882"/>
                </a:cubicBezTo>
                <a:cubicBezTo>
                  <a:pt x="443231" y="570738"/>
                  <a:pt x="444882" y="562484"/>
                  <a:pt x="445262" y="555372"/>
                </a:cubicBezTo>
                <a:cubicBezTo>
                  <a:pt x="463932" y="558674"/>
                  <a:pt x="482220" y="564516"/>
                  <a:pt x="499999" y="572009"/>
                </a:cubicBezTo>
                <a:cubicBezTo>
                  <a:pt x="477266" y="583185"/>
                  <a:pt x="454025" y="598551"/>
                  <a:pt x="431165" y="617220"/>
                </a:cubicBezTo>
                <a:lnTo>
                  <a:pt x="431673" y="618491"/>
                </a:lnTo>
                <a:close/>
                <a:moveTo>
                  <a:pt x="-3588766" y="4884420"/>
                </a:moveTo>
                <a:moveTo>
                  <a:pt x="398019" y="644653"/>
                </a:moveTo>
                <a:cubicBezTo>
                  <a:pt x="377318" y="663322"/>
                  <a:pt x="358648" y="685292"/>
                  <a:pt x="342520" y="706501"/>
                </a:cubicBezTo>
                <a:cubicBezTo>
                  <a:pt x="316358" y="741299"/>
                  <a:pt x="296926" y="774955"/>
                  <a:pt x="289434" y="791973"/>
                </a:cubicBezTo>
                <a:lnTo>
                  <a:pt x="288545" y="794512"/>
                </a:lnTo>
                <a:lnTo>
                  <a:pt x="288545" y="796544"/>
                </a:lnTo>
                <a:cubicBezTo>
                  <a:pt x="291085" y="813943"/>
                  <a:pt x="296926" y="832612"/>
                  <a:pt x="305944" y="851790"/>
                </a:cubicBezTo>
                <a:cubicBezTo>
                  <a:pt x="295657" y="876300"/>
                  <a:pt x="273686" y="930656"/>
                  <a:pt x="260732" y="955549"/>
                </a:cubicBezTo>
                <a:lnTo>
                  <a:pt x="260732" y="954279"/>
                </a:lnTo>
                <a:lnTo>
                  <a:pt x="259970" y="954279"/>
                </a:lnTo>
                <a:cubicBezTo>
                  <a:pt x="255398" y="952628"/>
                  <a:pt x="232537" y="945516"/>
                  <a:pt x="211836" y="932688"/>
                </a:cubicBezTo>
                <a:cubicBezTo>
                  <a:pt x="201549" y="926466"/>
                  <a:pt x="191516" y="918592"/>
                  <a:pt x="184532" y="909829"/>
                </a:cubicBezTo>
                <a:cubicBezTo>
                  <a:pt x="177927" y="900685"/>
                  <a:pt x="173356" y="891160"/>
                  <a:pt x="173356" y="880365"/>
                </a:cubicBezTo>
                <a:lnTo>
                  <a:pt x="173736" y="876681"/>
                </a:lnTo>
                <a:cubicBezTo>
                  <a:pt x="175387" y="856742"/>
                  <a:pt x="183261" y="831469"/>
                  <a:pt x="195326" y="804799"/>
                </a:cubicBezTo>
                <a:cubicBezTo>
                  <a:pt x="213107" y="765049"/>
                  <a:pt x="238761" y="721868"/>
                  <a:pt x="262001" y="686181"/>
                </a:cubicBezTo>
                <a:cubicBezTo>
                  <a:pt x="284861" y="651637"/>
                  <a:pt x="304800" y="623824"/>
                  <a:pt x="312674" y="611886"/>
                </a:cubicBezTo>
                <a:cubicBezTo>
                  <a:pt x="324612" y="616459"/>
                  <a:pt x="337439" y="621030"/>
                  <a:pt x="349505" y="625475"/>
                </a:cubicBezTo>
                <a:cubicBezTo>
                  <a:pt x="370206" y="633857"/>
                  <a:pt x="388494" y="640842"/>
                  <a:pt x="398019" y="644653"/>
                </a:cubicBezTo>
                <a:close/>
                <a:moveTo>
                  <a:pt x="-3614928" y="4884420"/>
                </a:moveTo>
                <a:moveTo>
                  <a:pt x="316358" y="870459"/>
                </a:moveTo>
                <a:cubicBezTo>
                  <a:pt x="332995" y="898272"/>
                  <a:pt x="356616" y="926085"/>
                  <a:pt x="387732" y="950976"/>
                </a:cubicBezTo>
                <a:cubicBezTo>
                  <a:pt x="373126" y="950087"/>
                  <a:pt x="356998" y="948944"/>
                  <a:pt x="339980" y="946405"/>
                </a:cubicBezTo>
                <a:cubicBezTo>
                  <a:pt x="339218" y="942213"/>
                  <a:pt x="337948" y="938149"/>
                  <a:pt x="336297" y="933069"/>
                </a:cubicBezTo>
                <a:cubicBezTo>
                  <a:pt x="332106" y="921893"/>
                  <a:pt x="326772" y="909067"/>
                  <a:pt x="321311" y="898272"/>
                </a:cubicBezTo>
                <a:cubicBezTo>
                  <a:pt x="318898" y="893318"/>
                  <a:pt x="316358" y="888747"/>
                  <a:pt x="314325" y="884936"/>
                </a:cubicBezTo>
                <a:cubicBezTo>
                  <a:pt x="313056" y="883667"/>
                  <a:pt x="312166" y="882524"/>
                  <a:pt x="311405" y="881254"/>
                </a:cubicBezTo>
                <a:lnTo>
                  <a:pt x="316358" y="870459"/>
                </a:lnTo>
                <a:close/>
                <a:moveTo>
                  <a:pt x="-3840734" y="4884420"/>
                </a:moveTo>
                <a:moveTo>
                  <a:pt x="411735" y="968756"/>
                </a:moveTo>
                <a:cubicBezTo>
                  <a:pt x="425832" y="977900"/>
                  <a:pt x="440690" y="986663"/>
                  <a:pt x="456947" y="994537"/>
                </a:cubicBezTo>
                <a:lnTo>
                  <a:pt x="456947" y="994537"/>
                </a:lnTo>
                <a:lnTo>
                  <a:pt x="457327" y="994537"/>
                </a:lnTo>
                <a:cubicBezTo>
                  <a:pt x="468503" y="999999"/>
                  <a:pt x="481331" y="1002411"/>
                  <a:pt x="494665" y="1002411"/>
                </a:cubicBezTo>
                <a:cubicBezTo>
                  <a:pt x="513335" y="1002411"/>
                  <a:pt x="532765" y="997459"/>
                  <a:pt x="547751" y="987044"/>
                </a:cubicBezTo>
                <a:cubicBezTo>
                  <a:pt x="562611" y="977138"/>
                  <a:pt x="573786" y="960882"/>
                  <a:pt x="573786" y="940943"/>
                </a:cubicBezTo>
                <a:cubicBezTo>
                  <a:pt x="573786" y="935610"/>
                  <a:pt x="573406" y="930149"/>
                  <a:pt x="571755" y="924815"/>
                </a:cubicBezTo>
                <a:lnTo>
                  <a:pt x="570485" y="919861"/>
                </a:lnTo>
                <a:lnTo>
                  <a:pt x="565532" y="918592"/>
                </a:lnTo>
                <a:cubicBezTo>
                  <a:pt x="560960" y="917703"/>
                  <a:pt x="556007" y="916560"/>
                  <a:pt x="551815" y="915290"/>
                </a:cubicBezTo>
                <a:cubicBezTo>
                  <a:pt x="609473" y="842265"/>
                  <a:pt x="633096" y="778765"/>
                  <a:pt x="633096" y="725170"/>
                </a:cubicBezTo>
                <a:cubicBezTo>
                  <a:pt x="633096" y="670815"/>
                  <a:pt x="608711" y="627635"/>
                  <a:pt x="572644" y="596519"/>
                </a:cubicBezTo>
                <a:cubicBezTo>
                  <a:pt x="562611" y="587756"/>
                  <a:pt x="551435" y="579882"/>
                  <a:pt x="539877" y="573279"/>
                </a:cubicBezTo>
                <a:cubicBezTo>
                  <a:pt x="558547" y="566548"/>
                  <a:pt x="576708" y="563245"/>
                  <a:pt x="593345" y="563245"/>
                </a:cubicBezTo>
                <a:cubicBezTo>
                  <a:pt x="615697" y="563245"/>
                  <a:pt x="636016" y="569087"/>
                  <a:pt x="653035" y="581534"/>
                </a:cubicBezTo>
                <a:cubicBezTo>
                  <a:pt x="670434" y="593980"/>
                  <a:pt x="684911" y="613030"/>
                  <a:pt x="695325" y="640461"/>
                </a:cubicBezTo>
                <a:cubicBezTo>
                  <a:pt x="705739" y="666624"/>
                  <a:pt x="710185" y="698119"/>
                  <a:pt x="710185" y="733044"/>
                </a:cubicBezTo>
                <a:cubicBezTo>
                  <a:pt x="710185" y="771272"/>
                  <a:pt x="704470" y="813181"/>
                  <a:pt x="694945" y="855854"/>
                </a:cubicBezTo>
                <a:lnTo>
                  <a:pt x="694945" y="856361"/>
                </a:lnTo>
                <a:lnTo>
                  <a:pt x="694945" y="856742"/>
                </a:lnTo>
                <a:cubicBezTo>
                  <a:pt x="690373" y="890779"/>
                  <a:pt x="675006" y="936499"/>
                  <a:pt x="657987" y="976757"/>
                </a:cubicBezTo>
                <a:cubicBezTo>
                  <a:pt x="647573" y="1002792"/>
                  <a:pt x="636398" y="1026542"/>
                  <a:pt x="627761" y="1044830"/>
                </a:cubicBezTo>
                <a:lnTo>
                  <a:pt x="619380" y="1044830"/>
                </a:lnTo>
                <a:cubicBezTo>
                  <a:pt x="592963" y="1044830"/>
                  <a:pt x="530352" y="1044830"/>
                  <a:pt x="465201" y="1047242"/>
                </a:cubicBezTo>
                <a:cubicBezTo>
                  <a:pt x="407162" y="1049401"/>
                  <a:pt x="347473" y="1052704"/>
                  <a:pt x="308484" y="1059307"/>
                </a:cubicBezTo>
                <a:cubicBezTo>
                  <a:pt x="313818" y="1025653"/>
                  <a:pt x="320548" y="993775"/>
                  <a:pt x="327534" y="968756"/>
                </a:cubicBezTo>
                <a:cubicBezTo>
                  <a:pt x="329185" y="967994"/>
                  <a:pt x="330836" y="967105"/>
                  <a:pt x="332486" y="966343"/>
                </a:cubicBezTo>
                <a:cubicBezTo>
                  <a:pt x="334137" y="965455"/>
                  <a:pt x="335408" y="964311"/>
                  <a:pt x="337059" y="963042"/>
                </a:cubicBezTo>
                <a:cubicBezTo>
                  <a:pt x="365252" y="966724"/>
                  <a:pt x="390145" y="968375"/>
                  <a:pt x="411735" y="968756"/>
                </a:cubicBezTo>
                <a:close/>
                <a:moveTo>
                  <a:pt x="-3939031" y="4884420"/>
                </a:moveTo>
                <a:moveTo>
                  <a:pt x="809752" y="261874"/>
                </a:moveTo>
                <a:cubicBezTo>
                  <a:pt x="809752" y="256160"/>
                  <a:pt x="807721" y="250699"/>
                  <a:pt x="804419" y="246507"/>
                </a:cubicBezTo>
                <a:cubicBezTo>
                  <a:pt x="800609" y="242824"/>
                  <a:pt x="795274" y="239904"/>
                  <a:pt x="789433" y="239904"/>
                </a:cubicBezTo>
                <a:cubicBezTo>
                  <a:pt x="783590" y="239904"/>
                  <a:pt x="778257" y="242824"/>
                  <a:pt x="774955" y="246507"/>
                </a:cubicBezTo>
                <a:cubicBezTo>
                  <a:pt x="771145" y="250699"/>
                  <a:pt x="769112" y="256160"/>
                  <a:pt x="769112" y="261874"/>
                </a:cubicBezTo>
                <a:cubicBezTo>
                  <a:pt x="769112" y="267336"/>
                  <a:pt x="771145" y="272669"/>
                  <a:pt x="774955" y="276861"/>
                </a:cubicBezTo>
                <a:cubicBezTo>
                  <a:pt x="778257" y="280543"/>
                  <a:pt x="783590" y="283465"/>
                  <a:pt x="789433" y="283465"/>
                </a:cubicBezTo>
                <a:cubicBezTo>
                  <a:pt x="795274" y="283465"/>
                  <a:pt x="800609" y="280543"/>
                  <a:pt x="803911" y="276861"/>
                </a:cubicBezTo>
                <a:cubicBezTo>
                  <a:pt x="807721" y="272669"/>
                  <a:pt x="809752" y="267336"/>
                  <a:pt x="809752" y="261874"/>
                </a:cubicBezTo>
                <a:close/>
                <a:moveTo>
                  <a:pt x="-3232149" y="4884420"/>
                </a:moveTo>
                <a:moveTo>
                  <a:pt x="592074" y="352806"/>
                </a:moveTo>
                <a:cubicBezTo>
                  <a:pt x="586740" y="358267"/>
                  <a:pt x="580010" y="366523"/>
                  <a:pt x="573406" y="376048"/>
                </a:cubicBezTo>
                <a:cubicBezTo>
                  <a:pt x="557658" y="397256"/>
                  <a:pt x="539877" y="424688"/>
                  <a:pt x="532003" y="437135"/>
                </a:cubicBezTo>
                <a:cubicBezTo>
                  <a:pt x="531496" y="437516"/>
                  <a:pt x="531496" y="437516"/>
                  <a:pt x="531114" y="437135"/>
                </a:cubicBezTo>
                <a:cubicBezTo>
                  <a:pt x="526923" y="434213"/>
                  <a:pt x="521589" y="430404"/>
                  <a:pt x="515748" y="425069"/>
                </a:cubicBezTo>
                <a:cubicBezTo>
                  <a:pt x="485902" y="398907"/>
                  <a:pt x="442341" y="343662"/>
                  <a:pt x="442341" y="269749"/>
                </a:cubicBezTo>
                <a:cubicBezTo>
                  <a:pt x="442341" y="240285"/>
                  <a:pt x="449073" y="207518"/>
                  <a:pt x="466472" y="172212"/>
                </a:cubicBezTo>
                <a:cubicBezTo>
                  <a:pt x="497968" y="107950"/>
                  <a:pt x="550164" y="69342"/>
                  <a:pt x="606552" y="46482"/>
                </a:cubicBezTo>
                <a:cubicBezTo>
                  <a:pt x="663448" y="23623"/>
                  <a:pt x="724282" y="16637"/>
                  <a:pt x="771145" y="17018"/>
                </a:cubicBezTo>
                <a:cubicBezTo>
                  <a:pt x="786893" y="17018"/>
                  <a:pt x="801498" y="17907"/>
                  <a:pt x="813436" y="18669"/>
                </a:cubicBezTo>
                <a:cubicBezTo>
                  <a:pt x="813944" y="18669"/>
                  <a:pt x="812293" y="19050"/>
                  <a:pt x="808863" y="21972"/>
                </a:cubicBezTo>
                <a:cubicBezTo>
                  <a:pt x="797307" y="30735"/>
                  <a:pt x="783590" y="41530"/>
                  <a:pt x="773303" y="49023"/>
                </a:cubicBezTo>
                <a:lnTo>
                  <a:pt x="756286" y="61849"/>
                </a:lnTo>
                <a:lnTo>
                  <a:pt x="777368" y="63881"/>
                </a:lnTo>
                <a:cubicBezTo>
                  <a:pt x="795274" y="66041"/>
                  <a:pt x="821310" y="69724"/>
                  <a:pt x="848361" y="75566"/>
                </a:cubicBezTo>
                <a:cubicBezTo>
                  <a:pt x="869061" y="80518"/>
                  <a:pt x="890144" y="87123"/>
                  <a:pt x="907543" y="94997"/>
                </a:cubicBezTo>
                <a:cubicBezTo>
                  <a:pt x="910972" y="96267"/>
                  <a:pt x="909194" y="96774"/>
                  <a:pt x="908432" y="97155"/>
                </a:cubicBezTo>
                <a:cubicBezTo>
                  <a:pt x="900558" y="102109"/>
                  <a:pt x="891033" y="109220"/>
                  <a:pt x="878968" y="117094"/>
                </a:cubicBezTo>
                <a:cubicBezTo>
                  <a:pt x="846201" y="139066"/>
                  <a:pt x="800227" y="170561"/>
                  <a:pt x="756286" y="203455"/>
                </a:cubicBezTo>
                <a:cubicBezTo>
                  <a:pt x="717677" y="232411"/>
                  <a:pt x="680848" y="261493"/>
                  <a:pt x="657225" y="286386"/>
                </a:cubicBezTo>
                <a:cubicBezTo>
                  <a:pt x="651764" y="292228"/>
                  <a:pt x="652653" y="291847"/>
                  <a:pt x="643890" y="290576"/>
                </a:cubicBezTo>
                <a:cubicBezTo>
                  <a:pt x="640208" y="290195"/>
                  <a:pt x="636906" y="289687"/>
                  <a:pt x="633476" y="289687"/>
                </a:cubicBezTo>
                <a:cubicBezTo>
                  <a:pt x="622809" y="289687"/>
                  <a:pt x="614046" y="292609"/>
                  <a:pt x="607441" y="297180"/>
                </a:cubicBezTo>
                <a:cubicBezTo>
                  <a:pt x="600330" y="301753"/>
                  <a:pt x="596265" y="307594"/>
                  <a:pt x="593345" y="313436"/>
                </a:cubicBezTo>
                <a:cubicBezTo>
                  <a:pt x="590423" y="318770"/>
                  <a:pt x="589153" y="324612"/>
                  <a:pt x="589153" y="330455"/>
                </a:cubicBezTo>
                <a:cubicBezTo>
                  <a:pt x="589153" y="344170"/>
                  <a:pt x="597409" y="354838"/>
                  <a:pt x="607441" y="362331"/>
                </a:cubicBezTo>
                <a:cubicBezTo>
                  <a:pt x="617728" y="369824"/>
                  <a:pt x="630683" y="374016"/>
                  <a:pt x="643128" y="375286"/>
                </a:cubicBezTo>
                <a:lnTo>
                  <a:pt x="644272" y="358649"/>
                </a:lnTo>
                <a:cubicBezTo>
                  <a:pt x="635255" y="357760"/>
                  <a:pt x="624840" y="354076"/>
                  <a:pt x="617348" y="348616"/>
                </a:cubicBezTo>
                <a:cubicBezTo>
                  <a:pt x="609855" y="343281"/>
                  <a:pt x="605790" y="337059"/>
                  <a:pt x="605790" y="330455"/>
                </a:cubicBezTo>
                <a:cubicBezTo>
                  <a:pt x="605790" y="327534"/>
                  <a:pt x="606552" y="324612"/>
                  <a:pt x="608203" y="320803"/>
                </a:cubicBezTo>
                <a:cubicBezTo>
                  <a:pt x="609855" y="317119"/>
                  <a:pt x="612775" y="313817"/>
                  <a:pt x="616586" y="311278"/>
                </a:cubicBezTo>
                <a:cubicBezTo>
                  <a:pt x="620649" y="308356"/>
                  <a:pt x="625602" y="306705"/>
                  <a:pt x="633476" y="306324"/>
                </a:cubicBezTo>
                <a:cubicBezTo>
                  <a:pt x="638557" y="306324"/>
                  <a:pt x="644780" y="307594"/>
                  <a:pt x="652146" y="309626"/>
                </a:cubicBezTo>
                <a:lnTo>
                  <a:pt x="657225" y="311278"/>
                </a:lnTo>
                <a:lnTo>
                  <a:pt x="660909" y="307213"/>
                </a:lnTo>
                <a:cubicBezTo>
                  <a:pt x="689102" y="274320"/>
                  <a:pt x="752095" y="226187"/>
                  <a:pt x="810134" y="185167"/>
                </a:cubicBezTo>
                <a:cubicBezTo>
                  <a:pt x="816737" y="180086"/>
                  <a:pt x="823469" y="175642"/>
                  <a:pt x="830073" y="171069"/>
                </a:cubicBezTo>
                <a:cubicBezTo>
                  <a:pt x="835025" y="194311"/>
                  <a:pt x="836296" y="221616"/>
                  <a:pt x="836296" y="241174"/>
                </a:cubicBezTo>
                <a:cubicBezTo>
                  <a:pt x="836296" y="249429"/>
                  <a:pt x="836296" y="256160"/>
                  <a:pt x="835914" y="261112"/>
                </a:cubicBezTo>
                <a:cubicBezTo>
                  <a:pt x="835914" y="265685"/>
                  <a:pt x="835407" y="268098"/>
                  <a:pt x="835407" y="268098"/>
                </a:cubicBezTo>
                <a:lnTo>
                  <a:pt x="835025" y="273940"/>
                </a:lnTo>
                <a:lnTo>
                  <a:pt x="839978" y="276480"/>
                </a:lnTo>
                <a:lnTo>
                  <a:pt x="841248" y="277242"/>
                </a:lnTo>
                <a:cubicBezTo>
                  <a:pt x="844550" y="278892"/>
                  <a:pt x="852806" y="283465"/>
                  <a:pt x="859536" y="289306"/>
                </a:cubicBezTo>
                <a:cubicBezTo>
                  <a:pt x="862838" y="292228"/>
                  <a:pt x="866140" y="295149"/>
                  <a:pt x="868173" y="298069"/>
                </a:cubicBezTo>
                <a:cubicBezTo>
                  <a:pt x="870332" y="300482"/>
                  <a:pt x="871094" y="303023"/>
                  <a:pt x="870712" y="303785"/>
                </a:cubicBezTo>
                <a:lnTo>
                  <a:pt x="870712" y="304292"/>
                </a:lnTo>
                <a:lnTo>
                  <a:pt x="870712" y="303785"/>
                </a:lnTo>
                <a:cubicBezTo>
                  <a:pt x="870712" y="305943"/>
                  <a:pt x="869823" y="308356"/>
                  <a:pt x="867791" y="311278"/>
                </a:cubicBezTo>
                <a:cubicBezTo>
                  <a:pt x="864489" y="315468"/>
                  <a:pt x="858648" y="320041"/>
                  <a:pt x="854075" y="323342"/>
                </a:cubicBezTo>
                <a:cubicBezTo>
                  <a:pt x="851662" y="324993"/>
                  <a:pt x="849503" y="326263"/>
                  <a:pt x="847852" y="327153"/>
                </a:cubicBezTo>
                <a:lnTo>
                  <a:pt x="846201" y="328295"/>
                </a:lnTo>
                <a:lnTo>
                  <a:pt x="845439" y="328295"/>
                </a:lnTo>
                <a:lnTo>
                  <a:pt x="842137" y="330455"/>
                </a:lnTo>
                <a:lnTo>
                  <a:pt x="841248" y="334137"/>
                </a:lnTo>
                <a:cubicBezTo>
                  <a:pt x="841248" y="334137"/>
                  <a:pt x="840868" y="335788"/>
                  <a:pt x="839978" y="339091"/>
                </a:cubicBezTo>
                <a:cubicBezTo>
                  <a:pt x="837058" y="350774"/>
                  <a:pt x="828802" y="379349"/>
                  <a:pt x="815975" y="406781"/>
                </a:cubicBezTo>
                <a:cubicBezTo>
                  <a:pt x="809372" y="420498"/>
                  <a:pt x="801498" y="433324"/>
                  <a:pt x="792353" y="443738"/>
                </a:cubicBezTo>
                <a:cubicBezTo>
                  <a:pt x="783590" y="453644"/>
                  <a:pt x="773685" y="460756"/>
                  <a:pt x="763271" y="463297"/>
                </a:cubicBezTo>
                <a:cubicBezTo>
                  <a:pt x="735585" y="470662"/>
                  <a:pt x="711073" y="474473"/>
                  <a:pt x="687833" y="486918"/>
                </a:cubicBezTo>
                <a:cubicBezTo>
                  <a:pt x="666243" y="498475"/>
                  <a:pt x="646811" y="517653"/>
                  <a:pt x="627761" y="551180"/>
                </a:cubicBezTo>
                <a:cubicBezTo>
                  <a:pt x="616966" y="547879"/>
                  <a:pt x="605283" y="546609"/>
                  <a:pt x="593345" y="546609"/>
                </a:cubicBezTo>
                <a:cubicBezTo>
                  <a:pt x="590805" y="546609"/>
                  <a:pt x="588391" y="546609"/>
                  <a:pt x="585851" y="546609"/>
                </a:cubicBezTo>
                <a:cubicBezTo>
                  <a:pt x="594996" y="530099"/>
                  <a:pt x="599060" y="507619"/>
                  <a:pt x="599060" y="484760"/>
                </a:cubicBezTo>
                <a:cubicBezTo>
                  <a:pt x="599060" y="455295"/>
                  <a:pt x="592074" y="424688"/>
                  <a:pt x="574295" y="403861"/>
                </a:cubicBezTo>
                <a:lnTo>
                  <a:pt x="576326" y="400559"/>
                </a:lnTo>
                <a:cubicBezTo>
                  <a:pt x="586740" y="385192"/>
                  <a:pt x="597409" y="371094"/>
                  <a:pt x="603632" y="364872"/>
                </a:cubicBezTo>
                <a:lnTo>
                  <a:pt x="592074" y="352806"/>
                </a:lnTo>
                <a:close/>
                <a:moveTo>
                  <a:pt x="-3323081" y="4884420"/>
                </a:moveTo>
                <a:moveTo>
                  <a:pt x="619380" y="1061340"/>
                </a:moveTo>
                <a:cubicBezTo>
                  <a:pt x="617728" y="1064261"/>
                  <a:pt x="616586" y="1066419"/>
                  <a:pt x="615697" y="1068451"/>
                </a:cubicBezTo>
                <a:lnTo>
                  <a:pt x="612013" y="1075436"/>
                </a:lnTo>
                <a:lnTo>
                  <a:pt x="618618" y="1079628"/>
                </a:lnTo>
                <a:cubicBezTo>
                  <a:pt x="638557" y="1092455"/>
                  <a:pt x="670814" y="1125348"/>
                  <a:pt x="700278" y="1160526"/>
                </a:cubicBezTo>
                <a:cubicBezTo>
                  <a:pt x="730123" y="1196341"/>
                  <a:pt x="757936" y="1234060"/>
                  <a:pt x="770763" y="1256919"/>
                </a:cubicBezTo>
                <a:cubicBezTo>
                  <a:pt x="781559" y="1275969"/>
                  <a:pt x="789433" y="1307466"/>
                  <a:pt x="794766" y="1342010"/>
                </a:cubicBezTo>
                <a:cubicBezTo>
                  <a:pt x="799847" y="1373124"/>
                  <a:pt x="802260" y="1406780"/>
                  <a:pt x="804419" y="1436243"/>
                </a:cubicBezTo>
                <a:cubicBezTo>
                  <a:pt x="804799" y="1442848"/>
                  <a:pt x="805561" y="1442848"/>
                  <a:pt x="802260" y="1447038"/>
                </a:cubicBezTo>
                <a:cubicBezTo>
                  <a:pt x="795656" y="1455674"/>
                  <a:pt x="777875" y="1469391"/>
                  <a:pt x="758318" y="1480186"/>
                </a:cubicBezTo>
                <a:cubicBezTo>
                  <a:pt x="744221" y="1488060"/>
                  <a:pt x="728853" y="1494791"/>
                  <a:pt x="716026" y="1498092"/>
                </a:cubicBezTo>
                <a:cubicBezTo>
                  <a:pt x="707772" y="1500505"/>
                  <a:pt x="707772" y="1500505"/>
                  <a:pt x="704470" y="1493012"/>
                </a:cubicBezTo>
                <a:cubicBezTo>
                  <a:pt x="683261" y="1444880"/>
                  <a:pt x="665099" y="1391412"/>
                  <a:pt x="665099" y="1339469"/>
                </a:cubicBezTo>
                <a:lnTo>
                  <a:pt x="665099" y="1335786"/>
                </a:lnTo>
                <a:lnTo>
                  <a:pt x="661671" y="1332866"/>
                </a:lnTo>
                <a:cubicBezTo>
                  <a:pt x="650495" y="1324484"/>
                  <a:pt x="631445" y="1314197"/>
                  <a:pt x="607823" y="1302512"/>
                </a:cubicBezTo>
                <a:cubicBezTo>
                  <a:pt x="572644" y="1285494"/>
                  <a:pt x="526923" y="1266825"/>
                  <a:pt x="484251" y="1251967"/>
                </a:cubicBezTo>
                <a:cubicBezTo>
                  <a:pt x="449073" y="1239393"/>
                  <a:pt x="421260" y="1227455"/>
                  <a:pt x="378969" y="1223645"/>
                </a:cubicBezTo>
                <a:lnTo>
                  <a:pt x="377698" y="1240663"/>
                </a:lnTo>
                <a:cubicBezTo>
                  <a:pt x="391414" y="1241553"/>
                  <a:pt x="413386" y="1246886"/>
                  <a:pt x="438659" y="1254380"/>
                </a:cubicBezTo>
                <a:cubicBezTo>
                  <a:pt x="441198" y="1255268"/>
                  <a:pt x="443611" y="1256030"/>
                  <a:pt x="446533" y="1256919"/>
                </a:cubicBezTo>
                <a:cubicBezTo>
                  <a:pt x="427101" y="1282192"/>
                  <a:pt x="398908" y="1315467"/>
                  <a:pt x="370713" y="1344042"/>
                </a:cubicBezTo>
                <a:cubicBezTo>
                  <a:pt x="353314" y="1362330"/>
                  <a:pt x="335788" y="1378967"/>
                  <a:pt x="320548" y="1390905"/>
                </a:cubicBezTo>
                <a:cubicBezTo>
                  <a:pt x="313056" y="1396747"/>
                  <a:pt x="306451" y="1401699"/>
                  <a:pt x="300610" y="1405129"/>
                </a:cubicBezTo>
                <a:cubicBezTo>
                  <a:pt x="294768" y="1408430"/>
                  <a:pt x="290196" y="1410081"/>
                  <a:pt x="288163" y="1410462"/>
                </a:cubicBezTo>
                <a:cubicBezTo>
                  <a:pt x="276098" y="1411732"/>
                  <a:pt x="252476" y="1417067"/>
                  <a:pt x="224663" y="1424560"/>
                </a:cubicBezTo>
                <a:cubicBezTo>
                  <a:pt x="201041" y="1431163"/>
                  <a:pt x="174498" y="1439165"/>
                  <a:pt x="151765" y="1446149"/>
                </a:cubicBezTo>
                <a:cubicBezTo>
                  <a:pt x="142622" y="1448690"/>
                  <a:pt x="143891" y="1449960"/>
                  <a:pt x="138938" y="1440816"/>
                </a:cubicBezTo>
                <a:cubicBezTo>
                  <a:pt x="130175" y="1427099"/>
                  <a:pt x="118999" y="1400937"/>
                  <a:pt x="112396" y="1371474"/>
                </a:cubicBezTo>
                <a:cubicBezTo>
                  <a:pt x="111507" y="1367663"/>
                  <a:pt x="111125" y="1367663"/>
                  <a:pt x="116968" y="1365250"/>
                </a:cubicBezTo>
                <a:cubicBezTo>
                  <a:pt x="184150" y="1330834"/>
                  <a:pt x="242571" y="1306704"/>
                  <a:pt x="273177" y="1298830"/>
                </a:cubicBezTo>
                <a:lnTo>
                  <a:pt x="279400" y="1297179"/>
                </a:lnTo>
                <a:lnTo>
                  <a:pt x="279909" y="1290955"/>
                </a:lnTo>
                <a:lnTo>
                  <a:pt x="279400" y="1290955"/>
                </a:lnTo>
                <a:lnTo>
                  <a:pt x="279909" y="1290955"/>
                </a:lnTo>
                <a:lnTo>
                  <a:pt x="279400" y="1290955"/>
                </a:lnTo>
                <a:lnTo>
                  <a:pt x="279909" y="1290955"/>
                </a:lnTo>
                <a:cubicBezTo>
                  <a:pt x="279909" y="1286384"/>
                  <a:pt x="284861" y="1229868"/>
                  <a:pt x="293498" y="1161797"/>
                </a:cubicBezTo>
                <a:cubicBezTo>
                  <a:pt x="296926" y="1134873"/>
                  <a:pt x="300990" y="1105409"/>
                  <a:pt x="305562" y="1077215"/>
                </a:cubicBezTo>
                <a:cubicBezTo>
                  <a:pt x="342011" y="1070103"/>
                  <a:pt x="405511" y="1065911"/>
                  <a:pt x="466090" y="1063880"/>
                </a:cubicBezTo>
                <a:cubicBezTo>
                  <a:pt x="530734" y="1061848"/>
                  <a:pt x="592963" y="1061340"/>
                  <a:pt x="619380" y="1061340"/>
                </a:cubicBezTo>
                <a:close/>
                <a:moveTo>
                  <a:pt x="-4031615" y="4884420"/>
                </a:moveTo>
                <a:moveTo>
                  <a:pt x="303023" y="899923"/>
                </a:moveTo>
                <a:cubicBezTo>
                  <a:pt x="306833" y="906526"/>
                  <a:pt x="311405" y="916051"/>
                  <a:pt x="315087" y="925195"/>
                </a:cubicBezTo>
                <a:cubicBezTo>
                  <a:pt x="317627" y="931418"/>
                  <a:pt x="320040" y="937261"/>
                  <a:pt x="321691" y="942722"/>
                </a:cubicBezTo>
                <a:cubicBezTo>
                  <a:pt x="322199" y="944754"/>
                  <a:pt x="322581" y="946405"/>
                  <a:pt x="322961" y="948055"/>
                </a:cubicBezTo>
                <a:cubicBezTo>
                  <a:pt x="323850" y="952247"/>
                  <a:pt x="323850" y="952247"/>
                  <a:pt x="321311" y="953009"/>
                </a:cubicBezTo>
                <a:cubicBezTo>
                  <a:pt x="319660" y="953898"/>
                  <a:pt x="317120" y="954660"/>
                  <a:pt x="314707" y="955549"/>
                </a:cubicBezTo>
                <a:cubicBezTo>
                  <a:pt x="303911" y="958850"/>
                  <a:pt x="288163" y="962153"/>
                  <a:pt x="274956" y="964311"/>
                </a:cubicBezTo>
                <a:cubicBezTo>
                  <a:pt x="278638" y="957199"/>
                  <a:pt x="281940" y="950087"/>
                  <a:pt x="284861" y="943484"/>
                </a:cubicBezTo>
                <a:cubicBezTo>
                  <a:pt x="288545" y="935991"/>
                  <a:pt x="291085" y="929005"/>
                  <a:pt x="292736" y="924434"/>
                </a:cubicBezTo>
                <a:cubicBezTo>
                  <a:pt x="294768" y="919480"/>
                  <a:pt x="294768" y="919480"/>
                  <a:pt x="297308" y="913130"/>
                </a:cubicBezTo>
                <a:lnTo>
                  <a:pt x="303023" y="899923"/>
                </a:lnTo>
                <a:close/>
                <a:moveTo>
                  <a:pt x="-3870198" y="4884420"/>
                </a:moveTo>
                <a:moveTo>
                  <a:pt x="551435" y="1182624"/>
                </a:moveTo>
                <a:cubicBezTo>
                  <a:pt x="586740" y="1175131"/>
                  <a:pt x="612775" y="1158494"/>
                  <a:pt x="629412" y="1141476"/>
                </a:cubicBezTo>
                <a:lnTo>
                  <a:pt x="617728" y="1129411"/>
                </a:lnTo>
                <a:cubicBezTo>
                  <a:pt x="602870" y="1144398"/>
                  <a:pt x="579628" y="1159384"/>
                  <a:pt x="547751" y="1165987"/>
                </a:cubicBezTo>
                <a:lnTo>
                  <a:pt x="551435" y="1182624"/>
                </a:lnTo>
                <a:close/>
                <a:moveTo>
                  <a:pt x="-4152899" y="4884420"/>
                </a:moveTo>
                <a:moveTo>
                  <a:pt x="405511" y="629667"/>
                </a:moveTo>
                <a:cubicBezTo>
                  <a:pt x="395098" y="625475"/>
                  <a:pt x="369444" y="615188"/>
                  <a:pt x="342520" y="605155"/>
                </a:cubicBezTo>
                <a:cubicBezTo>
                  <a:pt x="325121" y="598170"/>
                  <a:pt x="306833" y="591440"/>
                  <a:pt x="292355" y="586105"/>
                </a:cubicBezTo>
                <a:cubicBezTo>
                  <a:pt x="288163" y="584455"/>
                  <a:pt x="284481" y="583185"/>
                  <a:pt x="281051" y="581915"/>
                </a:cubicBezTo>
                <a:cubicBezTo>
                  <a:pt x="284481" y="578231"/>
                  <a:pt x="287783" y="574422"/>
                  <a:pt x="291085" y="570738"/>
                </a:cubicBezTo>
                <a:cubicBezTo>
                  <a:pt x="312674" y="547879"/>
                  <a:pt x="337059" y="533400"/>
                  <a:pt x="370713" y="533400"/>
                </a:cubicBezTo>
                <a:cubicBezTo>
                  <a:pt x="386461" y="533400"/>
                  <a:pt x="404241" y="536703"/>
                  <a:pt x="424561" y="544195"/>
                </a:cubicBezTo>
                <a:lnTo>
                  <a:pt x="425832" y="540893"/>
                </a:lnTo>
                <a:cubicBezTo>
                  <a:pt x="420878" y="530480"/>
                  <a:pt x="418720" y="529210"/>
                  <a:pt x="412497" y="522605"/>
                </a:cubicBezTo>
                <a:cubicBezTo>
                  <a:pt x="397637" y="518415"/>
                  <a:pt x="383540" y="516382"/>
                  <a:pt x="370713" y="516382"/>
                </a:cubicBezTo>
                <a:cubicBezTo>
                  <a:pt x="331724" y="516382"/>
                  <a:pt x="302261" y="534162"/>
                  <a:pt x="278638" y="559181"/>
                </a:cubicBezTo>
                <a:cubicBezTo>
                  <a:pt x="273686" y="564516"/>
                  <a:pt x="268733" y="570357"/>
                  <a:pt x="264161" y="576199"/>
                </a:cubicBezTo>
                <a:cubicBezTo>
                  <a:pt x="263272" y="576199"/>
                  <a:pt x="262510" y="575692"/>
                  <a:pt x="261621" y="575692"/>
                </a:cubicBezTo>
                <a:lnTo>
                  <a:pt x="259970" y="581915"/>
                </a:lnTo>
                <a:cubicBezTo>
                  <a:pt x="246635" y="600203"/>
                  <a:pt x="235077" y="620142"/>
                  <a:pt x="223901" y="640080"/>
                </a:cubicBezTo>
                <a:cubicBezTo>
                  <a:pt x="221870" y="643382"/>
                  <a:pt x="221361" y="643382"/>
                  <a:pt x="218948" y="642493"/>
                </a:cubicBezTo>
                <a:cubicBezTo>
                  <a:pt x="207773" y="640080"/>
                  <a:pt x="199898" y="635128"/>
                  <a:pt x="194437" y="629286"/>
                </a:cubicBezTo>
                <a:cubicBezTo>
                  <a:pt x="187834" y="621792"/>
                  <a:pt x="184532" y="612267"/>
                  <a:pt x="184532" y="602742"/>
                </a:cubicBezTo>
                <a:cubicBezTo>
                  <a:pt x="184532" y="600203"/>
                  <a:pt x="184912" y="598551"/>
                  <a:pt x="186183" y="596011"/>
                </a:cubicBezTo>
                <a:cubicBezTo>
                  <a:pt x="189485" y="588645"/>
                  <a:pt x="197739" y="571628"/>
                  <a:pt x="210566" y="553720"/>
                </a:cubicBezTo>
                <a:cubicBezTo>
                  <a:pt x="237110" y="517144"/>
                  <a:pt x="268733" y="490220"/>
                  <a:pt x="313818" y="490220"/>
                </a:cubicBezTo>
                <a:cubicBezTo>
                  <a:pt x="337948" y="490220"/>
                  <a:pt x="366141" y="496443"/>
                  <a:pt x="388112" y="506857"/>
                </a:cubicBezTo>
                <a:cubicBezTo>
                  <a:pt x="399288" y="512192"/>
                  <a:pt x="408813" y="518415"/>
                  <a:pt x="415798" y="525907"/>
                </a:cubicBezTo>
                <a:cubicBezTo>
                  <a:pt x="420878" y="530861"/>
                  <a:pt x="424561" y="536322"/>
                  <a:pt x="426594" y="542163"/>
                </a:cubicBezTo>
                <a:cubicBezTo>
                  <a:pt x="427483" y="545847"/>
                  <a:pt x="427863" y="544957"/>
                  <a:pt x="428752" y="552069"/>
                </a:cubicBezTo>
                <a:cubicBezTo>
                  <a:pt x="428752" y="557404"/>
                  <a:pt x="427101" y="566167"/>
                  <a:pt x="424561" y="575311"/>
                </a:cubicBezTo>
                <a:cubicBezTo>
                  <a:pt x="419989" y="592710"/>
                  <a:pt x="412115" y="613537"/>
                  <a:pt x="405511" y="629667"/>
                </a:cubicBezTo>
                <a:close/>
                <a:moveTo>
                  <a:pt x="-3599942" y="4884420"/>
                </a:moveTo>
                <a:moveTo>
                  <a:pt x="732663" y="392304"/>
                </a:moveTo>
                <a:cubicBezTo>
                  <a:pt x="739648" y="405892"/>
                  <a:pt x="750824" y="414274"/>
                  <a:pt x="759969" y="419228"/>
                </a:cubicBezTo>
                <a:cubicBezTo>
                  <a:pt x="769112" y="423799"/>
                  <a:pt x="776606" y="425450"/>
                  <a:pt x="776986" y="425450"/>
                </a:cubicBezTo>
                <a:lnTo>
                  <a:pt x="780288" y="408813"/>
                </a:lnTo>
                <a:cubicBezTo>
                  <a:pt x="779526" y="408813"/>
                  <a:pt x="773303" y="407162"/>
                  <a:pt x="766573" y="403480"/>
                </a:cubicBezTo>
                <a:cubicBezTo>
                  <a:pt x="759587" y="399669"/>
                  <a:pt x="752095" y="393447"/>
                  <a:pt x="747523" y="384430"/>
                </a:cubicBezTo>
                <a:lnTo>
                  <a:pt x="732663" y="392304"/>
                </a:lnTo>
                <a:close/>
                <a:moveTo>
                  <a:pt x="-3362579" y="4884420"/>
                </a:moveTo>
                <a:moveTo>
                  <a:pt x="407162" y="108712"/>
                </a:moveTo>
                <a:cubicBezTo>
                  <a:pt x="417958" y="112904"/>
                  <a:pt x="427863" y="117094"/>
                  <a:pt x="435357" y="120016"/>
                </a:cubicBezTo>
                <a:cubicBezTo>
                  <a:pt x="442849" y="122810"/>
                  <a:pt x="447422" y="124587"/>
                  <a:pt x="447422" y="124587"/>
                </a:cubicBezTo>
                <a:lnTo>
                  <a:pt x="453645" y="108712"/>
                </a:lnTo>
                <a:cubicBezTo>
                  <a:pt x="453645" y="108712"/>
                  <a:pt x="434975" y="101219"/>
                  <a:pt x="413005" y="92965"/>
                </a:cubicBezTo>
                <a:lnTo>
                  <a:pt x="407162" y="108712"/>
                </a:lnTo>
                <a:close/>
                <a:moveTo>
                  <a:pt x="-3078987" y="4884420"/>
                </a:moveTo>
              </a:path>
            </a:pathLst>
          </a:custGeom>
          <a:solidFill>
            <a:srgbClr val="055D52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2" name="Rectangle 412"/>
          <p:cNvSpPr/>
          <p:nvPr/>
        </p:nvSpPr>
        <p:spPr>
          <a:xfrm>
            <a:off x="1825985" y="515204"/>
            <a:ext cx="444565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rtl="0" fontAlgn="base"/>
            <a:r>
              <a:rPr lang="ru-RU" sz="1200" b="1" i="0" u="none" strike="noStrike" dirty="0">
                <a:solidFill>
                  <a:srgbClr val="00642D"/>
                </a:solidFill>
                <a:effectLst/>
                <a:latin typeface="SB Sans Display Semibold"/>
              </a:rPr>
              <a:t>МБДОУ д/с «Ромашка» </a:t>
            </a:r>
            <a:r>
              <a:rPr lang="ru-RU" sz="1200" b="1" i="0" u="none" strike="noStrike" dirty="0" err="1">
                <a:solidFill>
                  <a:srgbClr val="00642D"/>
                </a:solidFill>
                <a:effectLst/>
                <a:latin typeface="SB Sans Display Semibold"/>
              </a:rPr>
              <a:t>г.Лянтор</a:t>
            </a:r>
            <a:r>
              <a:rPr lang="ru-RU" sz="1200" b="1" i="0" u="none" strike="noStrike" dirty="0">
                <a:solidFill>
                  <a:srgbClr val="00642D"/>
                </a:solidFill>
                <a:effectLst/>
                <a:latin typeface="SB Sans Display Semibold"/>
              </a:rPr>
              <a:t>  Сургутский район </a:t>
            </a:r>
            <a:r>
              <a:rPr lang="en-US" sz="1200" b="0" i="0" dirty="0">
                <a:solidFill>
                  <a:srgbClr val="00642D"/>
                </a:solidFill>
                <a:effectLst/>
                <a:latin typeface="SB Sans Display Semibold"/>
              </a:rPr>
              <a:t>​</a:t>
            </a:r>
            <a:endParaRPr lang="en-US" sz="1200" b="0" i="0" dirty="0">
              <a:solidFill>
                <a:srgbClr val="00642D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ru-RU" sz="1200" b="1" i="0" u="none" strike="noStrike" dirty="0">
                <a:solidFill>
                  <a:srgbClr val="00642D"/>
                </a:solidFill>
                <a:effectLst/>
                <a:latin typeface="SB Sans Display Semibold"/>
              </a:rPr>
              <a:t>Ханты-Мансийский автономный округ - Югра</a:t>
            </a:r>
            <a:r>
              <a:rPr lang="ru-RU" sz="1200" b="0" i="0" dirty="0">
                <a:solidFill>
                  <a:srgbClr val="00642D"/>
                </a:solidFill>
                <a:effectLst/>
                <a:latin typeface="SB Sans Display Semibold"/>
              </a:rPr>
              <a:t>​</a:t>
            </a:r>
            <a:endParaRPr lang="ru-RU" sz="1200" b="0" i="0" dirty="0">
              <a:solidFill>
                <a:srgbClr val="00642D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13" name="Рисунок 12" descr="C:\Users\Тамара\Desktop\1.     ГЛАВНАЯ РАБОЧАЯ ПАПКА\ВЫДАТЬ фото\40Х50.jpg">
            <a:extLst>
              <a:ext uri="{FF2B5EF4-FFF2-40B4-BE49-F238E27FC236}">
                <a16:creationId xmlns:a16="http://schemas.microsoft.com/office/drawing/2014/main" id="{4E1F8C43-9585-43B0-9C41-13705634B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" t="17628" r="4874" b="3386"/>
          <a:stretch>
            <a:fillRect/>
          </a:stretch>
        </p:blipFill>
        <p:spPr bwMode="auto">
          <a:xfrm>
            <a:off x="6807025" y="153444"/>
            <a:ext cx="960144" cy="10169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Объект 3">
            <a:extLst>
              <a:ext uri="{FF2B5EF4-FFF2-40B4-BE49-F238E27FC236}">
                <a16:creationId xmlns:a16="http://schemas.microsoft.com/office/drawing/2014/main" id="{B605DF34-6C33-49AD-A039-8985392B6D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943" t="40611" r="12711" b="23247"/>
          <a:stretch/>
        </p:blipFill>
        <p:spPr>
          <a:xfrm>
            <a:off x="5122843" y="1307332"/>
            <a:ext cx="2187266" cy="1900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5434E9-E73C-440A-955D-FC8259E452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312" y="317887"/>
            <a:ext cx="769221" cy="767033"/>
          </a:xfrm>
          <a:prstGeom prst="diamond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3BA0E51-33C2-4F46-B746-BA3B419969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474" y="1380557"/>
            <a:ext cx="8559526" cy="4346825"/>
          </a:xfrm>
          <a:prstGeom prst="rect">
            <a:avLst/>
          </a:prstGeom>
        </p:spPr>
      </p:pic>
      <p:sp>
        <p:nvSpPr>
          <p:cNvPr id="2" name="Текст 2">
            <a:extLst>
              <a:ext uri="{FF2B5EF4-FFF2-40B4-BE49-F238E27FC236}">
                <a16:creationId xmlns:a16="http://schemas.microsoft.com/office/drawing/2014/main" id="{EFE9A546-E13A-7E97-3424-541220AF916F}"/>
              </a:ext>
            </a:extLst>
          </p:cNvPr>
          <p:cNvSpPr txBox="1">
            <a:spLocks/>
          </p:cNvSpPr>
          <p:nvPr/>
        </p:nvSpPr>
        <p:spPr>
          <a:xfrm>
            <a:off x="-2698043" y="2857499"/>
            <a:ext cx="12840252" cy="270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95507" rtl="0" eaLnBrk="1" latinLnBrk="0" hangingPunct="1">
              <a:defRPr sz="1960" kern="1200">
                <a:solidFill>
                  <a:sysClr val="windowText" lastClr="000000"/>
                </a:solidFill>
                <a:latin typeface="Calibri"/>
              </a:defRPr>
            </a:lvl1pPr>
            <a:lvl2pPr marL="497754" algn="l" defTabSz="995507" rtl="0" eaLnBrk="1" latinLnBrk="0" hangingPunct="1">
              <a:defRPr sz="1960" kern="1200">
                <a:solidFill>
                  <a:sysClr val="windowText" lastClr="000000"/>
                </a:solidFill>
                <a:latin typeface="Calibri"/>
              </a:defRPr>
            </a:lvl2pPr>
            <a:lvl3pPr marL="995507" algn="l" defTabSz="995507" rtl="0" eaLnBrk="1" latinLnBrk="0" hangingPunct="1">
              <a:defRPr sz="1960" kern="1200">
                <a:solidFill>
                  <a:sysClr val="windowText" lastClr="000000"/>
                </a:solidFill>
                <a:latin typeface="Calibri"/>
              </a:defRPr>
            </a:lvl3pPr>
            <a:lvl4pPr marL="1493261" algn="l" defTabSz="995507" rtl="0" eaLnBrk="1" latinLnBrk="0" hangingPunct="1">
              <a:defRPr sz="1960" kern="1200">
                <a:solidFill>
                  <a:sysClr val="windowText" lastClr="000000"/>
                </a:solidFill>
                <a:latin typeface="Calibri"/>
              </a:defRPr>
            </a:lvl4pPr>
            <a:lvl5pPr marL="1991015" algn="l" defTabSz="995507" rtl="0" eaLnBrk="1" latinLnBrk="0" hangingPunct="1">
              <a:defRPr sz="1960" kern="1200">
                <a:solidFill>
                  <a:sysClr val="windowText" lastClr="000000"/>
                </a:solidFill>
                <a:latin typeface="Calibri"/>
              </a:defRPr>
            </a:lvl5pPr>
            <a:lvl6pPr marL="2488768" algn="l" defTabSz="995507" rtl="0" eaLnBrk="1" latinLnBrk="0" hangingPunct="1">
              <a:defRPr sz="1960" kern="1200">
                <a:solidFill>
                  <a:sysClr val="windowText" lastClr="000000"/>
                </a:solidFill>
                <a:latin typeface="Calibri"/>
              </a:defRPr>
            </a:lvl6pPr>
            <a:lvl7pPr marL="2986522" algn="l" defTabSz="995507" rtl="0" eaLnBrk="1" latinLnBrk="0" hangingPunct="1">
              <a:defRPr sz="1960" kern="1200">
                <a:solidFill>
                  <a:sysClr val="windowText" lastClr="000000"/>
                </a:solidFill>
                <a:latin typeface="Calibri"/>
              </a:defRPr>
            </a:lvl7pPr>
            <a:lvl8pPr marL="3484275" algn="l" defTabSz="995507" rtl="0" eaLnBrk="1" latinLnBrk="0" hangingPunct="1">
              <a:defRPr sz="1960" kern="1200">
                <a:solidFill>
                  <a:sysClr val="windowText" lastClr="000000"/>
                </a:solidFill>
                <a:latin typeface="Calibri"/>
              </a:defRPr>
            </a:lvl8pPr>
            <a:lvl9pPr marL="3982029" algn="l" defTabSz="995507" rtl="0" eaLnBrk="1" latinLnBrk="0" hangingPunct="1">
              <a:defRPr sz="1960" kern="1200">
                <a:solidFill>
                  <a:sysClr val="windowText" lastClr="000000"/>
                </a:solidFill>
                <a:latin typeface="Calibri"/>
              </a:defRPr>
            </a:lvl9pPr>
          </a:lstStyle>
          <a:p>
            <a:pPr algn="just"/>
            <a:r>
              <a:rPr lang="ru-RU" sz="2800" b="1" dirty="0">
                <a:solidFill>
                  <a:srgbClr val="FF0000"/>
                </a:solidFill>
                <a:latin typeface="Arial"/>
              </a:rPr>
              <a:t>                                            Педагогическое 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Arial"/>
              </a:rPr>
              <a:t>                                 сотрудничество</a:t>
            </a:r>
            <a:r>
              <a:rPr lang="ru-RU" sz="2800" b="1" spc="180" baseline="0" dirty="0">
                <a:solidFill>
                  <a:srgbClr val="FF3300"/>
                </a:solidFill>
                <a:latin typeface="Arial"/>
              </a:rPr>
              <a:t>:</a:t>
            </a:r>
            <a:r>
              <a:rPr lang="ru-RU" sz="2800" b="1" i="1" spc="180" baseline="0" dirty="0">
                <a:solidFill>
                  <a:srgbClr val="FF3300"/>
                </a:solidFill>
                <a:latin typeface="Arial"/>
              </a:rPr>
              <a:t>             </a:t>
            </a:r>
            <a:r>
              <a:rPr lang="ru-RU" sz="2400" b="1" i="1" spc="180" baseline="0" dirty="0">
                <a:solidFill>
                  <a:srgbClr val="FF3300"/>
                </a:solidFill>
                <a:latin typeface="Arial"/>
              </a:rPr>
              <a:t>                                   </a:t>
            </a:r>
          </a:p>
          <a:p>
            <a:pPr algn="ctr"/>
            <a:r>
              <a:rPr lang="ru-RU" sz="2400" b="1" i="1" spc="180" dirty="0">
                <a:solidFill>
                  <a:srgbClr val="FF3300"/>
                </a:solidFill>
                <a:latin typeface="Arial"/>
              </a:rPr>
              <a:t>                </a:t>
            </a:r>
            <a:r>
              <a:rPr lang="ru-RU" sz="2800" b="1" i="1" spc="180" baseline="0" dirty="0">
                <a:solidFill>
                  <a:schemeClr val="bg1"/>
                </a:solidFill>
                <a:latin typeface="Arial"/>
              </a:rPr>
              <a:t>«</a:t>
            </a:r>
            <a:r>
              <a:rPr lang="ru-RU" sz="3200" b="1" i="1" spc="180" baseline="0" dirty="0">
                <a:solidFill>
                  <a:srgbClr val="FF3300"/>
                </a:solidFill>
                <a:latin typeface="Arial"/>
              </a:rPr>
              <a:t>П</a:t>
            </a:r>
            <a:r>
              <a:rPr lang="ru-RU" sz="2800" b="1" i="1" spc="180" baseline="0" dirty="0">
                <a:solidFill>
                  <a:schemeClr val="bg1"/>
                </a:solidFill>
                <a:latin typeface="Arial"/>
              </a:rPr>
              <a:t>рофессионализм, </a:t>
            </a:r>
            <a:endParaRPr lang="ru-RU" sz="2800" b="1" i="1" spc="180" dirty="0">
              <a:solidFill>
                <a:schemeClr val="bg1"/>
              </a:solidFill>
              <a:latin typeface="Arial"/>
            </a:endParaRPr>
          </a:p>
          <a:p>
            <a:pPr algn="ctr"/>
            <a:r>
              <a:rPr lang="ru-RU" sz="2800" b="1" i="1" spc="180" baseline="0" dirty="0" err="1">
                <a:solidFill>
                  <a:schemeClr val="bg1"/>
                </a:solidFill>
                <a:latin typeface="Arial"/>
              </a:rPr>
              <a:t>вд</a:t>
            </a:r>
            <a:r>
              <a:rPr lang="ru-RU" sz="3200" b="1" i="1" spc="180" baseline="0" dirty="0" err="1">
                <a:solidFill>
                  <a:srgbClr val="FF3300"/>
                </a:solidFill>
                <a:latin typeface="Arial"/>
              </a:rPr>
              <a:t>О</a:t>
            </a:r>
            <a:r>
              <a:rPr lang="ru-RU" sz="2800" b="1" i="1" spc="180" baseline="0" dirty="0" err="1">
                <a:solidFill>
                  <a:schemeClr val="bg1"/>
                </a:solidFill>
                <a:latin typeface="Arial"/>
              </a:rPr>
              <a:t>хновение</a:t>
            </a:r>
            <a:r>
              <a:rPr lang="ru-RU" sz="2800" b="1" i="1" spc="180" dirty="0">
                <a:solidFill>
                  <a:schemeClr val="bg1"/>
                </a:solidFill>
                <a:latin typeface="Arial"/>
              </a:rPr>
              <a:t> -</a:t>
            </a:r>
            <a:endParaRPr lang="ru-RU" sz="2800" b="1" i="1" spc="180" baseline="0" dirty="0">
              <a:solidFill>
                <a:schemeClr val="bg1"/>
              </a:solidFill>
              <a:latin typeface="Arial"/>
            </a:endParaRPr>
          </a:p>
          <a:p>
            <a:pPr marL="0" algn="ctr">
              <a:lnSpc>
                <a:spcPct val="100000"/>
              </a:lnSpc>
            </a:pPr>
            <a:r>
              <a:rPr lang="ru-RU" sz="2800" b="1" i="1" spc="180" baseline="0" dirty="0">
                <a:solidFill>
                  <a:schemeClr val="bg1"/>
                </a:solidFill>
                <a:latin typeface="Arial"/>
              </a:rPr>
              <a:t>              </a:t>
            </a:r>
            <a:r>
              <a:rPr lang="ru-RU" sz="2800" b="1" i="1" spc="180" baseline="0" dirty="0" err="1">
                <a:solidFill>
                  <a:schemeClr val="bg1"/>
                </a:solidFill>
                <a:latin typeface="Arial"/>
              </a:rPr>
              <a:t>у</a:t>
            </a:r>
            <a:r>
              <a:rPr lang="ru-RU" sz="2800" b="1" i="1" spc="180" baseline="0" dirty="0" err="1">
                <a:solidFill>
                  <a:srgbClr val="FF0000"/>
                </a:solidFill>
                <a:latin typeface="Arial"/>
              </a:rPr>
              <a:t>С</a:t>
            </a:r>
            <a:r>
              <a:rPr lang="ru-RU" sz="2800" b="1" i="1" spc="180" baseline="0" dirty="0" err="1">
                <a:solidFill>
                  <a:schemeClr val="bg1"/>
                </a:solidFill>
                <a:latin typeface="Arial"/>
              </a:rPr>
              <a:t>пех</a:t>
            </a:r>
            <a:r>
              <a:rPr lang="ru-RU" sz="2800" b="1" i="1" spc="180" dirty="0">
                <a:solidFill>
                  <a:schemeClr val="bg1"/>
                </a:solidFill>
                <a:latin typeface="Arial"/>
              </a:rPr>
              <a:t> к достижению </a:t>
            </a:r>
          </a:p>
          <a:p>
            <a:pPr marL="0" algn="ctr">
              <a:lnSpc>
                <a:spcPct val="100000"/>
              </a:lnSpc>
            </a:pPr>
            <a:r>
              <a:rPr lang="ru-RU" sz="2800" b="1" i="1" spc="180" dirty="0">
                <a:solidFill>
                  <a:schemeClr val="bg1"/>
                </a:solidFill>
                <a:latin typeface="Arial"/>
              </a:rPr>
              <a:t>                              поставленных целей.</a:t>
            </a:r>
            <a:endParaRPr lang="ru-RU" sz="1600" b="1" i="0" spc="-67" baseline="0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трелка: изогнутая вниз 16">
            <a:extLst>
              <a:ext uri="{FF2B5EF4-FFF2-40B4-BE49-F238E27FC236}">
                <a16:creationId xmlns:a16="http://schemas.microsoft.com/office/drawing/2014/main" id="{6F746A01-B57E-0C01-CB98-217552183511}"/>
              </a:ext>
            </a:extLst>
          </p:cNvPr>
          <p:cNvSpPr/>
          <p:nvPr/>
        </p:nvSpPr>
        <p:spPr>
          <a:xfrm rot="2372509">
            <a:off x="6892151" y="1851663"/>
            <a:ext cx="2304445" cy="903636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E238B2-F676-A001-A20B-0898AC4421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620" y="141592"/>
            <a:ext cx="910666" cy="908076"/>
          </a:xfrm>
          <a:prstGeom prst="diamond">
            <a:avLst/>
          </a:prstGeom>
        </p:spPr>
      </p:pic>
      <p:pic>
        <p:nvPicPr>
          <p:cNvPr id="3" name="Рисунок 2" descr="C:\Users\Тамара\Desktop\1.     ГЛАВНАЯ РАБОЧАЯ ПАПКА\ВЫДАТЬ фото\40Х50.jpg">
            <a:extLst>
              <a:ext uri="{FF2B5EF4-FFF2-40B4-BE49-F238E27FC236}">
                <a16:creationId xmlns:a16="http://schemas.microsoft.com/office/drawing/2014/main" id="{61849F0C-74F6-9325-C5F0-B822B2093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" t="17628" r="4874" b="3386"/>
          <a:stretch>
            <a:fillRect/>
          </a:stretch>
        </p:blipFill>
        <p:spPr bwMode="auto">
          <a:xfrm>
            <a:off x="8035098" y="51114"/>
            <a:ext cx="960144" cy="10169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EECF8922-AB0B-20D6-E5B5-BCC3A5C14DC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70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778C54-A867-A24F-C57A-F0A7B77CF92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1965" t="2435" r="2529"/>
          <a:stretch/>
        </p:blipFill>
        <p:spPr>
          <a:xfrm>
            <a:off x="5592145" y="3250000"/>
            <a:ext cx="3272275" cy="19826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A338C05-E9E4-2B70-B482-5BBEE756B74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42056" y="218607"/>
            <a:ext cx="3194853" cy="19049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1104A2F-EA75-076B-8D26-AEEA0A7FFEF6}"/>
              </a:ext>
            </a:extLst>
          </p:cNvPr>
          <p:cNvSpPr txBox="1"/>
          <p:nvPr/>
        </p:nvSpPr>
        <p:spPr>
          <a:xfrm>
            <a:off x="5797359" y="4905325"/>
            <a:ext cx="2679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-Bold" panose="020B0604020202020204" charset="0"/>
                <a:ea typeface="Verdana-Bold" panose="020B0604020202020204" charset="0"/>
                <a:cs typeface="Times New Roman" panose="02020603050405020304" pitchFamily="18" charset="0"/>
                <a:sym typeface="Calibri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-Bold" panose="020B0604020202020204" charset="0"/>
                <a:ea typeface="Verdana-Bold" panose="020B0604020202020204" charset="0"/>
                <a:cs typeface="Times New Roman" panose="02020603050405020304" pitchFamily="18" charset="0"/>
                <a:sym typeface="Calibri" pitchFamily="34" charset="0"/>
              </a:rPr>
              <a:t>ПОС </a:t>
            </a: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-Bold" panose="020B0604020202020204" charset="0"/>
                <a:ea typeface="Verdana-Bold" panose="020B0604020202020204" charset="0"/>
                <a:cs typeface="Times New Roman" panose="02020603050405020304" pitchFamily="18" charset="0"/>
              </a:rPr>
              <a:t>«Креатив и творчество»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-Bold" panose="020B0604020202020204" charset="0"/>
                <a:ea typeface="Verdana-Bold" panose="020B0604020202020204" charset="0"/>
                <a:cs typeface="Times New Roman" panose="02020603050405020304" pitchFamily="18" charset="0"/>
                <a:sym typeface="Calibri" pitchFamily="34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1438E3-7864-0CD1-8B85-C39F66CA769C}"/>
              </a:ext>
            </a:extLst>
          </p:cNvPr>
          <p:cNvSpPr txBox="1"/>
          <p:nvPr/>
        </p:nvSpPr>
        <p:spPr>
          <a:xfrm>
            <a:off x="3768286" y="1652471"/>
            <a:ext cx="47081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-Bold" panose="020B0604020202020204" charset="0"/>
                <a:ea typeface="Verdana-Bold" panose="020B0604020202020204" charset="0"/>
                <a:cs typeface="Times New Roman" panose="02020603050405020304" pitchFamily="18" charset="0"/>
                <a:sym typeface="Calibri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-Bold" panose="020B0604020202020204" charset="0"/>
                <a:ea typeface="Verdana-Bold" panose="020B0604020202020204" charset="0"/>
                <a:cs typeface="Times New Roman" panose="02020603050405020304" pitchFamily="18" charset="0"/>
                <a:sym typeface="Calibri" pitchFamily="34" charset="0"/>
              </a:rPr>
              <a:t>ПОС </a:t>
            </a: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-Bold" panose="020B0604020202020204" charset="0"/>
                <a:ea typeface="Verdana-Bold" panose="020B0604020202020204" charset="0"/>
                <a:cs typeface="Times New Roman" panose="02020603050405020304" pitchFamily="18" charset="0"/>
              </a:rPr>
              <a:t>«Педагог будущего»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-Bold" panose="020B0604020202020204" charset="0"/>
                <a:ea typeface="Verdana-Bold" panose="020B0604020202020204" charset="0"/>
                <a:cs typeface="Times New Roman" panose="02020603050405020304" pitchFamily="18" charset="0"/>
                <a:sym typeface="Calibri" pitchFamily="34" charset="0"/>
              </a:rPr>
              <a:t>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70D76CF-44BA-8EAB-3F94-5CDF4F78BB8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12119" t="8867" r="12410" b="14703"/>
          <a:stretch/>
        </p:blipFill>
        <p:spPr>
          <a:xfrm>
            <a:off x="450390" y="161886"/>
            <a:ext cx="3113402" cy="23647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457527" y="2463733"/>
            <a:ext cx="770803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0"/>
                <a:cs typeface="Times New Roman" pitchFamily="18" charset="0"/>
              </a:rPr>
              <a:t>Командное взаимодействие + вдохновение +  профессионализм = успех и  достижение  поставленных целей </a:t>
            </a:r>
            <a:r>
              <a:rPr kumimoji="0" lang="ru-RU" b="1" u="none" strike="noStrike" cap="none" normalizeH="0" baseline="0" dirty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0"/>
                <a:cs typeface="Times New Roman" pitchFamily="18" charset="0"/>
              </a:rPr>
              <a:t>!</a:t>
            </a:r>
            <a:endParaRPr kumimoji="0" lang="ru-RU" b="1" u="none" strike="noStrike" cap="none" normalizeH="0" baseline="0" dirty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15" name="Стрелка: изогнутая вниз 14">
            <a:extLst>
              <a:ext uri="{FF2B5EF4-FFF2-40B4-BE49-F238E27FC236}">
                <a16:creationId xmlns:a16="http://schemas.microsoft.com/office/drawing/2014/main" id="{04C2936E-24BF-9A7D-F3D4-518F29681383}"/>
              </a:ext>
            </a:extLst>
          </p:cNvPr>
          <p:cNvSpPr/>
          <p:nvPr/>
        </p:nvSpPr>
        <p:spPr>
          <a:xfrm>
            <a:off x="3491434" y="126696"/>
            <a:ext cx="910666" cy="493790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Стрелка: изогнутая вниз 18">
            <a:extLst>
              <a:ext uri="{FF2B5EF4-FFF2-40B4-BE49-F238E27FC236}">
                <a16:creationId xmlns:a16="http://schemas.microsoft.com/office/drawing/2014/main" id="{BD66F463-F4C8-36A6-82E5-A772CC8E8A7F}"/>
              </a:ext>
            </a:extLst>
          </p:cNvPr>
          <p:cNvSpPr/>
          <p:nvPr/>
        </p:nvSpPr>
        <p:spPr>
          <a:xfrm rot="2162880" flipV="1">
            <a:off x="-18971" y="2880766"/>
            <a:ext cx="2170639" cy="1096244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DED9EF-1616-1768-3600-67995CFBCB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2984" y="3202267"/>
            <a:ext cx="3021879" cy="23647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70F8367-19D1-E9F5-6F7D-681F534D31A2}"/>
              </a:ext>
            </a:extLst>
          </p:cNvPr>
          <p:cNvSpPr txBox="1"/>
          <p:nvPr/>
        </p:nvSpPr>
        <p:spPr>
          <a:xfrm>
            <a:off x="0" y="5139985"/>
            <a:ext cx="42209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-Bold" panose="020B0604020202020204" charset="0"/>
                <a:ea typeface="Verdana-Bold" panose="020B0604020202020204" charset="0"/>
                <a:cs typeface="Times New Roman" panose="02020603050405020304" pitchFamily="18" charset="0"/>
                <a:sym typeface="Calibri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-Bold" panose="020B0604020202020204" charset="0"/>
                <a:ea typeface="Verdana-Bold" panose="020B0604020202020204" charset="0"/>
                <a:cs typeface="Times New Roman" panose="02020603050405020304" pitchFamily="18" charset="0"/>
                <a:sym typeface="Calibri" pitchFamily="34" charset="0"/>
              </a:rPr>
              <a:t>ПОС </a:t>
            </a: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-Bold" panose="020B0604020202020204" charset="0"/>
                <a:ea typeface="Verdana-Bold" panose="020B0604020202020204" charset="0"/>
                <a:cs typeface="Times New Roman" panose="02020603050405020304" pitchFamily="18" charset="0"/>
              </a:rPr>
              <a:t>«Ромашка -  медиа»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-Bold" panose="020B0604020202020204" charset="0"/>
                <a:ea typeface="Verdana-Bold" panose="020B0604020202020204" charset="0"/>
                <a:cs typeface="Times New Roman" panose="02020603050405020304" pitchFamily="18" charset="0"/>
                <a:sym typeface="Calibri" pitchFamily="34" charset="0"/>
              </a:rPr>
              <a:t> </a:t>
            </a:r>
          </a:p>
        </p:txBody>
      </p:sp>
      <p:sp>
        <p:nvSpPr>
          <p:cNvPr id="18" name="Стрелка: изогнутая вниз 17">
            <a:extLst>
              <a:ext uri="{FF2B5EF4-FFF2-40B4-BE49-F238E27FC236}">
                <a16:creationId xmlns:a16="http://schemas.microsoft.com/office/drawing/2014/main" id="{F35AB7D8-D939-DC1C-47C7-EABDD6475546}"/>
              </a:ext>
            </a:extLst>
          </p:cNvPr>
          <p:cNvSpPr/>
          <p:nvPr/>
        </p:nvSpPr>
        <p:spPr>
          <a:xfrm rot="9620629">
            <a:off x="4816805" y="5014389"/>
            <a:ext cx="1029107" cy="581728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488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7"/>
          <a:stretch/>
        </p:blipFill>
        <p:spPr>
          <a:xfrm>
            <a:off x="859920" y="3527323"/>
            <a:ext cx="3485061" cy="1941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C5434E9-E73C-440A-955D-FC8259E452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976" y="141592"/>
            <a:ext cx="910666" cy="908076"/>
          </a:xfrm>
          <a:prstGeom prst="diamond">
            <a:avLst/>
          </a:prstGeom>
        </p:spPr>
      </p:pic>
      <p:pic>
        <p:nvPicPr>
          <p:cNvPr id="3" name="Рисунок 2" descr="C:\Users\Тамара\Desktop\1.     ГЛАВНАЯ РАБОЧАЯ ПАПКА\ВЫДАТЬ фото\40Х50.jpg">
            <a:extLst>
              <a:ext uri="{FF2B5EF4-FFF2-40B4-BE49-F238E27FC236}">
                <a16:creationId xmlns:a16="http://schemas.microsoft.com/office/drawing/2014/main" id="{4E1F8C43-9585-43B0-9C41-13705634B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" t="17628" r="4874" b="3386"/>
          <a:stretch>
            <a:fillRect/>
          </a:stretch>
        </p:blipFill>
        <p:spPr bwMode="auto">
          <a:xfrm>
            <a:off x="7950642" y="51114"/>
            <a:ext cx="960144" cy="10169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7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888" y="-87599"/>
            <a:ext cx="5391911" cy="2741676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013218" y="5240729"/>
            <a:ext cx="38044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>
                <a:hlinkClick r:id="rId6"/>
              </a:rPr>
              <a:t>https://vk.com/wall-182277994_7474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5" name="Rectangle 563">
            <a:extLst>
              <a:ext uri="{FF2B5EF4-FFF2-40B4-BE49-F238E27FC236}">
                <a16:creationId xmlns:a16="http://schemas.microsoft.com/office/drawing/2014/main" id="{AC148E90-E66C-2904-398E-7491093E8238}"/>
              </a:ext>
            </a:extLst>
          </p:cNvPr>
          <p:cNvSpPr/>
          <p:nvPr/>
        </p:nvSpPr>
        <p:spPr>
          <a:xfrm rot="10800000" flipV="1">
            <a:off x="255256" y="2857500"/>
            <a:ext cx="5136655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/>
            <a:r>
              <a:rPr lang="ru-RU" sz="3600" b="1" i="0" spc="0" baseline="0" dirty="0">
                <a:solidFill>
                  <a:srgbClr val="00B0F0"/>
                </a:solidFill>
                <a:latin typeface="Calibri-Bold"/>
              </a:rPr>
              <a:t>      Право</a:t>
            </a:r>
            <a:r>
              <a:rPr lang="ru-RU" sz="3600" b="1" i="0" spc="0" dirty="0">
                <a:solidFill>
                  <a:srgbClr val="00B0F0"/>
                </a:solidFill>
                <a:latin typeface="Calibri-Bold"/>
              </a:rPr>
              <a:t> </a:t>
            </a:r>
            <a:r>
              <a:rPr lang="ru-RU" sz="3600" b="1" i="0" spc="0" baseline="0" dirty="0">
                <a:solidFill>
                  <a:srgbClr val="00B0F0"/>
                </a:solidFill>
                <a:latin typeface="Calibri-Bold"/>
              </a:rPr>
              <a:t>выбора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E0E7A5A-D68F-C232-7692-0B9E8C935F8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-1453" t="10598" r="7392" b="-10598"/>
          <a:stretch/>
        </p:blipFill>
        <p:spPr>
          <a:xfrm>
            <a:off x="4567727" y="3264346"/>
            <a:ext cx="3899266" cy="2433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1" r="15036" b="4640"/>
          <a:stretch/>
        </p:blipFill>
        <p:spPr>
          <a:xfrm>
            <a:off x="1401740" y="1068112"/>
            <a:ext cx="2697580" cy="18903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87"/>
          <a:stretch/>
        </p:blipFill>
        <p:spPr>
          <a:xfrm>
            <a:off x="5463799" y="1156246"/>
            <a:ext cx="2966915" cy="1924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s://sun9-57.userapi.com/impg/KWxGYHxRLUSgUa5KZrifLuNI_-PXIn7kWnAciQ/VqMZtBVKUYs.jpg?size=1040x1510&amp;quality=95&amp;sign=5873a799d8e5c69067930a2d144adc69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327" y="373453"/>
            <a:ext cx="3220826" cy="5192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8C458E-C763-0134-CA11-E01C62BB70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976" y="129823"/>
            <a:ext cx="910666" cy="908076"/>
          </a:xfrm>
          <a:prstGeom prst="diamond">
            <a:avLst/>
          </a:prstGeom>
        </p:spPr>
      </p:pic>
      <p:pic>
        <p:nvPicPr>
          <p:cNvPr id="8" name="Рисунок 7" descr="C:\Users\Тамара\Desktop\1.     ГЛАВНАЯ РАБОЧАЯ ПАПКА\ВЫДАТЬ фото\40Х50.jpg">
            <a:extLst>
              <a:ext uri="{FF2B5EF4-FFF2-40B4-BE49-F238E27FC236}">
                <a16:creationId xmlns:a16="http://schemas.microsoft.com/office/drawing/2014/main" id="{CDD509BF-4FB4-9ED4-AF1D-58FFB447D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" t="17628" r="4874" b="3386"/>
          <a:stretch>
            <a:fillRect/>
          </a:stretch>
        </p:blipFill>
        <p:spPr bwMode="auto">
          <a:xfrm>
            <a:off x="7950642" y="51114"/>
            <a:ext cx="960144" cy="10169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635" y="129823"/>
            <a:ext cx="3220826" cy="32557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433" y="2927838"/>
            <a:ext cx="3890765" cy="26384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C:\Users\Тамара\Desktop\1.     ГЛАВНАЯ РАБОЧАЯ ПАПКА\ВЫДАТЬ фото\40Х50.jpg">
            <a:extLst>
              <a:ext uri="{FF2B5EF4-FFF2-40B4-BE49-F238E27FC236}">
                <a16:creationId xmlns:a16="http://schemas.microsoft.com/office/drawing/2014/main" id="{4E1F8C43-9585-43B0-9C41-13705634B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" t="17628" r="4874" b="3386"/>
          <a:stretch>
            <a:fillRect/>
          </a:stretch>
        </p:blipFill>
        <p:spPr bwMode="auto">
          <a:xfrm>
            <a:off x="1245286" y="0"/>
            <a:ext cx="960144" cy="10169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5434E9-E73C-440A-955D-FC8259E45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75" y="67047"/>
            <a:ext cx="1073492" cy="1070438"/>
          </a:xfrm>
          <a:prstGeom prst="diamond">
            <a:avLst/>
          </a:prstGeom>
        </p:spPr>
      </p:pic>
      <p:sp>
        <p:nvSpPr>
          <p:cNvPr id="16" name="Rectangle 413">
            <a:extLst>
              <a:ext uri="{FF2B5EF4-FFF2-40B4-BE49-F238E27FC236}">
                <a16:creationId xmlns:a16="http://schemas.microsoft.com/office/drawing/2014/main" id="{DF0EDB40-50F9-4404-93E5-345E7BCE2205}"/>
              </a:ext>
            </a:extLst>
          </p:cNvPr>
          <p:cNvSpPr/>
          <p:nvPr/>
        </p:nvSpPr>
        <p:spPr>
          <a:xfrm>
            <a:off x="1733624" y="2236976"/>
            <a:ext cx="5965312" cy="22159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5400" b="1" kern="0" dirty="0">
              <a:solidFill>
                <a:srgbClr val="FFFFFF"/>
              </a:solidFill>
              <a:latin typeface="Verdana-Bold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5400" b="1" kern="0" dirty="0">
                <a:solidFill>
                  <a:srgbClr val="FFFFFF"/>
                </a:solidFill>
                <a:latin typeface="Verdana-Bold"/>
              </a:rPr>
              <a:t>ПОС 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3600" b="1" kern="0" dirty="0">
              <a:solidFill>
                <a:srgbClr val="FFFFFF"/>
              </a:solidFill>
              <a:latin typeface="Verdana-Bold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A938BB-F7C9-4EAA-A8AA-EB2878C2C360}"/>
              </a:ext>
            </a:extLst>
          </p:cNvPr>
          <p:cNvSpPr txBox="1"/>
          <p:nvPr/>
        </p:nvSpPr>
        <p:spPr>
          <a:xfrm>
            <a:off x="2102082" y="3814993"/>
            <a:ext cx="6872336" cy="1231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effectLst/>
                <a:latin typeface="Verdana-Bold" panose="020B0604020202020204" charset="0"/>
                <a:ea typeface="Verdana-Bold" panose="020B0604020202020204" charset="0"/>
                <a:cs typeface="Times New Roman" panose="02020603050405020304" pitchFamily="18" charset="0"/>
              </a:rPr>
              <a:t>Издательская  лаборатория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Verdana-Bold" panose="020B0604020202020204" charset="0"/>
                <a:ea typeface="Verdana-Bold" panose="020B0604020202020204" charset="0"/>
                <a:cs typeface="Times New Roman" panose="02020603050405020304" pitchFamily="18" charset="0"/>
              </a:rPr>
              <a:t>    </a:t>
            </a:r>
            <a:r>
              <a:rPr lang="ru-RU" sz="3200" b="1" dirty="0">
                <a:solidFill>
                  <a:schemeClr val="bg1"/>
                </a:solidFill>
                <a:effectLst/>
                <a:latin typeface="Verdana-Bold" panose="020B0604020202020204" charset="0"/>
                <a:ea typeface="Verdana-Bold" panose="020B0604020202020204" charset="0"/>
                <a:cs typeface="Times New Roman" panose="02020603050405020304" pitchFamily="18" charset="0"/>
              </a:rPr>
              <a:t>«Ромашка - медиа»</a:t>
            </a:r>
            <a:endParaRPr lang="ru-RU" sz="2800" dirty="0">
              <a:solidFill>
                <a:schemeClr val="bg1"/>
              </a:solidFill>
              <a:effectLst/>
              <a:latin typeface="Verdana-Bold" panose="020B0604020202020204" charset="0"/>
              <a:ea typeface="Verdana-Bold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F88CF3-1397-C06F-6E96-9F60D954E213}"/>
              </a:ext>
            </a:extLst>
          </p:cNvPr>
          <p:cNvSpPr txBox="1"/>
          <p:nvPr/>
        </p:nvSpPr>
        <p:spPr>
          <a:xfrm>
            <a:off x="394652" y="1679056"/>
            <a:ext cx="8643256" cy="2751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marR="0" lvl="0" indent="-11430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A4DB"/>
                </a:solidFill>
                <a:effectLst/>
                <a:uLnTx/>
                <a:uFillTx/>
                <a:latin typeface="SB Sans Display"/>
                <a:ea typeface="+mn-ea"/>
                <a:cs typeface="+mn-cs"/>
              </a:rPr>
              <a:t>Креативность</a:t>
            </a:r>
          </a:p>
          <a:p>
            <a:pPr marL="1143000" marR="0" lvl="0" indent="-11430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A4DB"/>
                </a:solidFill>
                <a:effectLst/>
                <a:uLnTx/>
                <a:uFillTx/>
                <a:latin typeface="SB Sans Display"/>
                <a:ea typeface="+mn-ea"/>
                <a:cs typeface="+mn-cs"/>
              </a:rPr>
              <a:t>Критическое мышление</a:t>
            </a:r>
          </a:p>
          <a:p>
            <a:pPr marL="1143000" marR="0" lvl="0" indent="-11430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A4DB"/>
                </a:solidFill>
                <a:effectLst/>
                <a:uLnTx/>
                <a:uFillTx/>
                <a:latin typeface="SB Sans Display"/>
                <a:ea typeface="+mn-ea"/>
                <a:cs typeface="+mn-cs"/>
              </a:rPr>
              <a:t>Кооперация </a:t>
            </a:r>
          </a:p>
          <a:p>
            <a:pPr marL="1143000" marR="0" lvl="0" indent="-11430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A4DB"/>
                </a:solidFill>
                <a:effectLst/>
                <a:uLnTx/>
                <a:uFillTx/>
                <a:latin typeface="SB Sans Display"/>
                <a:ea typeface="+mn-ea"/>
                <a:cs typeface="+mn-cs"/>
              </a:rPr>
              <a:t>Коммуникации</a:t>
            </a:r>
            <a:endParaRPr lang="ru-RU" dirty="0">
              <a:solidFill>
                <a:srgbClr val="00A4DB"/>
              </a:solidFill>
            </a:endParaRPr>
          </a:p>
        </p:txBody>
      </p:sp>
      <p:sp>
        <p:nvSpPr>
          <p:cNvPr id="5" name="Rectangle 563">
            <a:extLst>
              <a:ext uri="{FF2B5EF4-FFF2-40B4-BE49-F238E27FC236}">
                <a16:creationId xmlns:a16="http://schemas.microsoft.com/office/drawing/2014/main" id="{D0D6B0EC-E904-3A77-3287-E67C5C5956CD}"/>
              </a:ext>
            </a:extLst>
          </p:cNvPr>
          <p:cNvSpPr/>
          <p:nvPr/>
        </p:nvSpPr>
        <p:spPr>
          <a:xfrm rot="10800000" flipV="1">
            <a:off x="2102082" y="739999"/>
            <a:ext cx="7222664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/>
            <a:r>
              <a:rPr lang="ru-RU" sz="3600" b="1" i="0" spc="0" baseline="0" dirty="0">
                <a:solidFill>
                  <a:schemeClr val="accent6"/>
                </a:solidFill>
                <a:latin typeface="Calibri-Bold"/>
              </a:rPr>
              <a:t>Развитие 4К компетенций</a:t>
            </a:r>
          </a:p>
        </p:txBody>
      </p:sp>
    </p:spTree>
    <p:extLst>
      <p:ext uri="{BB962C8B-B14F-4D97-AF65-F5344CB8AC3E}">
        <p14:creationId xmlns:p14="http://schemas.microsoft.com/office/powerpoint/2010/main" val="1848835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C:\Users\Тамара\Desktop\1.     ГЛАВНАЯ РАБОЧАЯ ПАПКА\ВЫДАТЬ фото\40Х50.jpg">
            <a:extLst>
              <a:ext uri="{FF2B5EF4-FFF2-40B4-BE49-F238E27FC236}">
                <a16:creationId xmlns:a16="http://schemas.microsoft.com/office/drawing/2014/main" id="{4E1F8C43-9585-43B0-9C41-13705634B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" t="17628" r="4874" b="3386"/>
          <a:stretch>
            <a:fillRect/>
          </a:stretch>
        </p:blipFill>
        <p:spPr bwMode="auto">
          <a:xfrm>
            <a:off x="7920168" y="32669"/>
            <a:ext cx="960144" cy="10169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5434E9-E73C-440A-955D-FC8259E452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502" y="141592"/>
            <a:ext cx="910666" cy="908076"/>
          </a:xfrm>
          <a:prstGeom prst="diamond">
            <a:avLst/>
          </a:prstGeom>
        </p:spPr>
      </p:pic>
      <p:sp>
        <p:nvSpPr>
          <p:cNvPr id="5" name="Rectangle 563">
            <a:extLst>
              <a:ext uri="{FF2B5EF4-FFF2-40B4-BE49-F238E27FC236}">
                <a16:creationId xmlns:a16="http://schemas.microsoft.com/office/drawing/2014/main" id="{7F0314B4-A99F-E8D8-8FA3-FAFA52A288DE}"/>
              </a:ext>
            </a:extLst>
          </p:cNvPr>
          <p:cNvSpPr/>
          <p:nvPr/>
        </p:nvSpPr>
        <p:spPr>
          <a:xfrm rot="10800000" flipV="1">
            <a:off x="263688" y="166643"/>
            <a:ext cx="7222664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/>
            <a:r>
              <a:rPr lang="ru-RU" sz="3600" b="1" i="0" spc="0" baseline="0" dirty="0">
                <a:solidFill>
                  <a:schemeClr val="accent6"/>
                </a:solidFill>
                <a:latin typeface="Calibri-Bold"/>
              </a:rPr>
              <a:t>    Вовлечённость каждого</a:t>
            </a:r>
          </a:p>
        </p:txBody>
      </p:sp>
      <p:pic>
        <p:nvPicPr>
          <p:cNvPr id="22" name="Picture 6" descr="C:\Users\наталья\Downloads\InShot_20230530_111109542.jpg">
            <a:extLst>
              <a:ext uri="{FF2B5EF4-FFF2-40B4-BE49-F238E27FC236}">
                <a16:creationId xmlns:a16="http://schemas.microsoft.com/office/drawing/2014/main" id="{BC888F59-9D0E-E3BA-5B35-1897366A9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7449" y="720642"/>
            <a:ext cx="6667144" cy="4827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37998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Rectangle 413"/>
          <p:cNvSpPr/>
          <p:nvPr/>
        </p:nvSpPr>
        <p:spPr>
          <a:xfrm>
            <a:off x="1303924" y="447852"/>
            <a:ext cx="5843097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kern="0" dirty="0">
                <a:solidFill>
                  <a:srgbClr val="FFFFFF"/>
                </a:solidFill>
                <a:latin typeface="Verdana-Bold"/>
              </a:rPr>
              <a:t>П </a:t>
            </a:r>
          </a:p>
        </p:txBody>
      </p:sp>
      <p:pic>
        <p:nvPicPr>
          <p:cNvPr id="13" name="Рисунок 12" descr="C:\Users\Тамара\Desktop\1.     ГЛАВНАЯ РАБОЧАЯ ПАПКА\ВЫДАТЬ фото\40Х50.jpg">
            <a:extLst>
              <a:ext uri="{FF2B5EF4-FFF2-40B4-BE49-F238E27FC236}">
                <a16:creationId xmlns:a16="http://schemas.microsoft.com/office/drawing/2014/main" id="{4E1F8C43-9585-43B0-9C41-13705634B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" t="17628" r="4874" b="3386"/>
          <a:stretch>
            <a:fillRect/>
          </a:stretch>
        </p:blipFill>
        <p:spPr bwMode="auto">
          <a:xfrm>
            <a:off x="8119597" y="120487"/>
            <a:ext cx="960144" cy="10169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5434E9-E73C-440A-955D-FC8259E452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021" y="154682"/>
            <a:ext cx="911662" cy="909068"/>
          </a:xfrm>
          <a:prstGeom prst="diamond">
            <a:avLst/>
          </a:prstGeom>
        </p:spPr>
      </p:pic>
      <p:sp>
        <p:nvSpPr>
          <p:cNvPr id="16" name="Rectangle 413">
            <a:extLst>
              <a:ext uri="{FF2B5EF4-FFF2-40B4-BE49-F238E27FC236}">
                <a16:creationId xmlns:a16="http://schemas.microsoft.com/office/drawing/2014/main" id="{DF0EDB40-50F9-4404-93E5-345E7BCE2205}"/>
              </a:ext>
            </a:extLst>
          </p:cNvPr>
          <p:cNvSpPr/>
          <p:nvPr/>
        </p:nvSpPr>
        <p:spPr>
          <a:xfrm>
            <a:off x="1488008" y="3438669"/>
            <a:ext cx="7257034" cy="2369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-Bold" panose="020B0604020202020204" charset="0"/>
                <a:ea typeface="Verdana-Bold" panose="020B0604020202020204" charset="0"/>
                <a:cs typeface="Times New Roman" panose="02020603050405020304" pitchFamily="18" charset="0"/>
                <a:sym typeface="Calibri" pitchFamily="34" charset="0"/>
              </a:rPr>
              <a:t>ПОС </a:t>
            </a:r>
            <a:r>
              <a:rPr lang="ru-RU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-Bold" panose="020B0604020202020204" charset="0"/>
                <a:ea typeface="Verdana-Bold" panose="020B0604020202020204" charset="0"/>
                <a:cs typeface="Times New Roman" panose="02020603050405020304" pitchFamily="18" charset="0"/>
              </a:rPr>
              <a:t>«Педагог будущего» -  идея</a:t>
            </a:r>
          </a:p>
          <a:p>
            <a:pPr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-Bold"/>
              </a:rPr>
              <a:t>ПОС «Креатив и творчество» - действие</a:t>
            </a:r>
          </a:p>
          <a:p>
            <a:pPr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-Bold"/>
              </a:rPr>
              <a:t>ПОС «Ромашка - медиа» - результат</a:t>
            </a:r>
            <a:endParaRPr lang="en-US" sz="2000" b="1" kern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-Bold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800" b="1" kern="0" dirty="0">
                <a:solidFill>
                  <a:srgbClr val="FFFFFF"/>
                </a:solidFill>
                <a:latin typeface="Verdana-Bold"/>
              </a:rPr>
              <a:t>ПОС 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3600" b="1" kern="0" dirty="0">
              <a:solidFill>
                <a:srgbClr val="FFFFFF"/>
              </a:solidFill>
              <a:latin typeface="Verdana-Bold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38BE974-A9FC-E460-BEE1-DA3C581563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1" r="4357"/>
          <a:stretch/>
        </p:blipFill>
        <p:spPr>
          <a:xfrm>
            <a:off x="904977" y="120240"/>
            <a:ext cx="6154087" cy="26262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BF6F56-0253-4961-3136-7399926FBAA7}"/>
              </a:ext>
            </a:extLst>
          </p:cNvPr>
          <p:cNvSpPr txBox="1"/>
          <p:nvPr/>
        </p:nvSpPr>
        <p:spPr>
          <a:xfrm>
            <a:off x="1303924" y="2418882"/>
            <a:ext cx="75266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chemeClr val="accent6"/>
                </a:solidFill>
              </a:rPr>
              <a:t>Как это работает в </a:t>
            </a:r>
            <a:r>
              <a:rPr lang="ru-RU" sz="5400" b="1" dirty="0" err="1">
                <a:solidFill>
                  <a:schemeClr val="accent6"/>
                </a:solidFill>
              </a:rPr>
              <a:t>пос</a:t>
            </a:r>
            <a:r>
              <a:rPr lang="ru-RU" sz="5400" b="1" dirty="0">
                <a:solidFill>
                  <a:schemeClr val="accent6"/>
                </a:solidFill>
              </a:rPr>
              <a:t>?</a:t>
            </a:r>
          </a:p>
        </p:txBody>
      </p:sp>
      <p:sp>
        <p:nvSpPr>
          <p:cNvPr id="8" name="Стрелка: изогнутая вниз 7">
            <a:extLst>
              <a:ext uri="{FF2B5EF4-FFF2-40B4-BE49-F238E27FC236}">
                <a16:creationId xmlns:a16="http://schemas.microsoft.com/office/drawing/2014/main" id="{64C83698-C7C6-ECCA-4E04-9BA9D41D4995}"/>
              </a:ext>
            </a:extLst>
          </p:cNvPr>
          <p:cNvSpPr/>
          <p:nvPr/>
        </p:nvSpPr>
        <p:spPr>
          <a:xfrm rot="15975063">
            <a:off x="335862" y="2139357"/>
            <a:ext cx="1028737" cy="665632"/>
          </a:xfrm>
          <a:prstGeom prst="curvedDownArrow">
            <a:avLst/>
          </a:prstGeom>
          <a:solidFill>
            <a:srgbClr val="4F81BD"/>
          </a:solidFill>
          <a:ln w="9525" cap="flat" cmpd="sng" algn="ctr">
            <a:solidFill>
              <a:srgbClr val="4F81BD">
                <a:shade val="15000"/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Стрелка: изогнутая вверх 9">
            <a:extLst>
              <a:ext uri="{FF2B5EF4-FFF2-40B4-BE49-F238E27FC236}">
                <a16:creationId xmlns:a16="http://schemas.microsoft.com/office/drawing/2014/main" id="{A4E77963-3390-C0C9-EFD2-D300F4DE9EE6}"/>
              </a:ext>
            </a:extLst>
          </p:cNvPr>
          <p:cNvSpPr/>
          <p:nvPr/>
        </p:nvSpPr>
        <p:spPr bwMode="auto">
          <a:xfrm rot="4723073">
            <a:off x="418815" y="3296359"/>
            <a:ext cx="1049337" cy="726733"/>
          </a:xfrm>
          <a:prstGeom prst="curvedUpArrow">
            <a:avLst/>
          </a:prstGeom>
          <a:solidFill>
            <a:srgbClr val="0070C0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sz="10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953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C:\Users\Тамара\Desktop\1.     ГЛАВНАЯ РАБОЧАЯ ПАПКА\ВЫДАТЬ фото\40Х50.jpg">
            <a:extLst>
              <a:ext uri="{FF2B5EF4-FFF2-40B4-BE49-F238E27FC236}">
                <a16:creationId xmlns:a16="http://schemas.microsoft.com/office/drawing/2014/main" id="{4E1F8C43-9585-43B0-9C41-13705634B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" t="17628" r="4874" b="3386"/>
          <a:stretch>
            <a:fillRect/>
          </a:stretch>
        </p:blipFill>
        <p:spPr bwMode="auto">
          <a:xfrm>
            <a:off x="7986695" y="19823"/>
            <a:ext cx="960144" cy="10169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5434E9-E73C-440A-955D-FC8259E452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796" y="67199"/>
            <a:ext cx="1019899" cy="1016998"/>
          </a:xfrm>
          <a:prstGeom prst="diamond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43AB63E-1CBD-414A-90A8-5C29888FE228}"/>
              </a:ext>
            </a:extLst>
          </p:cNvPr>
          <p:cNvSpPr txBox="1"/>
          <p:nvPr/>
        </p:nvSpPr>
        <p:spPr>
          <a:xfrm>
            <a:off x="1867664" y="3323209"/>
            <a:ext cx="45995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-Bold"/>
                <a:ea typeface="+mn-ea"/>
                <a:cs typeface="+mn-cs"/>
                <a:sym typeface="Calibri" pitchFamily="34" charset="0"/>
              </a:rPr>
              <a:t>ПОС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94328-24CA-E4AB-0F5A-F4953E20BD14}"/>
              </a:ext>
            </a:extLst>
          </p:cNvPr>
          <p:cNvSpPr txBox="1"/>
          <p:nvPr/>
        </p:nvSpPr>
        <p:spPr>
          <a:xfrm>
            <a:off x="5349208" y="3182257"/>
            <a:ext cx="4583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https://vk.com/wall-182277994_9374</a:t>
            </a:r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F147BF1-5F55-2293-9420-2D621AE73D7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05933" y="3613706"/>
            <a:ext cx="3288917" cy="2061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D7BC952E-DD10-B055-95D0-22E0010EC3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4" t="9333" b="10535"/>
          <a:stretch/>
        </p:blipFill>
        <p:spPr bwMode="auto">
          <a:xfrm>
            <a:off x="202659" y="2019001"/>
            <a:ext cx="2201961" cy="24710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C5356C3-8742-F8B3-5180-52808AE08F5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11571" t="33601" r="10856" b="17524"/>
          <a:stretch/>
        </p:blipFill>
        <p:spPr>
          <a:xfrm>
            <a:off x="1678433" y="3541951"/>
            <a:ext cx="3779632" cy="1786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F5A255F-9C00-EF8C-E5BC-922969DEBAB8}"/>
              </a:ext>
            </a:extLst>
          </p:cNvPr>
          <p:cNvSpPr txBox="1"/>
          <p:nvPr/>
        </p:nvSpPr>
        <p:spPr>
          <a:xfrm>
            <a:off x="3529646" y="434475"/>
            <a:ext cx="5018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8"/>
              </a:rPr>
              <a:t>https://vk.com/wall-182277994_7445</a:t>
            </a:r>
            <a:endParaRPr lang="ru-RU" dirty="0"/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C80E5CC3-1C1B-6900-6CF1-96706C6126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89" r="1357" b="6967"/>
          <a:stretch/>
        </p:blipFill>
        <p:spPr bwMode="auto">
          <a:xfrm>
            <a:off x="120232" y="128380"/>
            <a:ext cx="3386511" cy="17257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36427C70-7F95-4397-8D12-B6F6ED40A1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" t="24572" b="8953"/>
          <a:stretch/>
        </p:blipFill>
        <p:spPr bwMode="auto">
          <a:xfrm>
            <a:off x="2487046" y="1432911"/>
            <a:ext cx="3207728" cy="16295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Восьмиугольник 24">
            <a:extLst>
              <a:ext uri="{FF2B5EF4-FFF2-40B4-BE49-F238E27FC236}">
                <a16:creationId xmlns:a16="http://schemas.microsoft.com/office/drawing/2014/main" id="{FA3D4D26-955F-8FF9-5DEE-764D2B190664}"/>
              </a:ext>
            </a:extLst>
          </p:cNvPr>
          <p:cNvSpPr/>
          <p:nvPr/>
        </p:nvSpPr>
        <p:spPr bwMode="auto">
          <a:xfrm>
            <a:off x="3609674" y="43364"/>
            <a:ext cx="481236" cy="476071"/>
          </a:xfrm>
          <a:prstGeom prst="octagon">
            <a:avLst/>
          </a:prstGeom>
          <a:solidFill>
            <a:schemeClr val="accent5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6" name="Восьмиугольник 25">
            <a:extLst>
              <a:ext uri="{FF2B5EF4-FFF2-40B4-BE49-F238E27FC236}">
                <a16:creationId xmlns:a16="http://schemas.microsoft.com/office/drawing/2014/main" id="{5ADA47F1-1947-974F-BC1B-4BDB96544B0E}"/>
              </a:ext>
            </a:extLst>
          </p:cNvPr>
          <p:cNvSpPr/>
          <p:nvPr/>
        </p:nvSpPr>
        <p:spPr bwMode="auto">
          <a:xfrm>
            <a:off x="4976829" y="3145068"/>
            <a:ext cx="481236" cy="476071"/>
          </a:xfrm>
          <a:prstGeom prst="octagon">
            <a:avLst/>
          </a:prstGeom>
          <a:solidFill>
            <a:schemeClr val="accent5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7" name="Восьмиугольник 26">
            <a:extLst>
              <a:ext uri="{FF2B5EF4-FFF2-40B4-BE49-F238E27FC236}">
                <a16:creationId xmlns:a16="http://schemas.microsoft.com/office/drawing/2014/main" id="{5E531400-5EF6-246B-930F-0910AAB8295E}"/>
              </a:ext>
            </a:extLst>
          </p:cNvPr>
          <p:cNvSpPr/>
          <p:nvPr/>
        </p:nvSpPr>
        <p:spPr bwMode="auto">
          <a:xfrm>
            <a:off x="120232" y="4851928"/>
            <a:ext cx="481236" cy="476071"/>
          </a:xfrm>
          <a:prstGeom prst="octagon">
            <a:avLst/>
          </a:prstGeom>
          <a:solidFill>
            <a:schemeClr val="accent5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3101C16-F36B-1093-C44F-E092DA500639}"/>
              </a:ext>
            </a:extLst>
          </p:cNvPr>
          <p:cNvSpPr txBox="1"/>
          <p:nvPr/>
        </p:nvSpPr>
        <p:spPr>
          <a:xfrm>
            <a:off x="179369" y="5285198"/>
            <a:ext cx="49638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11"/>
              </a:rPr>
              <a:t>https://vk.com/wall484724959_307</a:t>
            </a:r>
            <a:endParaRPr lang="ru-RU" dirty="0"/>
          </a:p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33F0EEC-5991-BAC4-7802-FAF9654596C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94774" y="944759"/>
            <a:ext cx="2977713" cy="2233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8908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C:\Users\Тамара\Desktop\1.     ГЛАВНАЯ РАБОЧАЯ ПАПКА\ВЫДАТЬ фото\40Х50.jpg">
            <a:extLst>
              <a:ext uri="{FF2B5EF4-FFF2-40B4-BE49-F238E27FC236}">
                <a16:creationId xmlns:a16="http://schemas.microsoft.com/office/drawing/2014/main" id="{4E1F8C43-9585-43B0-9C41-13705634B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" t="17628" r="4874" b="3386"/>
          <a:stretch>
            <a:fillRect/>
          </a:stretch>
        </p:blipFill>
        <p:spPr bwMode="auto">
          <a:xfrm>
            <a:off x="7831143" y="150872"/>
            <a:ext cx="960144" cy="10169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5434E9-E73C-440A-955D-FC8259E45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149" y="150872"/>
            <a:ext cx="1096708" cy="1093588"/>
          </a:xfrm>
          <a:prstGeom prst="diamond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7AC745-1EE5-48FE-193A-E9F5EF86F4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9762" t="13917" r="3857"/>
          <a:stretch/>
        </p:blipFill>
        <p:spPr>
          <a:xfrm>
            <a:off x="168457" y="295581"/>
            <a:ext cx="3009043" cy="1756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AA84FD8-C2B6-5F60-8207-2E0C87CAA3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9136"/>
          <a:stretch/>
        </p:blipFill>
        <p:spPr>
          <a:xfrm>
            <a:off x="3153346" y="493758"/>
            <a:ext cx="3370708" cy="18334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6959F4-EB4F-7122-BD00-5909A43F9E8A}"/>
              </a:ext>
            </a:extLst>
          </p:cNvPr>
          <p:cNvSpPr txBox="1"/>
          <p:nvPr/>
        </p:nvSpPr>
        <p:spPr>
          <a:xfrm>
            <a:off x="3259143" y="7984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6"/>
              </a:rPr>
              <a:t>https://vk.com/wall-182277994_8804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97A336-C6E6-66BB-5A05-E0C3EDD08202}"/>
              </a:ext>
            </a:extLst>
          </p:cNvPr>
          <p:cNvSpPr txBox="1"/>
          <p:nvPr/>
        </p:nvSpPr>
        <p:spPr>
          <a:xfrm>
            <a:off x="697488" y="2253427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7"/>
              </a:rPr>
              <a:t>https://vk.com/wall-182277994_8175</a:t>
            </a:r>
            <a:endParaRPr lang="ru-RU" sz="1800" u="sng" dirty="0">
              <a:solidFill>
                <a:srgbClr val="0563C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4DF5B28D-F97B-9326-C770-8E58D0064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7" y="2557753"/>
            <a:ext cx="3259483" cy="18334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E5A134BF-9100-FE6B-797C-D7F15C732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515" y="3605631"/>
            <a:ext cx="2506441" cy="16156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E0B18C2-CE01-C38F-4D74-76570EDE31A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/>
          <a:srcRect l="185" t="17150" r="6786" b="4044"/>
          <a:stretch/>
        </p:blipFill>
        <p:spPr>
          <a:xfrm>
            <a:off x="384205" y="4358850"/>
            <a:ext cx="2353317" cy="1337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Восьмиугольник 23">
            <a:extLst>
              <a:ext uri="{FF2B5EF4-FFF2-40B4-BE49-F238E27FC236}">
                <a16:creationId xmlns:a16="http://schemas.microsoft.com/office/drawing/2014/main" id="{95BB885A-C0C1-C505-51F5-AA9DDE209D84}"/>
              </a:ext>
            </a:extLst>
          </p:cNvPr>
          <p:cNvSpPr/>
          <p:nvPr/>
        </p:nvSpPr>
        <p:spPr bwMode="auto">
          <a:xfrm>
            <a:off x="2813629" y="25185"/>
            <a:ext cx="481236" cy="476071"/>
          </a:xfrm>
          <a:prstGeom prst="octagon">
            <a:avLst/>
          </a:prstGeom>
          <a:solidFill>
            <a:schemeClr val="accent5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5" name="Восьмиугольник 24">
            <a:extLst>
              <a:ext uri="{FF2B5EF4-FFF2-40B4-BE49-F238E27FC236}">
                <a16:creationId xmlns:a16="http://schemas.microsoft.com/office/drawing/2014/main" id="{24660C6D-75D2-49FD-3B41-42EDAB0E2F24}"/>
              </a:ext>
            </a:extLst>
          </p:cNvPr>
          <p:cNvSpPr/>
          <p:nvPr/>
        </p:nvSpPr>
        <p:spPr bwMode="auto">
          <a:xfrm>
            <a:off x="175316" y="2089180"/>
            <a:ext cx="481236" cy="476071"/>
          </a:xfrm>
          <a:prstGeom prst="octagon">
            <a:avLst/>
          </a:prstGeom>
          <a:solidFill>
            <a:schemeClr val="accent5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9E9CA35-CC3A-29E1-7729-C2212F0C3F94}"/>
              </a:ext>
            </a:extLst>
          </p:cNvPr>
          <p:cNvSpPr txBox="1"/>
          <p:nvPr/>
        </p:nvSpPr>
        <p:spPr>
          <a:xfrm>
            <a:off x="4821243" y="2314983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/>
            <a:r>
              <a:rPr lang="ru-RU" sz="3200" b="1" i="0" spc="0" baseline="0" dirty="0">
                <a:solidFill>
                  <a:srgbClr val="00A4DB"/>
                </a:solidFill>
                <a:latin typeface="Calibri-Bold"/>
              </a:rPr>
              <a:t>   Идея. Действие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06BEF2-E3E0-68D9-78B5-4DE39CD854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10424" y="2846212"/>
            <a:ext cx="3646289" cy="285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608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Rectangle 413"/>
          <p:cNvSpPr/>
          <p:nvPr/>
        </p:nvSpPr>
        <p:spPr>
          <a:xfrm>
            <a:off x="1303924" y="447852"/>
            <a:ext cx="5843097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-Bold"/>
                <a:ea typeface="+mn-ea"/>
                <a:cs typeface="+mn-cs"/>
                <a:sym typeface="Calibri" pitchFamily="34" charset="0"/>
              </a:rPr>
              <a:t> </a:t>
            </a:r>
          </a:p>
        </p:txBody>
      </p:sp>
      <p:pic>
        <p:nvPicPr>
          <p:cNvPr id="13" name="Рисунок 12" descr="C:\Users\Тамара\Desktop\1.     ГЛАВНАЯ РАБОЧАЯ ПАПКА\ВЫДАТЬ фото\40Х50.jpg">
            <a:extLst>
              <a:ext uri="{FF2B5EF4-FFF2-40B4-BE49-F238E27FC236}">
                <a16:creationId xmlns:a16="http://schemas.microsoft.com/office/drawing/2014/main" id="{4E1F8C43-9585-43B0-9C41-13705634B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" t="17628" r="4874" b="3386"/>
          <a:stretch>
            <a:fillRect/>
          </a:stretch>
        </p:blipFill>
        <p:spPr bwMode="auto">
          <a:xfrm>
            <a:off x="7992368" y="0"/>
            <a:ext cx="960144" cy="10169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5434E9-E73C-440A-955D-FC8259E452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898" y="67047"/>
            <a:ext cx="937470" cy="934803"/>
          </a:xfrm>
          <a:prstGeom prst="diamond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BA2CE1-368B-8A50-5506-DBD57B854263}"/>
              </a:ext>
            </a:extLst>
          </p:cNvPr>
          <p:cNvSpPr txBox="1"/>
          <p:nvPr/>
        </p:nvSpPr>
        <p:spPr>
          <a:xfrm>
            <a:off x="2737421" y="42256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https://cloud.mail.ru/public/mk71/tdS6Kg4xe</a:t>
            </a:r>
            <a:endParaRPr lang="ru-RU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64DF18-80B9-664E-A674-02CF271E9D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184" y="1068897"/>
            <a:ext cx="4604845" cy="4183103"/>
          </a:xfrm>
          <a:prstGeom prst="rect">
            <a:avLst/>
          </a:prstGeom>
        </p:spPr>
      </p:pic>
      <p:sp>
        <p:nvSpPr>
          <p:cNvPr id="6" name="Восьмиугольник 5">
            <a:extLst>
              <a:ext uri="{FF2B5EF4-FFF2-40B4-BE49-F238E27FC236}">
                <a16:creationId xmlns:a16="http://schemas.microsoft.com/office/drawing/2014/main" id="{6E40B6AD-41E4-DCAC-DB72-E52DBC91E08B}"/>
              </a:ext>
            </a:extLst>
          </p:cNvPr>
          <p:cNvSpPr/>
          <p:nvPr/>
        </p:nvSpPr>
        <p:spPr bwMode="auto">
          <a:xfrm>
            <a:off x="2184942" y="366693"/>
            <a:ext cx="481236" cy="476071"/>
          </a:xfrm>
          <a:prstGeom prst="octagon">
            <a:avLst/>
          </a:prstGeom>
          <a:solidFill>
            <a:schemeClr val="accent5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D93DAF0-388D-AA86-641C-D680EF9F9B7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2159" y="2299310"/>
            <a:ext cx="1805980" cy="18059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11DCFC-08A0-AAFE-EC09-E8C12C789A78}"/>
              </a:ext>
            </a:extLst>
          </p:cNvPr>
          <p:cNvSpPr txBox="1"/>
          <p:nvPr/>
        </p:nvSpPr>
        <p:spPr>
          <a:xfrm>
            <a:off x="139560" y="492883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08000"/>
                </a:solidFill>
              </a:rPr>
              <a:t> </a:t>
            </a:r>
            <a:r>
              <a:rPr lang="en-US" sz="1800" dirty="0">
                <a:solidFill>
                  <a:srgbClr val="008000"/>
                </a:solidFill>
                <a:hlinkClick r:id="rId7"/>
              </a:rPr>
              <a:t>https://vk.com/club182277994</a:t>
            </a:r>
            <a:endParaRPr lang="ru-RU" sz="1800" dirty="0">
              <a:solidFill>
                <a:srgbClr val="008000"/>
              </a:solidFill>
            </a:endParaRPr>
          </a:p>
          <a:p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BF3EC39-A6E1-9630-4ABD-233ACC2FC96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2" r="14402" b="3818"/>
          <a:stretch/>
        </p:blipFill>
        <p:spPr>
          <a:xfrm>
            <a:off x="1978139" y="1353568"/>
            <a:ext cx="2377777" cy="1484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C904D28-7606-A14D-5B8C-365903D80C2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/>
          <a:srcRect t="24572" r="725"/>
          <a:stretch/>
        </p:blipFill>
        <p:spPr>
          <a:xfrm>
            <a:off x="1934433" y="3043730"/>
            <a:ext cx="2433091" cy="1802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4" t="14002" r="3648"/>
          <a:stretch/>
        </p:blipFill>
        <p:spPr>
          <a:xfrm>
            <a:off x="0" y="141322"/>
            <a:ext cx="2373923" cy="18733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38793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C:\Users\Тамара\Desktop\1.     ГЛАВНАЯ РАБОЧАЯ ПАПКА\ВЫДАТЬ фото\40Х50.jpg">
            <a:extLst>
              <a:ext uri="{FF2B5EF4-FFF2-40B4-BE49-F238E27FC236}">
                <a16:creationId xmlns:a16="http://schemas.microsoft.com/office/drawing/2014/main" id="{44D5498A-D1B2-433E-80CD-93B159945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" t="17628" r="4874" b="3386"/>
          <a:stretch>
            <a:fillRect/>
          </a:stretch>
        </p:blipFill>
        <p:spPr bwMode="auto">
          <a:xfrm>
            <a:off x="7992368" y="0"/>
            <a:ext cx="960144" cy="10169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F663584-F006-8642-FD80-852D4C3E56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898" y="67047"/>
            <a:ext cx="937470" cy="934803"/>
          </a:xfrm>
          <a:prstGeom prst="diamond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43"/>
          <a:stretch/>
        </p:blipFill>
        <p:spPr>
          <a:xfrm>
            <a:off x="569998" y="3655680"/>
            <a:ext cx="3539772" cy="2013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 descr="C:\Users\Тамара\Downloads\Screenshot_20240614_122047_Gallery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5" t="2227"/>
          <a:stretch/>
        </p:blipFill>
        <p:spPr bwMode="auto">
          <a:xfrm>
            <a:off x="4401954" y="534448"/>
            <a:ext cx="2375338" cy="275249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9863" y="880090"/>
            <a:ext cx="2189798" cy="26886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-596506" y="0"/>
            <a:ext cx="60352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>
                <a:solidFill>
                  <a:srgbClr val="00A2DA"/>
                </a:solidFill>
              </a:rPr>
              <a:t>    </a:t>
            </a:r>
            <a:r>
              <a:rPr lang="ru-RU" sz="4000" b="1" dirty="0" err="1">
                <a:solidFill>
                  <a:srgbClr val="00A2DA"/>
                </a:solidFill>
              </a:rPr>
              <a:t>ЭКОтеатр</a:t>
            </a:r>
            <a:r>
              <a:rPr lang="ru-RU" sz="4000" b="1" dirty="0">
                <a:solidFill>
                  <a:srgbClr val="00A2DA"/>
                </a:solidFill>
              </a:rPr>
              <a:t> - территория                 сотворчества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BF6F2C-3EAE-BFF2-6B46-7DE7F4C19B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253" y="1173960"/>
            <a:ext cx="3307088" cy="2481720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3DCEAA93-2ABE-6643-17C5-BBC60F980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126" y="3502726"/>
            <a:ext cx="3539772" cy="21452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9131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1">
            <a:extLst>
              <a:ext uri="{FF2B5EF4-FFF2-40B4-BE49-F238E27FC236}">
                <a16:creationId xmlns:a16="http://schemas.microsoft.com/office/drawing/2014/main" id="{D91DFE49-D1D8-B149-6995-DB83D32AD24A}"/>
              </a:ext>
            </a:extLst>
          </p:cNvPr>
          <p:cNvSpPr/>
          <p:nvPr/>
        </p:nvSpPr>
        <p:spPr>
          <a:xfrm>
            <a:off x="154175" y="397500"/>
            <a:ext cx="4996571" cy="469594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FF3300"/>
                </a:solidFill>
              </a:rPr>
              <a:t>             </a:t>
            </a:r>
            <a:r>
              <a:rPr lang="ru-RU" sz="3200" b="1" dirty="0">
                <a:solidFill>
                  <a:srgbClr val="FF3300"/>
                </a:solidFill>
              </a:rPr>
              <a:t>Ценности  ЦРЛП: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rgbClr val="002060"/>
                </a:solidFill>
              </a:rPr>
              <a:t>Разнообразие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rgbClr val="002060"/>
                </a:solidFill>
              </a:rPr>
              <a:t>Самоопределение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rgbClr val="002060"/>
                </a:solidFill>
              </a:rPr>
              <a:t>Инициатива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rgbClr val="002060"/>
                </a:solidFill>
              </a:rPr>
              <a:t>Созидание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rgbClr val="002060"/>
                </a:solidFill>
              </a:rPr>
              <a:t>Открытость к изменениям 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rgbClr val="002060"/>
                </a:solidFill>
              </a:rPr>
              <a:t>Диалог 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rgbClr val="002060"/>
                </a:solidFill>
              </a:rPr>
              <a:t>Доверие</a:t>
            </a:r>
          </a:p>
          <a:p>
            <a:pPr marL="285750" indent="-285750">
              <a:buFontTx/>
              <a:buChar char="-"/>
            </a:pPr>
            <a:r>
              <a:rPr lang="ru-RU" sz="3600" b="1" dirty="0" err="1">
                <a:solidFill>
                  <a:srgbClr val="FF0000"/>
                </a:solidFill>
              </a:rPr>
              <a:t>П</a:t>
            </a:r>
            <a:r>
              <a:rPr lang="ru-RU" sz="2400" b="1" dirty="0" err="1">
                <a:solidFill>
                  <a:srgbClr val="002060"/>
                </a:solidFill>
              </a:rPr>
              <a:t>рофесионализм</a:t>
            </a:r>
            <a:endParaRPr lang="ru-RU" sz="2400" b="1" dirty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rgbClr val="002060"/>
                </a:solidFill>
              </a:rPr>
              <a:t>Вд</a:t>
            </a:r>
            <a:r>
              <a:rPr lang="ru-RU" sz="3600" b="1" dirty="0">
                <a:solidFill>
                  <a:srgbClr val="FF0000"/>
                </a:solidFill>
              </a:rPr>
              <a:t>о</a:t>
            </a:r>
            <a:r>
              <a:rPr lang="ru-RU" sz="2400" b="1" dirty="0">
                <a:solidFill>
                  <a:srgbClr val="002060"/>
                </a:solidFill>
              </a:rPr>
              <a:t>хновение</a:t>
            </a:r>
          </a:p>
          <a:p>
            <a:pPr marL="285750" indent="-285750">
              <a:buFontTx/>
              <a:buChar char="-"/>
            </a:pPr>
            <a:r>
              <a:rPr lang="ru-RU" sz="3600" b="1" dirty="0">
                <a:solidFill>
                  <a:srgbClr val="FF0000"/>
                </a:solidFill>
              </a:rPr>
              <a:t>С</a:t>
            </a:r>
            <a:r>
              <a:rPr lang="ru-RU" sz="2400" b="1" dirty="0">
                <a:solidFill>
                  <a:srgbClr val="002060"/>
                </a:solidFill>
              </a:rPr>
              <a:t>отрудничество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rgbClr val="002060"/>
                </a:solidFill>
              </a:rPr>
              <a:t>…………</a:t>
            </a:r>
          </a:p>
          <a:p>
            <a:pPr marL="285750" indent="-285750">
              <a:buFontTx/>
              <a:buChar char="-"/>
            </a:pPr>
            <a:endParaRPr lang="x-none" sz="1600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BA0E51-33C2-4F46-B746-BA3B41996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41" y="2441738"/>
            <a:ext cx="6325659" cy="32671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FDD78FC-379A-4110-B5D9-1F99246DA6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737" y="93767"/>
            <a:ext cx="1073492" cy="1070438"/>
          </a:xfrm>
          <a:prstGeom prst="diamond">
            <a:avLst/>
          </a:prstGeom>
        </p:spPr>
      </p:pic>
      <p:pic>
        <p:nvPicPr>
          <p:cNvPr id="9" name="Рисунок 8" descr="C:\Users\Тамара\Desktop\1.     ГЛАВНАЯ РАБОЧАЯ ПАПКА\ВЫДАТЬ фото\40Х50.jpg">
            <a:extLst>
              <a:ext uri="{FF2B5EF4-FFF2-40B4-BE49-F238E27FC236}">
                <a16:creationId xmlns:a16="http://schemas.microsoft.com/office/drawing/2014/main" id="{4C551B03-586D-4129-97D1-E4A321E5B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" t="17628" r="4874" b="3386"/>
          <a:stretch>
            <a:fillRect/>
          </a:stretch>
        </p:blipFill>
        <p:spPr bwMode="auto">
          <a:xfrm>
            <a:off x="7918229" y="93767"/>
            <a:ext cx="960144" cy="10169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CB3F39-FA06-B468-3E89-D5E869B599A9}"/>
              </a:ext>
            </a:extLst>
          </p:cNvPr>
          <p:cNvSpPr txBox="1"/>
          <p:nvPr/>
        </p:nvSpPr>
        <p:spPr>
          <a:xfrm>
            <a:off x="3446283" y="3737401"/>
            <a:ext cx="62311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/>
            <a:r>
              <a:rPr lang="ru-RU" sz="3600" b="1" i="0" spc="0" baseline="0" dirty="0">
                <a:solidFill>
                  <a:srgbClr val="FF3300"/>
                </a:solidFill>
                <a:latin typeface="+mn-lt"/>
              </a:rPr>
              <a:t>ПРОДОЛЖЕНИЕ СЛЕДУЕТ…..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AE3A9E-8FD6-E65D-BE79-5A5DD1F4C4C1}"/>
              </a:ext>
            </a:extLst>
          </p:cNvPr>
          <p:cNvSpPr txBox="1"/>
          <p:nvPr/>
        </p:nvSpPr>
        <p:spPr>
          <a:xfrm>
            <a:off x="3109632" y="5201104"/>
            <a:ext cx="69044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002060"/>
                </a:solidFill>
                <a:latin typeface="Calibri" panose="020F0502020204030204"/>
              </a:rPr>
              <a:t>https://ds-romashka-sr.gosuslugi.ru/#offcanvasNavLeft</a:t>
            </a:r>
            <a:endParaRPr lang="ru-RU" sz="2000" dirty="0">
              <a:solidFill>
                <a:srgbClr val="00206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41416406"/>
      </p:ext>
    </p:extLst>
  </p:cSld>
  <p:clrMapOvr>
    <a:masterClrMapping/>
  </p:clrMapOvr>
  <p:transition spd="med">
    <p:wipe dir="r"/>
  </p:transition>
</p:sld>
</file>

<file path=ppt/theme/theme1.xml><?xml version="1.0" encoding="utf-8"?>
<a:theme xmlns:a="http://schemas.openxmlformats.org/drawingml/2006/main" name="Тема презентации Вклад в будущее">
  <a:themeElements>
    <a:clrScheme name="Вклад">
      <a:dk1>
        <a:srgbClr val="000000"/>
      </a:dk1>
      <a:lt1>
        <a:srgbClr val="FFFFFF"/>
      </a:lt1>
      <a:dk2>
        <a:srgbClr val="414241"/>
      </a:dk2>
      <a:lt2>
        <a:srgbClr val="B3B4B3"/>
      </a:lt2>
      <a:accent1>
        <a:srgbClr val="00642D"/>
      </a:accent1>
      <a:accent2>
        <a:srgbClr val="008841"/>
      </a:accent2>
      <a:accent3>
        <a:srgbClr val="F6A429"/>
      </a:accent3>
      <a:accent4>
        <a:srgbClr val="7E388A"/>
      </a:accent4>
      <a:accent5>
        <a:srgbClr val="019E8B"/>
      </a:accent5>
      <a:accent6>
        <a:srgbClr val="00A2DA"/>
      </a:accent6>
      <a:hlink>
        <a:srgbClr val="000000"/>
      </a:hlink>
      <a:folHlink>
        <a:srgbClr val="898A89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ln>
          <a:headEnd/>
          <a:tailEnd/>
        </a:ln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>
          <a:defRPr sz="1000" dirty="0" smtClean="0">
            <a:latin typeface="Arial" pitchFamily="34" charset="0"/>
            <a:cs typeface="Arial" pitchFamily="34" charset="0"/>
          </a:defRPr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20424</TotalTime>
  <Words>235</Words>
  <Application>Microsoft Office PowerPoint</Application>
  <PresentationFormat>Экран (16:10)</PresentationFormat>
  <Paragraphs>61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6" baseType="lpstr">
      <vt:lpstr>Arial</vt:lpstr>
      <vt:lpstr>Arial Black</vt:lpstr>
      <vt:lpstr>Calibri</vt:lpstr>
      <vt:lpstr>Calibri-Bold</vt:lpstr>
      <vt:lpstr>Fedra Sans Pro Light</vt:lpstr>
      <vt:lpstr>FedraSansPro-Light</vt:lpstr>
      <vt:lpstr>SB Sans Display</vt:lpstr>
      <vt:lpstr>SB Sans Display Semibold</vt:lpstr>
      <vt:lpstr>Segoe UI</vt:lpstr>
      <vt:lpstr>STIXGeneral-Regular</vt:lpstr>
      <vt:lpstr>Times New Roman</vt:lpstr>
      <vt:lpstr>Verdana-Bold</vt:lpstr>
      <vt:lpstr>Тема презентации Вклад в будущее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Daniil</dc:creator>
  <cp:lastModifiedBy>Татьяна Кириллова</cp:lastModifiedBy>
  <cp:revision>750</cp:revision>
  <dcterms:modified xsi:type="dcterms:W3CDTF">2026-03-30T20:31:41Z</dcterms:modified>
</cp:coreProperties>
</file>