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2" r:id="rId3"/>
    <p:sldId id="260" r:id="rId4"/>
    <p:sldId id="264" r:id="rId5"/>
    <p:sldId id="265" r:id="rId6"/>
    <p:sldId id="263" r:id="rId7"/>
    <p:sldId id="266" r:id="rId8"/>
    <p:sldId id="267" r:id="rId9"/>
    <p:sldId id="268" r:id="rId10"/>
    <p:sldId id="269" r:id="rId11"/>
    <p:sldId id="270" r:id="rId12"/>
    <p:sldId id="271" r:id="rId13"/>
  </p:sldIdLst>
  <p:sldSz cx="9144000" cy="6858000" type="screen4x3"/>
  <p:notesSz cx="6808788" cy="9940925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583" autoAdjust="0"/>
  </p:normalViewPr>
  <p:slideViewPr>
    <p:cSldViewPr>
      <p:cViewPr varScale="1">
        <p:scale>
          <a:sx n="63" d="100"/>
          <a:sy n="63" d="100"/>
        </p:scale>
        <p:origin x="9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056784" cy="1412776"/>
          </a:xfr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107504" y="1412776"/>
            <a:ext cx="64807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412776"/>
            <a:ext cx="684076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040" y="260648"/>
            <a:ext cx="8640960" cy="1728192"/>
          </a:xfrm>
        </p:spPr>
        <p:txBody>
          <a:bodyPr>
            <a:noAutofit/>
          </a:bodyPr>
          <a:lstStyle/>
          <a:p>
            <a:r>
              <a:rPr lang="ru-RU" sz="2400" dirty="0"/>
              <a:t>НЕЙРОСЕТИ В ОБРАЗОВАНИИ: </a:t>
            </a:r>
            <a:br>
              <a:rPr lang="ru-RU" sz="2400" dirty="0"/>
            </a:br>
            <a:r>
              <a:rPr lang="ru-RU" sz="2400" dirty="0"/>
              <a:t>АДАПТИРУЕМСЯ К НОВОМУ МИРУ ВМЕСТЕ С ДЕТЬМИ</a:t>
            </a:r>
            <a:r>
              <a:rPr lang="ru-RU" sz="2400" dirty="0" smtClean="0"/>
              <a:t>!</a:t>
            </a:r>
            <a:br>
              <a:rPr lang="ru-RU" sz="2400" dirty="0" smtClean="0"/>
            </a:br>
            <a:r>
              <a:rPr lang="ru-RU" sz="2400" dirty="0" err="1" smtClean="0"/>
              <a:t>Волощук</a:t>
            </a:r>
            <a:r>
              <a:rPr lang="ru-RU" sz="2400" dirty="0" smtClean="0"/>
              <a:t> Нина Анатольевна, учитель труда МБОУ, наставник «Солнечная СОШ №1»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476672"/>
            <a:ext cx="8856984" cy="86409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системного подхода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412776"/>
            <a:ext cx="6120680" cy="5445224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поручению министра Сергея Кравцова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встречи по вопросу ИИ в образовании была создана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с участием РАН, АСИ, "Яндекса",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разработчиков платформ.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единые рекомендации по ИИ для школ, учителей и родителей.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Кравцов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назвал это "историческим разговором": важно выбрать отечественные модели ИИ, ориентированные на ценности и критическое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412776"/>
            <a:ext cx="6480720" cy="5184576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Путин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акцентировал внимание на то, что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ИИ не должен подменять знания,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задача- повышать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Минцифры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Максут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Шадаев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обратил внимание, что важно упорядочить внедрение ИИ в образовании, определить приоритеты. Кроме того, по его словам, необходимо разработать понятные критерии для пользователей и игроков рынка.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Чупшева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АСИ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отметила, что агентство готово выступить площадкой, которая поможет синхронизировать запросы системы образования с решениями, предлагаемыми рынком.</a:t>
            </a: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07504" y="476672"/>
            <a:ext cx="8856984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Акценты, внимание, синхронизация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412776"/>
            <a:ext cx="648072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 показали разработки: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("Просвещение"): ИИ-помощник по русскому для 5–6 классов. Разбирает правила через вопросы, мотивирует самостоятельно. Апробация: 67% учителей рекомендуют.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Сочинитель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Помощь в сочинениях.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информатике/математике для ЕГЭ.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NNTrack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(школьники создают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"Ассистент преподавателя" от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 замена учителю, 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убийца рутины: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повторение, тесты,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39512" y="188640"/>
            <a:ext cx="8856984" cy="864096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Презентации: реальные инструменты уже готовы</a:t>
            </a:r>
          </a:p>
        </p:txBody>
      </p:sp>
    </p:spTree>
    <p:extLst>
      <p:ext uri="{BB962C8B-B14F-4D97-AF65-F5344CB8AC3E}">
        <p14:creationId xmlns:p14="http://schemas.microsoft.com/office/powerpoint/2010/main" val="47202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412776"/>
            <a:ext cx="648072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 ведомств не отменяет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факта, что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мир учеников (70% школьников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сейчас используют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неизбежны — ИИ в 80% профессий к 2030 г.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труда, мы интегрируем его в проекты: генерация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 пояснительных записок, изображений,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3D-модели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изделий, текущая подготовка планов уроков, докладов выступлений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864096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Мое мнение: комфорт в новом мире — наша миссия</a:t>
            </a:r>
          </a:p>
        </p:txBody>
      </p:sp>
    </p:spTree>
    <p:extLst>
      <p:ext uri="{BB962C8B-B14F-4D97-AF65-F5344CB8AC3E}">
        <p14:creationId xmlns:p14="http://schemas.microsoft.com/office/powerpoint/2010/main" val="120906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включить в свою работу ИИ</a:t>
            </a:r>
            <a:endParaRPr lang="ru-RU" dirty="0"/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1004927" y="48458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Rectangle 254"/>
          <p:cNvSpPr>
            <a:spLocks noChangeArrowheads="1"/>
          </p:cNvSpPr>
          <p:nvPr/>
        </p:nvSpPr>
        <p:spPr bwMode="gray">
          <a:xfrm rot="3419336">
            <a:off x="720764" y="4269627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776327" y="43124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1004927" y="23312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648756" y="17550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2071727" y="1842339"/>
            <a:ext cx="523810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Освоить самим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простые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нейросети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776327" y="17978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1004927" y="31694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720764" y="25932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776327" y="26360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1006515" y="4006102"/>
            <a:ext cx="4799012" cy="1587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720764" y="3431427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776327" y="34742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1004927" y="5706314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720764" y="5130052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776327" y="5172914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2071727" y="2704352"/>
            <a:ext cx="625581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Почувствовать комфорт от использования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2071727" y="3544139"/>
            <a:ext cx="617874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Применять в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работе, тренировать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навыки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2071727" y="4385514"/>
            <a:ext cx="340708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Продолжать развитие 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2071727" y="5236414"/>
            <a:ext cx="295215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Проявлять интерес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Практикум (мастер- класс)</a:t>
            </a:r>
            <a:endParaRPr lang="ru-RU" dirty="0"/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1004927" y="48458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Rectangle 254"/>
          <p:cNvSpPr>
            <a:spLocks noChangeArrowheads="1"/>
          </p:cNvSpPr>
          <p:nvPr/>
        </p:nvSpPr>
        <p:spPr bwMode="gray">
          <a:xfrm rot="3419336">
            <a:off x="720764" y="4269627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776327" y="43124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1004927" y="23312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648756" y="17550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1321225" y="2360423"/>
            <a:ext cx="538448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Познакомимся с понятием ПРОМПТ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776327" y="17978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1004927" y="31694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720764" y="25932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776327" y="26360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1006515" y="4006102"/>
            <a:ext cx="4799012" cy="1587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720764" y="3431427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776327" y="34742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1004927" y="5706314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720764" y="5130052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776327" y="5172914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1272841" y="4004284"/>
            <a:ext cx="529318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Напишем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промпт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по заданной теме</a:t>
            </a: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1272841" y="4879404"/>
            <a:ext cx="504907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Узнаем, какие есть доступные НС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1130340" y="5788976"/>
            <a:ext cx="538730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Узнаем как избежать неприятностей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3" name="Text Box 270"/>
          <p:cNvSpPr txBox="1">
            <a:spLocks noChangeArrowheads="1"/>
          </p:cNvSpPr>
          <p:nvPr/>
        </p:nvSpPr>
        <p:spPr bwMode="gray">
          <a:xfrm>
            <a:off x="1321225" y="3203004"/>
            <a:ext cx="488011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Познакомимся с доступными НС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19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Откройте </a:t>
            </a:r>
            <a:r>
              <a:rPr lang="ru-RU" dirty="0" err="1"/>
              <a:t>нейросеть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140989"/>
          </a:xfrm>
        </p:spPr>
      </p:pic>
    </p:spTree>
    <p:extLst>
      <p:ext uri="{BB962C8B-B14F-4D97-AF65-F5344CB8AC3E}">
        <p14:creationId xmlns:p14="http://schemas.microsoft.com/office/powerpoint/2010/main" val="42559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волнующая тема: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4" y="1340768"/>
            <a:ext cx="9144000" cy="5140989"/>
          </a:xfrm>
        </p:spPr>
      </p:pic>
    </p:spTree>
    <p:extLst>
      <p:ext uri="{BB962C8B-B14F-4D97-AF65-F5344CB8AC3E}">
        <p14:creationId xmlns:p14="http://schemas.microsoft.com/office/powerpoint/2010/main" val="318281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Доступные </a:t>
            </a:r>
            <a:r>
              <a:rPr lang="ru-RU" dirty="0" err="1" smtClean="0"/>
              <a:t>нейросети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31770" cy="5134113"/>
          </a:xfrm>
        </p:spPr>
      </p:pic>
    </p:spTree>
    <p:extLst>
      <p:ext uri="{BB962C8B-B14F-4D97-AF65-F5344CB8AC3E}">
        <p14:creationId xmlns:p14="http://schemas.microsoft.com/office/powerpoint/2010/main" val="42409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88" y="1052736"/>
            <a:ext cx="9144000" cy="5140989"/>
          </a:xfrm>
        </p:spPr>
      </p:pic>
    </p:spTree>
    <p:extLst>
      <p:ext uri="{BB962C8B-B14F-4D97-AF65-F5344CB8AC3E}">
        <p14:creationId xmlns:p14="http://schemas.microsoft.com/office/powerpoint/2010/main" val="42675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e27a272af19c9149b54e591d6cbfc26db421"/>
</p:tagLst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2454</TotalTime>
  <Words>397</Words>
  <Application>Microsoft Office PowerPoint</Application>
  <PresentationFormat>Экран (4:3)</PresentationFormat>
  <Paragraphs>51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НЕЙРОСЕТИ В ОБРАЗОВАНИИ:  АДАПТИРУЕМСЯ К НОВОМУ МИРУ ВМЕСТЕ С ДЕТЬМИ! Волощук Нина Анатольевна, учитель труда МБОУ, наставник «Солнечная СОШ №1» </vt:lpstr>
      <vt:lpstr>Рабочая группа Минпросвещения:  начало системного подхода </vt:lpstr>
      <vt:lpstr>Акценты, внимание, синхронизация</vt:lpstr>
      <vt:lpstr>Презентации: реальные инструменты уже готовы</vt:lpstr>
      <vt:lpstr>Мое мнение: комфорт в новом мире — наша миссия</vt:lpstr>
      <vt:lpstr>Как включить в свою работу ИИ</vt:lpstr>
      <vt:lpstr>Практикум (мастер- класс)</vt:lpstr>
      <vt:lpstr>Откройте нейросеть  </vt:lpstr>
      <vt:lpstr>Презентация PowerPoint</vt:lpstr>
      <vt:lpstr>Например, волнующая тема: </vt:lpstr>
      <vt:lpstr>Доступные нейросети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Эра инноваций</dc:title>
  <dc:creator>obstinate</dc:creator>
  <dc:description>Шаблон презентации с сайта https://presentation-creation.ru/</dc:description>
  <cp:lastModifiedBy>Учетная запись Майкрософт</cp:lastModifiedBy>
  <cp:revision>1089</cp:revision>
  <cp:lastPrinted>2026-03-26T06:18:56Z</cp:lastPrinted>
  <dcterms:created xsi:type="dcterms:W3CDTF">2018-02-25T09:09:03Z</dcterms:created>
  <dcterms:modified xsi:type="dcterms:W3CDTF">2026-03-26T08:08:57Z</dcterms:modified>
</cp:coreProperties>
</file>