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4" r:id="rId6"/>
    <p:sldId id="261" r:id="rId7"/>
    <p:sldId id="263" r:id="rId8"/>
    <p:sldId id="260" r:id="rId9"/>
    <p:sldId id="262" r:id="rId10"/>
    <p:sldId id="267" r:id="rId11"/>
    <p:sldId id="270" r:id="rId12"/>
    <p:sldId id="266" r:id="rId13"/>
    <p:sldId id="268" r:id="rId14"/>
    <p:sldId id="269" r:id="rId15"/>
    <p:sldId id="265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53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Театрализованная деятельность: ключ к духовно-нравственному воспитанию дошкольников
</a:t>
            </a:r>
            <a:endParaRPr lang="en-US" sz="2509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помогает формировать моральные ценности и развивать ключевые социальные навыки детей.
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" y="-102358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период — основа формирования личности и эмпатии. Театрализованные игры поддерживают развитие через естественную деятельность — игру ребенка.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духовно-нравственного воспитания в дошкольном возрасте
</a:t>
            </a:r>
            <a:endParaRPr lang="en-US" sz="207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4625" y="1392850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воспитание духовных и нравственных ориентиров у детей посредством участия в театре, содействуя формированию ценностных установок.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902425" y="13929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— знакомство с традиционным фольклором и культурой региона, что развивает патриотизм и уважение к национальному наследию.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846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эмоционального интеллекта посредством сопереживания персонажам, а также формирование честности и сострадания.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9024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артистических способностей и навыков коллективного взаимодействия, необходимых для успешной социализации.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театрализованной деятельности
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служит «школой чувств», где ребенок учится понимать и проживать эмоции героев, что способствует глубокой интериоризации нравственных норм.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Театральная педагогика: ведущая идея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игру ребенок превращает внешние правила в личные убеждения, формируя устойчивый внутренний нравственный стержень и осознанное поведение.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родителями: практики и результаты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анализ спектаклей усиливает понимание и закрепляет нравственные уроки как дома, так и в детском саду.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результатов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театральная деятельность способствует формированию единого ценностного пространства и поддержке ребенка.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постановки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участвуют в создании домашних театров, что укрепляет связи между семьёй и дошкольным учреждением.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мастер-классы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дилеммы в спектаклях стимулируют детей к размышлениям о правильном поведении и проявлению доброты в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основу репертуара входят произведения с ясным выделением победы добра над злом, что формирует у детей представление о нравственных ценностях.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региональным сказкам Югры, которые укрепляют связь с культурой и традициями родного края.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и роль репертуара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развивающей предметно-пространственной среды
</a:t>
            </a:r>
            <a:endParaRPr lang="en-US" sz="2114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театрализации в группе
</a:t>
            </a: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Организована специально оборудованная зона с костюмами и гримёрной, где дети могут самостоятельно готовиться к спектаклям и погружаться в образ.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атмосфера и звуковое сопровождение
</a:t>
            </a: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аудиотеки с музыкой и звуками природы Югры создает эмоциональный фон для спектаклей и способствует развитию воображения и глубины восприятия.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00" y="1555116"/>
            <a:ext cx="4152000" cy="230802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педагогическая практика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театра и их роль в развитии дошкольников на примерах традиционных сказок и легенд Югры.
Разнообразие театрализованных форм способствует комплексному развитию эмоциональных и социальных навыков детей.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функции театрализованных форм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внедрения театрализованной деятельности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последовательность действий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113" y="2066126"/>
            <a:ext cx="5470887" cy="3077374"/>
          </a:xfrm>
          <a:prstGeom prst="rect">
            <a:avLst/>
          </a:prstGeom>
        </p:spPr>
      </p:pic>
      <p:pic>
        <p:nvPicPr>
          <p:cNvPr id="4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" y="-2"/>
            <a:ext cx="4715484" cy="2652459"/>
          </a:xfrm>
          <a:prstGeom prst="rect">
            <a:avLst/>
          </a:prstGeom>
        </p:spPr>
      </p:pic>
      <p:pic>
        <p:nvPicPr>
          <p:cNvPr id="3074" name="Picture 2" descr="https://sun9-58.userapi.com/s/v1/ig2/sbXmAAYcrhnna_HYT_EgFyd5pEc_u8DN0j_YxYE2FcIqVRlJVudMuLv-hZS4iW1sMNG9pf5dBYtylg99swFr0eTO.jpg?quality=95&amp;as=32x32,48x48,72x72,108x108,160x160,240x240,360x360,480x480,540x540,640x640,720x720,1080x1080,1280x1280,1440x1440,2560x2560&amp;from=bu&amp;u=3gJDSlnuuFVTl18X60XTgKrr9dZ4O2yklIrHBxOD-JA&amp;cs=640x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0490" y="300250"/>
            <a:ext cx="3903259" cy="3903260"/>
          </a:xfrm>
          <a:prstGeom prst="rect">
            <a:avLst/>
          </a:prstGeom>
          <a:noFill/>
        </p:spPr>
      </p:pic>
      <p:pic>
        <p:nvPicPr>
          <p:cNvPr id="3076" name="Picture 4" descr="https://sun9-42.userapi.com/s/v1/ig2/NLH0GYcqSR1kpRbvPaMOs7TUrp9jbNtusnYPcgPsOpTKkUm5G7vlzTqDeTMq0b6kSzq7CX1ldY80yheupZddXBrK.jpg?quality=95&amp;as=32x53,48x80,72x120,108x179,160x266,240x399,360x598,480x797,540x897,640x1063,720x1196,1080x1794,1280x2126,1440x2392,1541x2560&amp;from=bu&amp;u=Neog9BVkbPYTjdh2iraEDvH14hPupbEH2D8wJuiDsW8&amp;cs=640x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4872" y="0"/>
            <a:ext cx="3431751" cy="5029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5" y="598301"/>
            <a:ext cx="7610667" cy="409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19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2" descr="https://sun9-11.userapi.com/s/v1/ig2/ItTjVeOzZkBthR9MYPcRZMTn1Bw_wZN07sUXkD8_zqFI_vLP66NzWKvKbEvaCh1Pgb3SxONcVEgzHhxCwssjAiMr.jpg?quality=95&amp;as=32x32,48x48,72x72,108x108,160x160,240x240,360x360,480x480,540x540,640x640,720x720,1080x1080,1170x1170&amp;from=bu&amp;cs=1170x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804" y="100825"/>
            <a:ext cx="4865426" cy="48654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8412" y="225188"/>
            <a:ext cx="32822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Игра- драматизация по сказке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Виталия Бианки «Лесной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Колобок-Колючий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Бок», в которой ребенок исполняет роль  «артиста» и самостоятельно создает образ с помощью комплекса средств вербальной и невербальной  выразительности.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6642" y="2284038"/>
            <a:ext cx="3261151" cy="18346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7739" y="122309"/>
            <a:ext cx="3330054" cy="18741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182" y="1321037"/>
            <a:ext cx="5465928" cy="30783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601416" y="122309"/>
            <a:ext cx="2111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Театральная неделя </a:t>
            </a:r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" y="-3"/>
            <a:ext cx="8733236" cy="4912444"/>
          </a:xfrm>
          <a:prstGeom prst="rect">
            <a:avLst/>
          </a:prstGeom>
        </p:spPr>
      </p:pic>
      <p:pic>
        <p:nvPicPr>
          <p:cNvPr id="3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"/>
            <a:ext cx="9144000" cy="5143500"/>
          </a:xfrm>
          <a:prstGeom prst="rect">
            <a:avLst/>
          </a:prstGeom>
        </p:spPr>
      </p:pic>
      <p:pic>
        <p:nvPicPr>
          <p:cNvPr id="5" name="Picture 2" descr="https://apf.attachmail.ru/cgi-bin/readmsg?id=17748885960730501046%3B0%3B1&amp;notype=1&amp;x-email=nata-2876%40mail.ru&amp;rid=13599148932561881066160704708987585997327081155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7510" y="340443"/>
            <a:ext cx="4571999" cy="4571999"/>
          </a:xfrm>
          <a:prstGeom prst="rect">
            <a:avLst/>
          </a:prstGeom>
          <a:noFill/>
        </p:spPr>
      </p:pic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развития театрализованной деятельности
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Театрализованная деятельность эффективно формирует духовно-нравственные ценности у детей. Перспективы включают расширение репертуара, активное вовлечение семей и интеграцию новых технологий.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387</Words>
  <Application>Microsoft Office PowerPoint</Application>
  <PresentationFormat>Экран (16:9)</PresentationFormat>
  <Paragraphs>53</Paragraphs>
  <Slides>15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Elena-PC</cp:lastModifiedBy>
  <cp:revision>16</cp:revision>
  <dcterms:created xsi:type="dcterms:W3CDTF">2026-03-20T19:30:29Z</dcterms:created>
  <dcterms:modified xsi:type="dcterms:W3CDTF">2026-03-31T04:10:52Z</dcterms:modified>
</cp:coreProperties>
</file>