
<file path=[Content_Types].xml><?xml version="1.0" encoding="utf-8"?>
<Types xmlns="http://schemas.openxmlformats.org/package/2006/content-types"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9" r:id="rId1"/>
  </p:sldMasterIdLst>
  <p:sldIdLst>
    <p:sldId id="256" r:id="rId2"/>
    <p:sldId id="257" r:id="rId3"/>
    <p:sldId id="258" r:id="rId4"/>
    <p:sldId id="260" r:id="rId5"/>
    <p:sldId id="261" r:id="rId6"/>
    <p:sldId id="265" r:id="rId7"/>
    <p:sldId id="263" r:id="rId8"/>
    <p:sldId id="264" r:id="rId9"/>
    <p:sldId id="259" r:id="rId10"/>
    <p:sldId id="262" r:id="rId11"/>
    <p:sldId id="266" r:id="rId12"/>
    <p:sldId id="267" r:id="rId1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>
        <p:scale>
          <a:sx n="90" d="100"/>
          <a:sy n="90" d="100"/>
        </p:scale>
        <p:origin x="1666" y="6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FAD6AF-3914-489F-A770-AF0A8FC83155}" type="datetimeFigureOut">
              <a:rPr lang="ru-RU" smtClean="0"/>
              <a:t>29.03.2026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4A7520A8-3E24-4BCB-B8D4-46158824455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5476180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FAD6AF-3914-489F-A770-AF0A8FC83155}" type="datetimeFigureOut">
              <a:rPr lang="ru-RU" smtClean="0"/>
              <a:t>29.03.2026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7520A8-3E24-4BCB-B8D4-46158824455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5765763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FAD6AF-3914-489F-A770-AF0A8FC83155}" type="datetimeFigureOut">
              <a:rPr lang="ru-RU" smtClean="0"/>
              <a:t>29.03.2026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4A7520A8-3E24-4BCB-B8D4-46158824455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1832595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FAD6AF-3914-489F-A770-AF0A8FC83155}" type="datetimeFigureOut">
              <a:rPr lang="ru-RU" smtClean="0"/>
              <a:t>29.03.2026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4A7520A8-3E24-4BCB-B8D4-46158824455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826818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FAD6AF-3914-489F-A770-AF0A8FC83155}" type="datetimeFigureOut">
              <a:rPr lang="ru-RU" smtClean="0"/>
              <a:t>29.03.2026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4A7520A8-3E24-4BCB-B8D4-46158824455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6319529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FAD6AF-3914-489F-A770-AF0A8FC83155}" type="datetimeFigureOut">
              <a:rPr lang="ru-RU" smtClean="0"/>
              <a:t>29.03.2026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7520A8-3E24-4BCB-B8D4-46158824455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6054499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FAD6AF-3914-489F-A770-AF0A8FC83155}" type="datetimeFigureOut">
              <a:rPr lang="ru-RU" smtClean="0"/>
              <a:t>29.03.2026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7520A8-3E24-4BCB-B8D4-46158824455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2830154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FAD6AF-3914-489F-A770-AF0A8FC83155}" type="datetimeFigureOut">
              <a:rPr lang="ru-RU" smtClean="0"/>
              <a:t>29.03.2026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7520A8-3E24-4BCB-B8D4-46158824455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9366415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FAD6AF-3914-489F-A770-AF0A8FC83155}" type="datetimeFigureOut">
              <a:rPr lang="ru-RU" smtClean="0"/>
              <a:t>29.03.2026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4A7520A8-3E24-4BCB-B8D4-46158824455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3531400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FAD6AF-3914-489F-A770-AF0A8FC83155}" type="datetimeFigureOut">
              <a:rPr lang="ru-RU" smtClean="0"/>
              <a:t>29.03.2026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4A7520A8-3E24-4BCB-B8D4-46158824455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032085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FAD6AF-3914-489F-A770-AF0A8FC83155}" type="datetimeFigureOut">
              <a:rPr lang="ru-RU" smtClean="0"/>
              <a:t>29.03.2026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4A7520A8-3E24-4BCB-B8D4-46158824455F}" type="slidenum">
              <a:rPr lang="ru-RU" smtClean="0"/>
              <a:t>‹#›</a:t>
            </a:fld>
            <a:endParaRPr lang="ru-RU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33905606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FAD6AF-3914-489F-A770-AF0A8FC83155}" type="datetimeFigureOut">
              <a:rPr lang="ru-RU" smtClean="0"/>
              <a:t>29.03.2026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4A7520A8-3E24-4BCB-B8D4-46158824455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6508262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FAD6AF-3914-489F-A770-AF0A8FC83155}" type="datetimeFigureOut">
              <a:rPr lang="ru-RU" smtClean="0"/>
              <a:t>29.03.2026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4A7520A8-3E24-4BCB-B8D4-46158824455F}" type="slidenum">
              <a:rPr lang="ru-RU" smtClean="0"/>
              <a:t>‹#›</a:t>
            </a:fld>
            <a:endParaRPr lang="ru-RU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04066951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FAD6AF-3914-489F-A770-AF0A8FC83155}" type="datetimeFigureOut">
              <a:rPr lang="ru-RU" smtClean="0"/>
              <a:t>29.03.2026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4A7520A8-3E24-4BCB-B8D4-46158824455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2808860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FAD6AF-3914-489F-A770-AF0A8FC83155}" type="datetimeFigureOut">
              <a:rPr lang="ru-RU" smtClean="0"/>
              <a:t>29.03.2026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7520A8-3E24-4BCB-B8D4-46158824455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1499991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FAD6AF-3914-489F-A770-AF0A8FC83155}" type="datetimeFigureOut">
              <a:rPr lang="ru-RU" smtClean="0"/>
              <a:t>29.03.2026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7520A8-3E24-4BCB-B8D4-46158824455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0217159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4FAD6AF-3914-489F-A770-AF0A8FC83155}" type="datetimeFigureOut">
              <a:rPr lang="ru-RU" smtClean="0"/>
              <a:t>29.03.2026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4A7520A8-3E24-4BCB-B8D4-46158824455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986062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0" r:id="rId1"/>
    <p:sldLayoutId id="2147483691" r:id="rId2"/>
    <p:sldLayoutId id="2147483692" r:id="rId3"/>
    <p:sldLayoutId id="2147483693" r:id="rId4"/>
    <p:sldLayoutId id="2147483694" r:id="rId5"/>
    <p:sldLayoutId id="2147483695" r:id="rId6"/>
    <p:sldLayoutId id="2147483696" r:id="rId7"/>
    <p:sldLayoutId id="2147483697" r:id="rId8"/>
    <p:sldLayoutId id="2147483698" r:id="rId9"/>
    <p:sldLayoutId id="2147483699" r:id="rId10"/>
    <p:sldLayoutId id="2147483700" r:id="rId11"/>
    <p:sldLayoutId id="2147483701" r:id="rId12"/>
    <p:sldLayoutId id="2147483702" r:id="rId13"/>
    <p:sldLayoutId id="2147483703" r:id="rId14"/>
    <p:sldLayoutId id="2147483704" r:id="rId15"/>
    <p:sldLayoutId id="2147483705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.jpg"/><Relationship Id="rId4" Type="http://schemas.openxmlformats.org/officeDocument/2006/relationships/image" Target="../media/image6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1.jpg"/><Relationship Id="rId4" Type="http://schemas.openxmlformats.org/officeDocument/2006/relationships/image" Target="../media/image10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5.jpg"/><Relationship Id="rId5" Type="http://schemas.openxmlformats.org/officeDocument/2006/relationships/image" Target="../media/image14.jpg"/><Relationship Id="rId4" Type="http://schemas.openxmlformats.org/officeDocument/2006/relationships/image" Target="../media/image13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0.png"/><Relationship Id="rId4" Type="http://schemas.openxmlformats.org/officeDocument/2006/relationships/image" Target="../media/image19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7" Type="http://schemas.openxmlformats.org/officeDocument/2006/relationships/image" Target="../media/image25.jp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4.jpg"/><Relationship Id="rId5" Type="http://schemas.openxmlformats.org/officeDocument/2006/relationships/image" Target="../media/image23.jpg"/><Relationship Id="rId4" Type="http://schemas.openxmlformats.org/officeDocument/2006/relationships/image" Target="../media/image22.jp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9.jpeg"/><Relationship Id="rId5" Type="http://schemas.openxmlformats.org/officeDocument/2006/relationships/image" Target="../media/image28.jpeg"/><Relationship Id="rId4" Type="http://schemas.openxmlformats.org/officeDocument/2006/relationships/image" Target="../media/image27.jp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3.jpg"/><Relationship Id="rId5" Type="http://schemas.openxmlformats.org/officeDocument/2006/relationships/image" Target="../media/image32.jpg"/><Relationship Id="rId4" Type="http://schemas.openxmlformats.org/officeDocument/2006/relationships/image" Target="../media/image31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5" Type="http://schemas.openxmlformats.org/officeDocument/2006/relationships/image" Target="../media/image34.png"/><Relationship Id="rId4" Type="http://schemas.openxmlformats.org/officeDocument/2006/relationships/image" Target="../media/image16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BCD4E5F0-B707-DE03-F425-D55AA38CEE7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59635"/>
            <a:ext cx="12192000" cy="6917635"/>
          </a:xfrm>
          <a:prstGeom prst="rect">
            <a:avLst/>
          </a:prstGeom>
        </p:spPr>
      </p:pic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6DCB4F2E-14EB-4A9B-94EC-EC8795780AFD}"/>
              </a:ext>
            </a:extLst>
          </p:cNvPr>
          <p:cNvSpPr/>
          <p:nvPr/>
        </p:nvSpPr>
        <p:spPr>
          <a:xfrm>
            <a:off x="1603237" y="4239101"/>
            <a:ext cx="8572501" cy="983283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>
            <a:spAutoFit/>
          </a:bodyPr>
          <a:lstStyle/>
          <a:p>
            <a:pPr lvl="1" algn="ctr">
              <a:lnSpc>
                <a:spcPct val="107000"/>
              </a:lnSpc>
            </a:pPr>
            <a:r>
              <a:rPr lang="ru-RU" sz="2800" b="1" dirty="0">
                <a:solidFill>
                  <a:srgbClr val="222222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«Вместе – мы сила: социокультурные основы командной работы в Юнармии»</a:t>
            </a:r>
            <a:endParaRPr lang="ru-RU" sz="2800" b="1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AF130CCA-C945-4E6B-BBBE-B294511D7821}"/>
              </a:ext>
            </a:extLst>
          </p:cNvPr>
          <p:cNvSpPr/>
          <p:nvPr/>
        </p:nvSpPr>
        <p:spPr>
          <a:xfrm>
            <a:off x="3512434" y="6187560"/>
            <a:ext cx="6096000" cy="670440"/>
          </a:xfrm>
          <a:prstGeom prst="rect">
            <a:avLst/>
          </a:prstGeom>
        </p:spPr>
        <p:txBody>
          <a:bodyPr>
            <a:spAutoFit/>
          </a:bodyPr>
          <a:lstStyle/>
          <a:p>
            <a:pPr algn="r">
              <a:lnSpc>
                <a:spcPct val="107000"/>
              </a:lnSpc>
              <a:spcAft>
                <a:spcPts val="0"/>
              </a:spcAft>
            </a:pPr>
            <a:r>
              <a:rPr lang="ru-RU" dirty="0">
                <a:solidFill>
                  <a:srgbClr val="222222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Автор: </a:t>
            </a:r>
            <a:r>
              <a:rPr lang="ru-RU" dirty="0" err="1">
                <a:solidFill>
                  <a:srgbClr val="222222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Исмаилова</a:t>
            </a:r>
            <a:r>
              <a:rPr lang="ru-RU" dirty="0">
                <a:solidFill>
                  <a:srgbClr val="222222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А.В., воспитатель </a:t>
            </a:r>
          </a:p>
          <a:p>
            <a:pPr algn="r">
              <a:lnSpc>
                <a:spcPct val="107000"/>
              </a:lnSpc>
              <a:spcAft>
                <a:spcPts val="0"/>
              </a:spcAft>
            </a:pPr>
            <a:r>
              <a:rPr lang="ru-RU" dirty="0">
                <a:solidFill>
                  <a:srgbClr val="222222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МБДОУ д/с «Северное сияние»</a:t>
            </a:r>
            <a:endParaRPr lang="ru-RU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A9B23BA3-8B47-498C-BF45-FD4A31E8E928}"/>
              </a:ext>
            </a:extLst>
          </p:cNvPr>
          <p:cNvSpPr txBox="1"/>
          <p:nvPr/>
        </p:nvSpPr>
        <p:spPr>
          <a:xfrm>
            <a:off x="2865673" y="-35450"/>
            <a:ext cx="710944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Муниципальное бюджетное дошкольное образовательное учреждение</a:t>
            </a:r>
          </a:p>
          <a:p>
            <a:pPr algn="ctr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детский сад «Северное сияние»</a:t>
            </a:r>
          </a:p>
        </p:txBody>
      </p:sp>
    </p:spTree>
    <p:extLst>
      <p:ext uri="{BB962C8B-B14F-4D97-AF65-F5344CB8AC3E}">
        <p14:creationId xmlns:p14="http://schemas.microsoft.com/office/powerpoint/2010/main" val="302300088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512A73C1-3261-1C4C-87D5-915EF442CB6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83819" y="-68580"/>
            <a:ext cx="12275819" cy="6926580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0165725D-9D59-497E-A629-4175CF9ED71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1113" y="388135"/>
            <a:ext cx="5502730" cy="2863139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1A1F6705-DC4F-4F31-81ED-1E8771C1798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53542" y="3500921"/>
            <a:ext cx="5502729" cy="2863139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95886D04-5CF4-AB90-8AA2-5116848FF311}"/>
              </a:ext>
            </a:extLst>
          </p:cNvPr>
          <p:cNvSpPr txBox="1"/>
          <p:nvPr/>
        </p:nvSpPr>
        <p:spPr>
          <a:xfrm>
            <a:off x="7088775" y="1281095"/>
            <a:ext cx="4626707" cy="1077218"/>
          </a:xfrm>
          <a:prstGeom prst="rect">
            <a:avLst/>
          </a:prstGeom>
          <a:noFill/>
          <a:ln>
            <a:noFill/>
          </a:ln>
          <a:effectLst>
            <a:outerShdw blurRad="184150" dist="241300" dir="11520000" sx="110000" sy="110000" algn="ctr">
              <a:srgbClr val="000000">
                <a:alpha val="18000"/>
              </a:srgbClr>
            </a:outerShdw>
          </a:effectLst>
        </p:spPr>
        <p:txBody>
          <a:bodyPr wrap="square" rtlCol="0">
            <a:spAutoFit/>
          </a:bodyPr>
          <a:lstStyle/>
          <a:p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Как «Северное сияние» объединяет краски...</a:t>
            </a:r>
            <a:endParaRPr lang="ru-RU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4920228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C6513AF1-F255-CB07-FEA6-45FC65FFBB7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83819" y="-68580"/>
            <a:ext cx="12275819" cy="6926580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9F05CFA5-1DE9-45DA-ADEE-F83B67B66C4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77664" y="356238"/>
            <a:ext cx="4161489" cy="3038472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F7DF74B0-5D94-462D-B056-CF4D1054AD7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87674" y="1066529"/>
            <a:ext cx="2579986" cy="4367589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8FB1906C-65B9-4D4F-AB74-3987FADC9CEC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024" b="25834"/>
          <a:stretch/>
        </p:blipFill>
        <p:spPr>
          <a:xfrm>
            <a:off x="250905" y="3000041"/>
            <a:ext cx="3572933" cy="3327252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1A4A019C-0044-5736-4C2D-8BF2B941721D}"/>
              </a:ext>
            </a:extLst>
          </p:cNvPr>
          <p:cNvSpPr txBox="1"/>
          <p:nvPr/>
        </p:nvSpPr>
        <p:spPr>
          <a:xfrm>
            <a:off x="1871355" y="145032"/>
            <a:ext cx="5053462" cy="707886"/>
          </a:xfrm>
          <a:prstGeom prst="rect">
            <a:avLst/>
          </a:prstGeom>
          <a:noFill/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>
            <a:spAutoFit/>
          </a:bodyPr>
          <a:lstStyle/>
          <a:p>
            <a:r>
              <a:rPr lang="ru-RU" sz="4000" b="1" dirty="0">
                <a:solidFill>
                  <a:srgbClr val="222222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«Вместе – мы сила»</a:t>
            </a:r>
            <a:endParaRPr lang="ru-RU" sz="4000" b="1" dirty="0"/>
          </a:p>
        </p:txBody>
      </p:sp>
    </p:spTree>
    <p:extLst>
      <p:ext uri="{BB962C8B-B14F-4D97-AF65-F5344CB8AC3E}">
        <p14:creationId xmlns:p14="http://schemas.microsoft.com/office/powerpoint/2010/main" val="66827976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13FC6D02-D9C9-7B1F-48A0-FA16A091190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68580" y="-9459"/>
            <a:ext cx="12260579" cy="6867459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F9FFE9A0-0FC1-445B-9E49-42525EE4B7B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4546" y="3383419"/>
            <a:ext cx="4256848" cy="3040604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CF238062-54DD-4BBA-9AF3-A56BEE8491D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7071" y="433977"/>
            <a:ext cx="3314700" cy="2535444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E473ABA2-8F95-47DF-A3C2-B896FEE86E1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00366" y="1384281"/>
            <a:ext cx="5434563" cy="3690256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F6015854-D179-F45A-B2ED-D8793CD5E477}"/>
              </a:ext>
            </a:extLst>
          </p:cNvPr>
          <p:cNvSpPr txBox="1"/>
          <p:nvPr/>
        </p:nvSpPr>
        <p:spPr>
          <a:xfrm>
            <a:off x="5369648" y="148802"/>
            <a:ext cx="5101166" cy="1077218"/>
          </a:xfrm>
          <a:prstGeom prst="rect">
            <a:avLst/>
          </a:prstGeom>
          <a:noFill/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>
            <a:spAutoFit/>
          </a:bodyPr>
          <a:lstStyle/>
          <a:p>
            <a:r>
              <a:rPr lang="ru-RU" sz="3200" b="1" dirty="0">
                <a:solidFill>
                  <a:srgbClr val="222222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Социокультурные основы </a:t>
            </a:r>
          </a:p>
          <a:p>
            <a:pPr algn="ctr"/>
            <a:r>
              <a:rPr lang="ru-RU" sz="3200" b="1" dirty="0">
                <a:solidFill>
                  <a:srgbClr val="222222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в детском саду</a:t>
            </a:r>
            <a:endParaRPr lang="ru-RU" sz="3200" b="1" dirty="0"/>
          </a:p>
        </p:txBody>
      </p:sp>
    </p:spTree>
    <p:extLst>
      <p:ext uri="{BB962C8B-B14F-4D97-AF65-F5344CB8AC3E}">
        <p14:creationId xmlns:p14="http://schemas.microsoft.com/office/powerpoint/2010/main" val="326644207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C24372E5-1EA0-9DC5-038D-A4A7C40C57E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99060" y="-60960"/>
            <a:ext cx="12291059" cy="6918960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EFF763AF-1DAE-47C2-B4CB-E40A79B13BB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6549" y="3821679"/>
            <a:ext cx="3900820" cy="271895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F5FC6C54-5D68-4F15-A3C9-F3C27060925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49047" y="116570"/>
            <a:ext cx="3643686" cy="2732765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EFFBC3AD-E89D-4505-9555-506C628E18F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59566" y="3821678"/>
            <a:ext cx="3817834" cy="2718951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E5F693F4-0D16-445C-A58E-5E4F2CF30BD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4978" y="118722"/>
            <a:ext cx="3952391" cy="2730613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7F625572-3E66-CA64-44EE-D8772235E686}"/>
              </a:ext>
            </a:extLst>
          </p:cNvPr>
          <p:cNvSpPr txBox="1"/>
          <p:nvPr/>
        </p:nvSpPr>
        <p:spPr>
          <a:xfrm>
            <a:off x="2594424" y="3019815"/>
            <a:ext cx="6146800" cy="584775"/>
          </a:xfrm>
          <a:prstGeom prst="rect">
            <a:avLst/>
          </a:prstGeom>
          <a:noFill/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>
            <a:spAutoFit/>
          </a:bodyPr>
          <a:lstStyle/>
          <a:p>
            <a:r>
              <a:rPr lang="ru-RU" sz="3200" b="1" dirty="0">
                <a:solidFill>
                  <a:srgbClr val="222222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Практика командной работы</a:t>
            </a:r>
            <a:endParaRPr lang="ru-RU" sz="3200" b="1" dirty="0"/>
          </a:p>
        </p:txBody>
      </p:sp>
    </p:spTree>
    <p:extLst>
      <p:ext uri="{BB962C8B-B14F-4D97-AF65-F5344CB8AC3E}">
        <p14:creationId xmlns:p14="http://schemas.microsoft.com/office/powerpoint/2010/main" val="237625280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DFB95083-E869-80DB-0511-BB40B3EE0EF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-53340"/>
            <a:ext cx="12192000" cy="6979919"/>
          </a:xfrm>
          <a:prstGeom prst="rect">
            <a:avLst/>
          </a:prstGeom>
        </p:spPr>
      </p:pic>
      <p:pic>
        <p:nvPicPr>
          <p:cNvPr id="4" name="WhatsApp Video 2026-03-29 at 19.53.16">
            <a:hlinkClick r:id="" action="ppaction://media"/>
            <a:extLst>
              <a:ext uri="{FF2B5EF4-FFF2-40B4-BE49-F238E27FC236}">
                <a16:creationId xmlns:a16="http://schemas.microsoft.com/office/drawing/2014/main" id="{0DE3653E-BE2A-A896-0F3E-0DD7B8388F55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38238" y="542911"/>
            <a:ext cx="10240962" cy="577217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prstDash val="solid"/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19448973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33559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C66BB999-A228-CD52-5786-B2F9F711775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64770" y="-53340"/>
            <a:ext cx="12321539" cy="6911340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EB3E9AD6-F9BA-4A3A-8BB4-79B92FCA4146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802"/>
          <a:stretch/>
        </p:blipFill>
        <p:spPr>
          <a:xfrm>
            <a:off x="498022" y="253968"/>
            <a:ext cx="4286249" cy="3028075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6AF501DF-E9A8-48E1-A39E-40A8D0F50CB3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909"/>
          <a:stretch/>
        </p:blipFill>
        <p:spPr>
          <a:xfrm>
            <a:off x="498022" y="3662141"/>
            <a:ext cx="4362451" cy="2795852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064CD8CE-60AC-448F-8C34-4597671C213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15781" y="1363437"/>
            <a:ext cx="4792436" cy="4016828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44750F62-A447-4D7E-C341-A649827CFF71}"/>
              </a:ext>
            </a:extLst>
          </p:cNvPr>
          <p:cNvSpPr txBox="1"/>
          <p:nvPr/>
        </p:nvSpPr>
        <p:spPr>
          <a:xfrm>
            <a:off x="6093037" y="331883"/>
            <a:ext cx="6163732" cy="646331"/>
          </a:xfrm>
          <a:prstGeom prst="rect">
            <a:avLst/>
          </a:prstGeom>
          <a:noFill/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>
            <a:spAutoFit/>
          </a:bodyPr>
          <a:lstStyle/>
          <a:p>
            <a:r>
              <a:rPr lang="ru-RU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Наши традиции</a:t>
            </a:r>
            <a:endParaRPr lang="ru-RU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4994917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A871F7B5-0F93-EACE-FA34-EF99531377B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06680"/>
            <a:ext cx="12192000" cy="7018019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7FCEC6AA-8492-493F-899C-B43BEA11053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80248" y="1783558"/>
            <a:ext cx="3831503" cy="2449775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5E7C189A-EA28-4AF5-9311-B171E9A656A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67169" y="3979751"/>
            <a:ext cx="3388199" cy="2579577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8A9E424D-87A5-4909-95D8-3130CD81C8A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0727" y="302078"/>
            <a:ext cx="3408513" cy="2196193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511107FD-3881-468E-985D-91A3A20495F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0728" y="3776133"/>
            <a:ext cx="3422028" cy="2779789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06E30589-6998-43C9-8335-ED353EFECAD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67169" y="237459"/>
            <a:ext cx="3408513" cy="216668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D7B35EEA-2EC4-926A-A469-D991958AEA49}"/>
              </a:ext>
            </a:extLst>
          </p:cNvPr>
          <p:cNvSpPr txBox="1"/>
          <p:nvPr/>
        </p:nvSpPr>
        <p:spPr>
          <a:xfrm>
            <a:off x="4429967" y="422941"/>
            <a:ext cx="3457855" cy="830997"/>
          </a:xfrm>
          <a:prstGeom prst="rect">
            <a:avLst/>
          </a:prstGeom>
          <a:noFill/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 rtlCol="0">
            <a:spAutoFit/>
          </a:bodyPr>
          <a:lstStyle/>
          <a:p>
            <a:r>
              <a:rPr lang="ru-RU" sz="4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«Телемост»</a:t>
            </a:r>
          </a:p>
        </p:txBody>
      </p:sp>
    </p:spTree>
    <p:extLst>
      <p:ext uri="{BB962C8B-B14F-4D97-AF65-F5344CB8AC3E}">
        <p14:creationId xmlns:p14="http://schemas.microsoft.com/office/powerpoint/2010/main" val="210979953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BBA96E4C-BB63-11EF-4C19-CD75D90C2FC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68580"/>
            <a:ext cx="12192000" cy="6987539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140BE73D-0A01-4F50-913E-AA7F366E340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7194" y="3681356"/>
            <a:ext cx="3950254" cy="2940745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8044B688-C2C6-4FE5-925B-AD2A4ACC05B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35503" y="3617644"/>
            <a:ext cx="4122901" cy="3004457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80CC70B1-F5EF-90F4-81F4-2F2886F747C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51927" y="316805"/>
            <a:ext cx="3810735" cy="2859839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2361F8AD-7A25-27F6-3388-7EF7D82A8C0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3295"/>
          <a:stretch>
            <a:fillRect/>
          </a:stretch>
        </p:blipFill>
        <p:spPr>
          <a:xfrm>
            <a:off x="983387" y="1046854"/>
            <a:ext cx="5431104" cy="212979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52BACD1D-E570-4FE2-70D1-78EBEE1B2E74}"/>
              </a:ext>
            </a:extLst>
          </p:cNvPr>
          <p:cNvSpPr txBox="1"/>
          <p:nvPr/>
        </p:nvSpPr>
        <p:spPr>
          <a:xfrm>
            <a:off x="829338" y="42110"/>
            <a:ext cx="8675008" cy="646331"/>
          </a:xfrm>
          <a:prstGeom prst="rect">
            <a:avLst/>
          </a:prstGeom>
          <a:noFill/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>
            <a:spAutoFit/>
          </a:bodyPr>
          <a:lstStyle/>
          <a:p>
            <a:r>
              <a:rPr lang="ru-RU" sz="3600" b="1" dirty="0">
                <a:solidFill>
                  <a:srgbClr val="222222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Роль педагогов – «Мы рядом»</a:t>
            </a:r>
            <a:endParaRPr lang="ru-RU" sz="3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7340491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D50AB999-04EF-3BD4-D05F-46DBD636EBB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76200"/>
            <a:ext cx="12192000" cy="6934199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6BFF61F1-6660-498A-9F7C-528DA096A7E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6838" y="1014254"/>
            <a:ext cx="3609000" cy="2588077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382F20A4-1C12-44B5-9A04-E7803E4508D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098071" y="3936126"/>
            <a:ext cx="3829050" cy="2834886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133DC594-F3D3-4C19-B733-06C76E65848A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75" r="12870" b="5251"/>
          <a:stretch/>
        </p:blipFill>
        <p:spPr>
          <a:xfrm>
            <a:off x="7857671" y="4059531"/>
            <a:ext cx="3510643" cy="2588077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9E5DCE3C-0036-44D7-B6B6-34ECA7293EB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86400" y="1014254"/>
            <a:ext cx="4450269" cy="2457449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1766FB6F-8BDC-BE8F-A84B-DD838DF3A62A}"/>
              </a:ext>
            </a:extLst>
          </p:cNvPr>
          <p:cNvSpPr txBox="1"/>
          <p:nvPr/>
        </p:nvSpPr>
        <p:spPr>
          <a:xfrm>
            <a:off x="3048000" y="74009"/>
            <a:ext cx="6096000" cy="646331"/>
          </a:xfrm>
          <a:prstGeom prst="rect">
            <a:avLst/>
          </a:prstGeom>
          <a:noFill/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>
            <a:spAutoFit/>
          </a:bodyPr>
          <a:lstStyle/>
          <a:p>
            <a:r>
              <a:rPr lang="ru-RU" sz="3600" b="1" dirty="0">
                <a:solidFill>
                  <a:srgbClr val="222222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Взаимодействие с семьями</a:t>
            </a:r>
            <a:endParaRPr lang="ru-RU" sz="3600" b="1" dirty="0"/>
          </a:p>
        </p:txBody>
      </p:sp>
    </p:spTree>
    <p:extLst>
      <p:ext uri="{BB962C8B-B14F-4D97-AF65-F5344CB8AC3E}">
        <p14:creationId xmlns:p14="http://schemas.microsoft.com/office/powerpoint/2010/main" val="251599202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EE0C625-D56F-9D05-6DAB-E5B40B8B6A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2B3382A2-0827-365A-D4DC-D7ABFECD886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-53340"/>
            <a:ext cx="12192000" cy="6979919"/>
          </a:xfrm>
          <a:prstGeom prst="rect">
            <a:avLst/>
          </a:prstGeom>
        </p:spPr>
      </p:pic>
      <p:pic>
        <p:nvPicPr>
          <p:cNvPr id="3" name="MOV_20260311_105205_106">
            <a:hlinkClick r:id="" action="ppaction://media"/>
            <a:extLst>
              <a:ext uri="{FF2B5EF4-FFF2-40B4-BE49-F238E27FC236}">
                <a16:creationId xmlns:a16="http://schemas.microsoft.com/office/drawing/2014/main" id="{D4FBA429-A7C3-DDD5-0B0B-F1AADF5B1B55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295400" y="1202266"/>
            <a:ext cx="9753600" cy="54864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prstDash val="solid"/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E223D24D-FC69-C477-490C-6B4B21C85900}"/>
              </a:ext>
            </a:extLst>
          </p:cNvPr>
          <p:cNvSpPr txBox="1"/>
          <p:nvPr/>
        </p:nvSpPr>
        <p:spPr>
          <a:xfrm>
            <a:off x="948267" y="254000"/>
            <a:ext cx="11303000" cy="830997"/>
          </a:xfrm>
          <a:prstGeom prst="rect">
            <a:avLst/>
          </a:prstGeom>
          <a:noFill/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>
            <a:spAutoFit/>
          </a:bodyPr>
          <a:lstStyle/>
          <a:p>
            <a:r>
              <a:rPr lang="ru-RU" sz="2400" b="1" i="1" dirty="0">
                <a:solidFill>
                  <a:srgbClr val="222222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«Настоящая сила – в единстве, в уважении к культуре, к традициям, к истории своей страны и в умении работать в команде!»</a:t>
            </a:r>
            <a:endParaRPr lang="ru-RU" sz="2400" b="1" i="1" dirty="0"/>
          </a:p>
        </p:txBody>
      </p:sp>
    </p:spTree>
    <p:extLst>
      <p:ext uri="{BB962C8B-B14F-4D97-AF65-F5344CB8AC3E}">
        <p14:creationId xmlns:p14="http://schemas.microsoft.com/office/powerpoint/2010/main" val="36313006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3328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B86B4F2-38D0-D9A9-AB1F-E03B1E56CFC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92A9591E-0CA4-B6B1-6BAA-2D62ACC806B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53340"/>
            <a:ext cx="12192000" cy="6979919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39143BC6-9E1B-8500-273C-543697396419}"/>
              </a:ext>
            </a:extLst>
          </p:cNvPr>
          <p:cNvSpPr txBox="1"/>
          <p:nvPr/>
        </p:nvSpPr>
        <p:spPr>
          <a:xfrm>
            <a:off x="2133601" y="2429933"/>
            <a:ext cx="9965266" cy="1107996"/>
          </a:xfrm>
          <a:prstGeom prst="rect">
            <a:avLst/>
          </a:prstGeom>
          <a:noFill/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 rtlCol="0">
            <a:spAutoFit/>
          </a:bodyPr>
          <a:lstStyle/>
          <a:p>
            <a:r>
              <a:rPr lang="ru-RU" sz="6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Спасибо за внимание!</a:t>
            </a:r>
          </a:p>
        </p:txBody>
      </p:sp>
    </p:spTree>
    <p:extLst>
      <p:ext uri="{BB962C8B-B14F-4D97-AF65-F5344CB8AC3E}">
        <p14:creationId xmlns:p14="http://schemas.microsoft.com/office/powerpoint/2010/main" val="538340510"/>
      </p:ext>
    </p:extLst>
  </p:cSld>
  <p:clrMapOvr>
    <a:masterClrMapping/>
  </p:clrMapOvr>
</p:sld>
</file>

<file path=ppt/theme/theme1.xml><?xml version="1.0" encoding="utf-8"?>
<a:theme xmlns:a="http://schemas.openxmlformats.org/drawingml/2006/main" name="Легкий дым">
  <a:themeElements>
    <a:clrScheme name="Легкий дым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Легкий дым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Легкий дым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286</TotalTime>
  <Words>107</Words>
  <Application>Microsoft Office PowerPoint</Application>
  <PresentationFormat>Широкоэкранный</PresentationFormat>
  <Paragraphs>16</Paragraphs>
  <Slides>12</Slides>
  <Notes>0</Notes>
  <HiddenSlides>0</HiddenSlides>
  <MMClips>2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8" baseType="lpstr">
      <vt:lpstr>Arial</vt:lpstr>
      <vt:lpstr>Calibri</vt:lpstr>
      <vt:lpstr>Century Gothic</vt:lpstr>
      <vt:lpstr>Times New Roman</vt:lpstr>
      <vt:lpstr>Wingdings 3</vt:lpstr>
      <vt:lpstr>Легкий дым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User</dc:creator>
  <cp:lastModifiedBy>Артур Исмаилов</cp:lastModifiedBy>
  <cp:revision>16</cp:revision>
  <dcterms:created xsi:type="dcterms:W3CDTF">2026-03-27T07:28:21Z</dcterms:created>
  <dcterms:modified xsi:type="dcterms:W3CDTF">2026-03-29T17:52:51Z</dcterms:modified>
</cp:coreProperties>
</file>