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87" r:id="rId6"/>
    <p:sldId id="288" r:id="rId7"/>
    <p:sldId id="289" r:id="rId8"/>
    <p:sldId id="290" r:id="rId9"/>
    <p:sldId id="291" r:id="rId10"/>
    <p:sldId id="292" r:id="rId11"/>
  </p:sldIdLst>
  <p:sldSz cx="9144000" cy="5143500" type="screen16x9"/>
  <p:notesSz cx="6858000" cy="9144000"/>
  <p:embeddedFontLst>
    <p:embeddedFont>
      <p:font typeface="Hind" panose="020B0604020202020204" charset="0"/>
      <p:regular r:id="rId13"/>
      <p:bold r:id="rId14"/>
    </p:embeddedFont>
    <p:embeddedFont>
      <p:font typeface="Yusei Magic" panose="020B0604020202020204" charset="-128"/>
      <p:regular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358F1FB-8CE1-4F81-9BF0-539C9FF13BF3}">
  <a:tblStyle styleId="{6358F1FB-8CE1-4F81-9BF0-539C9FF13B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82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473972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cec4d270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" name="Google Shape;1097;gcec4d2707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6437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" name="Google Shape;1199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4439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g1088ead8dd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5" name="Google Shape;1205;g1088ead8dd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04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g99f2f57a7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4" name="Google Shape;1244;g99f2f57a7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8928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g99f2f57a7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4" name="Google Shape;1244;g99f2f57a7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5770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g99f2f57a7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4" name="Google Shape;1244;g99f2f57a7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7829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g99f2f57a7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4" name="Google Shape;1244;g99f2f57a7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9338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g99f2f57a7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4" name="Google Shape;1244;g99f2f57a7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1589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g99f2f57a7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4" name="Google Shape;1244;g99f2f57a7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32934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g10893ef53f8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8" name="Google Shape;1348;g10893ef53f8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0047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916304" y="1651848"/>
            <a:ext cx="4382968" cy="2519262"/>
          </a:xfrm>
          <a:custGeom>
            <a:avLst/>
            <a:gdLst/>
            <a:ahLst/>
            <a:cxnLst/>
            <a:rect l="l" t="t" r="r" b="b"/>
            <a:pathLst>
              <a:path w="34820" h="20014" extrusionOk="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94625" y="826550"/>
            <a:ext cx="5376900" cy="240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94625" y="3578425"/>
            <a:ext cx="4464600" cy="6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7657825" y="3103799"/>
            <a:ext cx="2995303" cy="1721654"/>
          </a:xfrm>
          <a:custGeom>
            <a:avLst/>
            <a:gdLst/>
            <a:ahLst/>
            <a:cxnLst/>
            <a:rect l="l" t="t" r="r" b="b"/>
            <a:pathLst>
              <a:path w="34820" h="20014" extrusionOk="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4915753" y="1077160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4783587" y="3853318"/>
            <a:ext cx="85658" cy="85658"/>
          </a:xfrm>
          <a:custGeom>
            <a:avLst/>
            <a:gdLst/>
            <a:ahLst/>
            <a:cxnLst/>
            <a:rect l="l" t="t" r="r" b="b"/>
            <a:pathLst>
              <a:path w="1872" h="1872" extrusionOk="0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4411271" y="284063"/>
            <a:ext cx="152693" cy="154523"/>
          </a:xfrm>
          <a:custGeom>
            <a:avLst/>
            <a:gdLst/>
            <a:ahLst/>
            <a:cxnLst/>
            <a:rect l="l" t="t" r="r" b="b"/>
            <a:pathLst>
              <a:path w="3337" h="3377" extrusionOk="0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" name="Google Shape;16;p2"/>
          <p:cNvGrpSpPr/>
          <p:nvPr/>
        </p:nvGrpSpPr>
        <p:grpSpPr>
          <a:xfrm>
            <a:off x="7516598" y="1031800"/>
            <a:ext cx="309000" cy="305294"/>
            <a:chOff x="8360310" y="1124637"/>
            <a:chExt cx="309000" cy="305294"/>
          </a:xfrm>
        </p:grpSpPr>
        <p:sp>
          <p:nvSpPr>
            <p:cNvPr id="17" name="Google Shape;17;p2"/>
            <p:cNvSpPr/>
            <p:nvPr/>
          </p:nvSpPr>
          <p:spPr>
            <a:xfrm>
              <a:off x="8360310" y="1124637"/>
              <a:ext cx="309000" cy="305294"/>
            </a:xfrm>
            <a:custGeom>
              <a:avLst/>
              <a:gdLst/>
              <a:ahLst/>
              <a:cxnLst/>
              <a:rect l="l" t="t" r="r" b="b"/>
              <a:pathLst>
                <a:path w="6753" h="6672" extrusionOk="0">
                  <a:moveTo>
                    <a:pt x="2767" y="1"/>
                  </a:moveTo>
                  <a:lnTo>
                    <a:pt x="2645" y="42"/>
                  </a:lnTo>
                  <a:lnTo>
                    <a:pt x="2563" y="82"/>
                  </a:lnTo>
                  <a:lnTo>
                    <a:pt x="2441" y="164"/>
                  </a:lnTo>
                  <a:lnTo>
                    <a:pt x="2360" y="245"/>
                  </a:lnTo>
                  <a:lnTo>
                    <a:pt x="2319" y="367"/>
                  </a:lnTo>
                  <a:lnTo>
                    <a:pt x="2238" y="652"/>
                  </a:lnTo>
                  <a:lnTo>
                    <a:pt x="2197" y="937"/>
                  </a:lnTo>
                  <a:lnTo>
                    <a:pt x="2197" y="1221"/>
                  </a:lnTo>
                  <a:lnTo>
                    <a:pt x="2238" y="1506"/>
                  </a:lnTo>
                  <a:lnTo>
                    <a:pt x="2075" y="1343"/>
                  </a:lnTo>
                  <a:lnTo>
                    <a:pt x="1872" y="1221"/>
                  </a:lnTo>
                  <a:lnTo>
                    <a:pt x="1546" y="1099"/>
                  </a:lnTo>
                  <a:lnTo>
                    <a:pt x="1262" y="1099"/>
                  </a:lnTo>
                  <a:lnTo>
                    <a:pt x="1140" y="1140"/>
                  </a:lnTo>
                  <a:lnTo>
                    <a:pt x="1018" y="1221"/>
                  </a:lnTo>
                  <a:lnTo>
                    <a:pt x="895" y="1343"/>
                  </a:lnTo>
                  <a:lnTo>
                    <a:pt x="855" y="1506"/>
                  </a:lnTo>
                  <a:lnTo>
                    <a:pt x="773" y="1791"/>
                  </a:lnTo>
                  <a:lnTo>
                    <a:pt x="814" y="2075"/>
                  </a:lnTo>
                  <a:lnTo>
                    <a:pt x="855" y="2360"/>
                  </a:lnTo>
                  <a:lnTo>
                    <a:pt x="1018" y="2604"/>
                  </a:lnTo>
                  <a:lnTo>
                    <a:pt x="1180" y="2808"/>
                  </a:lnTo>
                  <a:lnTo>
                    <a:pt x="1384" y="2970"/>
                  </a:lnTo>
                  <a:lnTo>
                    <a:pt x="1018" y="2970"/>
                  </a:lnTo>
                  <a:lnTo>
                    <a:pt x="814" y="3011"/>
                  </a:lnTo>
                  <a:lnTo>
                    <a:pt x="651" y="3052"/>
                  </a:lnTo>
                  <a:lnTo>
                    <a:pt x="407" y="317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1" y="3865"/>
                  </a:lnTo>
                  <a:lnTo>
                    <a:pt x="1" y="4109"/>
                  </a:lnTo>
                  <a:lnTo>
                    <a:pt x="82" y="4353"/>
                  </a:lnTo>
                  <a:lnTo>
                    <a:pt x="245" y="4516"/>
                  </a:lnTo>
                  <a:lnTo>
                    <a:pt x="489" y="4638"/>
                  </a:lnTo>
                  <a:lnTo>
                    <a:pt x="692" y="4719"/>
                  </a:lnTo>
                  <a:lnTo>
                    <a:pt x="936" y="4719"/>
                  </a:lnTo>
                  <a:lnTo>
                    <a:pt x="1424" y="4679"/>
                  </a:lnTo>
                  <a:lnTo>
                    <a:pt x="1424" y="4679"/>
                  </a:lnTo>
                  <a:lnTo>
                    <a:pt x="1180" y="5004"/>
                  </a:lnTo>
                  <a:lnTo>
                    <a:pt x="1099" y="5167"/>
                  </a:lnTo>
                  <a:lnTo>
                    <a:pt x="1058" y="5370"/>
                  </a:lnTo>
                  <a:lnTo>
                    <a:pt x="1018" y="5655"/>
                  </a:lnTo>
                  <a:lnTo>
                    <a:pt x="1099" y="5899"/>
                  </a:lnTo>
                  <a:lnTo>
                    <a:pt x="1140" y="6021"/>
                  </a:lnTo>
                  <a:lnTo>
                    <a:pt x="1221" y="6143"/>
                  </a:lnTo>
                  <a:lnTo>
                    <a:pt x="1343" y="6224"/>
                  </a:lnTo>
                  <a:lnTo>
                    <a:pt x="1465" y="6306"/>
                  </a:lnTo>
                  <a:lnTo>
                    <a:pt x="1709" y="6387"/>
                  </a:lnTo>
                  <a:lnTo>
                    <a:pt x="1994" y="6387"/>
                  </a:lnTo>
                  <a:lnTo>
                    <a:pt x="2238" y="6346"/>
                  </a:lnTo>
                  <a:lnTo>
                    <a:pt x="2482" y="6224"/>
                  </a:lnTo>
                  <a:lnTo>
                    <a:pt x="2726" y="6021"/>
                  </a:lnTo>
                  <a:lnTo>
                    <a:pt x="2889" y="5777"/>
                  </a:lnTo>
                  <a:lnTo>
                    <a:pt x="3011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31"/>
                  </a:lnTo>
                  <a:lnTo>
                    <a:pt x="3743" y="6672"/>
                  </a:lnTo>
                  <a:lnTo>
                    <a:pt x="3906" y="6672"/>
                  </a:lnTo>
                  <a:lnTo>
                    <a:pt x="4109" y="6590"/>
                  </a:lnTo>
                  <a:lnTo>
                    <a:pt x="4312" y="6468"/>
                  </a:lnTo>
                  <a:lnTo>
                    <a:pt x="4475" y="6306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2"/>
                  </a:lnTo>
                  <a:lnTo>
                    <a:pt x="4841" y="5533"/>
                  </a:lnTo>
                  <a:lnTo>
                    <a:pt x="5004" y="5574"/>
                  </a:lnTo>
                  <a:lnTo>
                    <a:pt x="5329" y="5574"/>
                  </a:lnTo>
                  <a:lnTo>
                    <a:pt x="5492" y="5533"/>
                  </a:lnTo>
                  <a:lnTo>
                    <a:pt x="5655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3" y="4923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394"/>
                  </a:lnTo>
                  <a:lnTo>
                    <a:pt x="6183" y="4231"/>
                  </a:lnTo>
                  <a:lnTo>
                    <a:pt x="6102" y="4069"/>
                  </a:lnTo>
                  <a:lnTo>
                    <a:pt x="6021" y="3947"/>
                  </a:lnTo>
                  <a:lnTo>
                    <a:pt x="6183" y="3865"/>
                  </a:lnTo>
                  <a:lnTo>
                    <a:pt x="6346" y="3784"/>
                  </a:lnTo>
                  <a:lnTo>
                    <a:pt x="6468" y="3662"/>
                  </a:lnTo>
                  <a:lnTo>
                    <a:pt x="6590" y="3540"/>
                  </a:lnTo>
                  <a:lnTo>
                    <a:pt x="6672" y="3418"/>
                  </a:lnTo>
                  <a:lnTo>
                    <a:pt x="6712" y="3255"/>
                  </a:lnTo>
                  <a:lnTo>
                    <a:pt x="6753" y="3052"/>
                  </a:lnTo>
                  <a:lnTo>
                    <a:pt x="6712" y="2848"/>
                  </a:lnTo>
                  <a:lnTo>
                    <a:pt x="6672" y="2686"/>
                  </a:lnTo>
                  <a:lnTo>
                    <a:pt x="6590" y="2523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7"/>
                  </a:lnTo>
                  <a:lnTo>
                    <a:pt x="6021" y="2116"/>
                  </a:lnTo>
                  <a:lnTo>
                    <a:pt x="5858" y="2075"/>
                  </a:lnTo>
                  <a:lnTo>
                    <a:pt x="5695" y="2075"/>
                  </a:lnTo>
                  <a:lnTo>
                    <a:pt x="5817" y="1750"/>
                  </a:lnTo>
                  <a:lnTo>
                    <a:pt x="5817" y="1547"/>
                  </a:lnTo>
                  <a:lnTo>
                    <a:pt x="5817" y="1384"/>
                  </a:lnTo>
                  <a:lnTo>
                    <a:pt x="5777" y="1099"/>
                  </a:lnTo>
                  <a:lnTo>
                    <a:pt x="5655" y="855"/>
                  </a:lnTo>
                  <a:lnTo>
                    <a:pt x="5492" y="652"/>
                  </a:lnTo>
                  <a:lnTo>
                    <a:pt x="5370" y="570"/>
                  </a:lnTo>
                  <a:lnTo>
                    <a:pt x="5248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4" y="1262"/>
                  </a:lnTo>
                  <a:lnTo>
                    <a:pt x="3661" y="896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3" y="82"/>
                  </a:lnTo>
                  <a:lnTo>
                    <a:pt x="3011" y="4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444093" y="1206543"/>
              <a:ext cx="169394" cy="160105"/>
            </a:xfrm>
            <a:custGeom>
              <a:avLst/>
              <a:gdLst/>
              <a:ahLst/>
              <a:cxnLst/>
              <a:rect l="l" t="t" r="r" b="b"/>
              <a:pathLst>
                <a:path w="3702" h="3499" extrusionOk="0">
                  <a:moveTo>
                    <a:pt x="2197" y="1"/>
                  </a:moveTo>
                  <a:lnTo>
                    <a:pt x="1912" y="41"/>
                  </a:lnTo>
                  <a:lnTo>
                    <a:pt x="1668" y="41"/>
                  </a:lnTo>
                  <a:lnTo>
                    <a:pt x="1424" y="123"/>
                  </a:lnTo>
                  <a:lnTo>
                    <a:pt x="1180" y="204"/>
                  </a:lnTo>
                  <a:lnTo>
                    <a:pt x="936" y="326"/>
                  </a:lnTo>
                  <a:lnTo>
                    <a:pt x="692" y="489"/>
                  </a:lnTo>
                  <a:lnTo>
                    <a:pt x="488" y="692"/>
                  </a:lnTo>
                  <a:lnTo>
                    <a:pt x="285" y="936"/>
                  </a:lnTo>
                  <a:lnTo>
                    <a:pt x="163" y="1180"/>
                  </a:lnTo>
                  <a:lnTo>
                    <a:pt x="41" y="1465"/>
                  </a:lnTo>
                  <a:lnTo>
                    <a:pt x="0" y="1750"/>
                  </a:lnTo>
                  <a:lnTo>
                    <a:pt x="41" y="2035"/>
                  </a:lnTo>
                  <a:lnTo>
                    <a:pt x="81" y="2360"/>
                  </a:lnTo>
                  <a:lnTo>
                    <a:pt x="203" y="2645"/>
                  </a:lnTo>
                  <a:lnTo>
                    <a:pt x="366" y="2889"/>
                  </a:lnTo>
                  <a:lnTo>
                    <a:pt x="570" y="3092"/>
                  </a:lnTo>
                  <a:lnTo>
                    <a:pt x="814" y="3255"/>
                  </a:lnTo>
                  <a:lnTo>
                    <a:pt x="1058" y="3377"/>
                  </a:lnTo>
                  <a:lnTo>
                    <a:pt x="1342" y="3458"/>
                  </a:lnTo>
                  <a:lnTo>
                    <a:pt x="1627" y="3499"/>
                  </a:lnTo>
                  <a:lnTo>
                    <a:pt x="1912" y="3499"/>
                  </a:lnTo>
                  <a:lnTo>
                    <a:pt x="2197" y="3417"/>
                  </a:lnTo>
                  <a:lnTo>
                    <a:pt x="2481" y="3295"/>
                  </a:lnTo>
                  <a:lnTo>
                    <a:pt x="2725" y="3133"/>
                  </a:lnTo>
                  <a:lnTo>
                    <a:pt x="2969" y="2929"/>
                  </a:lnTo>
                  <a:lnTo>
                    <a:pt x="3173" y="2726"/>
                  </a:lnTo>
                  <a:lnTo>
                    <a:pt x="3376" y="2441"/>
                  </a:lnTo>
                  <a:lnTo>
                    <a:pt x="3539" y="2157"/>
                  </a:lnTo>
                  <a:lnTo>
                    <a:pt x="3620" y="1872"/>
                  </a:lnTo>
                  <a:lnTo>
                    <a:pt x="3702" y="1587"/>
                  </a:lnTo>
                  <a:lnTo>
                    <a:pt x="3702" y="1343"/>
                  </a:lnTo>
                  <a:lnTo>
                    <a:pt x="3661" y="1099"/>
                  </a:lnTo>
                  <a:lnTo>
                    <a:pt x="3580" y="855"/>
                  </a:lnTo>
                  <a:lnTo>
                    <a:pt x="3498" y="652"/>
                  </a:lnTo>
                  <a:lnTo>
                    <a:pt x="3335" y="489"/>
                  </a:lnTo>
                  <a:lnTo>
                    <a:pt x="3173" y="326"/>
                  </a:lnTo>
                  <a:lnTo>
                    <a:pt x="2969" y="204"/>
                  </a:lnTo>
                  <a:lnTo>
                    <a:pt x="2725" y="123"/>
                  </a:lnTo>
                  <a:lnTo>
                    <a:pt x="2441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535287" y="1236332"/>
              <a:ext cx="18623" cy="18669"/>
            </a:xfrm>
            <a:custGeom>
              <a:avLst/>
              <a:gdLst/>
              <a:ahLst/>
              <a:cxnLst/>
              <a:rect l="l" t="t" r="r" b="b"/>
              <a:pathLst>
                <a:path w="407" h="408" extrusionOk="0">
                  <a:moveTo>
                    <a:pt x="122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8492458" y="1241914"/>
              <a:ext cx="18669" cy="18669"/>
            </a:xfrm>
            <a:custGeom>
              <a:avLst/>
              <a:gdLst/>
              <a:ahLst/>
              <a:cxnLst/>
              <a:rect l="l" t="t" r="r" b="b"/>
              <a:pathLst>
                <a:path w="408" h="408" extrusionOk="0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67"/>
                  </a:lnTo>
                  <a:lnTo>
                    <a:pt x="82" y="407"/>
                  </a:lnTo>
                  <a:lnTo>
                    <a:pt x="285" y="407"/>
                  </a:lnTo>
                  <a:lnTo>
                    <a:pt x="367" y="367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326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8477587" y="1290326"/>
              <a:ext cx="16793" cy="18623"/>
            </a:xfrm>
            <a:custGeom>
              <a:avLst/>
              <a:gdLst/>
              <a:ahLst/>
              <a:cxnLst/>
              <a:rect l="l" t="t" r="r" b="b"/>
              <a:pathLst>
                <a:path w="367" h="407" extrusionOk="0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6" y="285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516664" y="1318238"/>
              <a:ext cx="16793" cy="18669"/>
            </a:xfrm>
            <a:custGeom>
              <a:avLst/>
              <a:gdLst/>
              <a:ahLst/>
              <a:cxnLst/>
              <a:rect l="l" t="t" r="r" b="b"/>
              <a:pathLst>
                <a:path w="367" h="408" extrusionOk="0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7" y="244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561324" y="1280991"/>
              <a:ext cx="16793" cy="16793"/>
            </a:xfrm>
            <a:custGeom>
              <a:avLst/>
              <a:gdLst/>
              <a:ahLst/>
              <a:cxnLst/>
              <a:rect l="l" t="t" r="r" b="b"/>
              <a:pathLst>
                <a:path w="367" h="367" extrusionOk="0">
                  <a:moveTo>
                    <a:pt x="82" y="1"/>
                  </a:moveTo>
                  <a:lnTo>
                    <a:pt x="41" y="41"/>
                  </a:lnTo>
                  <a:lnTo>
                    <a:pt x="1" y="123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45" y="367"/>
                  </a:lnTo>
                  <a:lnTo>
                    <a:pt x="326" y="326"/>
                  </a:lnTo>
                  <a:lnTo>
                    <a:pt x="367" y="245"/>
                  </a:lnTo>
                  <a:lnTo>
                    <a:pt x="367" y="16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522247" y="1271702"/>
              <a:ext cx="16793" cy="18669"/>
            </a:xfrm>
            <a:custGeom>
              <a:avLst/>
              <a:gdLst/>
              <a:ahLst/>
              <a:cxnLst/>
              <a:rect l="l" t="t" r="r" b="b"/>
              <a:pathLst>
                <a:path w="367" h="408" extrusionOk="0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82" y="407"/>
                  </a:lnTo>
                  <a:lnTo>
                    <a:pt x="245" y="40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82"/>
                  </a:lnTo>
                  <a:lnTo>
                    <a:pt x="245" y="4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" name="Google Shape;25;p2"/>
          <p:cNvSpPr/>
          <p:nvPr/>
        </p:nvSpPr>
        <p:spPr>
          <a:xfrm>
            <a:off x="8620554" y="2949217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180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21" y="1831"/>
                </a:lnTo>
                <a:lnTo>
                  <a:pt x="1384" y="1750"/>
                </a:lnTo>
                <a:lnTo>
                  <a:pt x="1506" y="1668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36"/>
                </a:lnTo>
                <a:lnTo>
                  <a:pt x="1831" y="774"/>
                </a:lnTo>
                <a:lnTo>
                  <a:pt x="1791" y="611"/>
                </a:lnTo>
                <a:lnTo>
                  <a:pt x="1750" y="489"/>
                </a:lnTo>
                <a:lnTo>
                  <a:pt x="1628" y="367"/>
                </a:lnTo>
                <a:lnTo>
                  <a:pt x="1547" y="245"/>
                </a:lnTo>
                <a:lnTo>
                  <a:pt x="126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" name="Google Shape;26;p2"/>
          <p:cNvGrpSpPr/>
          <p:nvPr/>
        </p:nvGrpSpPr>
        <p:grpSpPr>
          <a:xfrm>
            <a:off x="2935349" y="553799"/>
            <a:ext cx="476564" cy="301542"/>
            <a:chOff x="591136" y="2177236"/>
            <a:chExt cx="476564" cy="301542"/>
          </a:xfrm>
        </p:grpSpPr>
        <p:sp>
          <p:nvSpPr>
            <p:cNvPr id="27" name="Google Shape;27;p2"/>
            <p:cNvSpPr/>
            <p:nvPr/>
          </p:nvSpPr>
          <p:spPr>
            <a:xfrm>
              <a:off x="600471" y="2186525"/>
              <a:ext cx="457895" cy="282964"/>
            </a:xfrm>
            <a:custGeom>
              <a:avLst/>
              <a:gdLst/>
              <a:ahLst/>
              <a:cxnLst/>
              <a:rect l="l" t="t" r="r" b="b"/>
              <a:pathLst>
                <a:path w="10007" h="6184" extrusionOk="0">
                  <a:moveTo>
                    <a:pt x="4719" y="1"/>
                  </a:moveTo>
                  <a:lnTo>
                    <a:pt x="4393" y="41"/>
                  </a:lnTo>
                  <a:lnTo>
                    <a:pt x="4109" y="163"/>
                  </a:lnTo>
                  <a:lnTo>
                    <a:pt x="3824" y="285"/>
                  </a:lnTo>
                  <a:lnTo>
                    <a:pt x="3580" y="448"/>
                  </a:lnTo>
                  <a:lnTo>
                    <a:pt x="3336" y="651"/>
                  </a:lnTo>
                  <a:lnTo>
                    <a:pt x="3132" y="895"/>
                  </a:lnTo>
                  <a:lnTo>
                    <a:pt x="2970" y="1180"/>
                  </a:lnTo>
                  <a:lnTo>
                    <a:pt x="2848" y="1465"/>
                  </a:lnTo>
                  <a:lnTo>
                    <a:pt x="2766" y="1750"/>
                  </a:lnTo>
                  <a:lnTo>
                    <a:pt x="2685" y="2075"/>
                  </a:lnTo>
                  <a:lnTo>
                    <a:pt x="2644" y="2360"/>
                  </a:lnTo>
                  <a:lnTo>
                    <a:pt x="2644" y="2685"/>
                  </a:lnTo>
                  <a:lnTo>
                    <a:pt x="2685" y="3011"/>
                  </a:lnTo>
                  <a:lnTo>
                    <a:pt x="2441" y="2848"/>
                  </a:lnTo>
                  <a:lnTo>
                    <a:pt x="2197" y="2767"/>
                  </a:lnTo>
                  <a:lnTo>
                    <a:pt x="1953" y="2726"/>
                  </a:lnTo>
                  <a:lnTo>
                    <a:pt x="1709" y="2685"/>
                  </a:lnTo>
                  <a:lnTo>
                    <a:pt x="1424" y="2685"/>
                  </a:lnTo>
                  <a:lnTo>
                    <a:pt x="1180" y="2767"/>
                  </a:lnTo>
                  <a:lnTo>
                    <a:pt x="936" y="2848"/>
                  </a:lnTo>
                  <a:lnTo>
                    <a:pt x="692" y="2970"/>
                  </a:lnTo>
                  <a:lnTo>
                    <a:pt x="529" y="3092"/>
                  </a:lnTo>
                  <a:lnTo>
                    <a:pt x="407" y="3255"/>
                  </a:lnTo>
                  <a:lnTo>
                    <a:pt x="204" y="3539"/>
                  </a:lnTo>
                  <a:lnTo>
                    <a:pt x="41" y="3905"/>
                  </a:lnTo>
                  <a:lnTo>
                    <a:pt x="0" y="4312"/>
                  </a:lnTo>
                  <a:lnTo>
                    <a:pt x="0" y="4678"/>
                  </a:lnTo>
                  <a:lnTo>
                    <a:pt x="82" y="5044"/>
                  </a:lnTo>
                  <a:lnTo>
                    <a:pt x="244" y="5410"/>
                  </a:lnTo>
                  <a:lnTo>
                    <a:pt x="366" y="5532"/>
                  </a:lnTo>
                  <a:lnTo>
                    <a:pt x="529" y="5695"/>
                  </a:lnTo>
                  <a:lnTo>
                    <a:pt x="814" y="5899"/>
                  </a:lnTo>
                  <a:lnTo>
                    <a:pt x="1180" y="6021"/>
                  </a:lnTo>
                  <a:lnTo>
                    <a:pt x="1587" y="6102"/>
                  </a:lnTo>
                  <a:lnTo>
                    <a:pt x="1993" y="6183"/>
                  </a:lnTo>
                  <a:lnTo>
                    <a:pt x="3580" y="6183"/>
                  </a:lnTo>
                  <a:lnTo>
                    <a:pt x="4678" y="6143"/>
                  </a:lnTo>
                  <a:lnTo>
                    <a:pt x="5776" y="6102"/>
                  </a:lnTo>
                  <a:lnTo>
                    <a:pt x="6834" y="6021"/>
                  </a:lnTo>
                  <a:lnTo>
                    <a:pt x="7932" y="5939"/>
                  </a:lnTo>
                  <a:lnTo>
                    <a:pt x="8583" y="5817"/>
                  </a:lnTo>
                  <a:lnTo>
                    <a:pt x="8908" y="5736"/>
                  </a:lnTo>
                  <a:lnTo>
                    <a:pt x="9193" y="5614"/>
                  </a:lnTo>
                  <a:lnTo>
                    <a:pt x="9478" y="5451"/>
                  </a:lnTo>
                  <a:lnTo>
                    <a:pt x="9722" y="5288"/>
                  </a:lnTo>
                  <a:lnTo>
                    <a:pt x="9885" y="5044"/>
                  </a:lnTo>
                  <a:lnTo>
                    <a:pt x="9966" y="4760"/>
                  </a:lnTo>
                  <a:lnTo>
                    <a:pt x="10007" y="4556"/>
                  </a:lnTo>
                  <a:lnTo>
                    <a:pt x="10007" y="4353"/>
                  </a:lnTo>
                  <a:lnTo>
                    <a:pt x="9925" y="4150"/>
                  </a:lnTo>
                  <a:lnTo>
                    <a:pt x="9844" y="3987"/>
                  </a:lnTo>
                  <a:lnTo>
                    <a:pt x="9722" y="3783"/>
                  </a:lnTo>
                  <a:lnTo>
                    <a:pt x="9600" y="3661"/>
                  </a:lnTo>
                  <a:lnTo>
                    <a:pt x="9437" y="3539"/>
                  </a:lnTo>
                  <a:lnTo>
                    <a:pt x="9234" y="3417"/>
                  </a:lnTo>
                  <a:lnTo>
                    <a:pt x="9071" y="3377"/>
                  </a:lnTo>
                  <a:lnTo>
                    <a:pt x="8868" y="3336"/>
                  </a:lnTo>
                  <a:lnTo>
                    <a:pt x="8664" y="3295"/>
                  </a:lnTo>
                  <a:lnTo>
                    <a:pt x="8461" y="3336"/>
                  </a:lnTo>
                  <a:lnTo>
                    <a:pt x="8054" y="3417"/>
                  </a:lnTo>
                  <a:lnTo>
                    <a:pt x="7688" y="3621"/>
                  </a:lnTo>
                  <a:lnTo>
                    <a:pt x="7769" y="3458"/>
                  </a:lnTo>
                  <a:lnTo>
                    <a:pt x="7810" y="3336"/>
                  </a:lnTo>
                  <a:lnTo>
                    <a:pt x="7810" y="3011"/>
                  </a:lnTo>
                  <a:lnTo>
                    <a:pt x="7769" y="2726"/>
                  </a:lnTo>
                  <a:lnTo>
                    <a:pt x="7688" y="2563"/>
                  </a:lnTo>
                  <a:lnTo>
                    <a:pt x="7607" y="2441"/>
                  </a:lnTo>
                  <a:lnTo>
                    <a:pt x="7485" y="2360"/>
                  </a:lnTo>
                  <a:lnTo>
                    <a:pt x="7363" y="2278"/>
                  </a:lnTo>
                  <a:lnTo>
                    <a:pt x="7078" y="2156"/>
                  </a:lnTo>
                  <a:lnTo>
                    <a:pt x="6631" y="2156"/>
                  </a:lnTo>
                  <a:lnTo>
                    <a:pt x="6468" y="2197"/>
                  </a:lnTo>
                  <a:lnTo>
                    <a:pt x="6549" y="1912"/>
                  </a:lnTo>
                  <a:lnTo>
                    <a:pt x="6590" y="1628"/>
                  </a:lnTo>
                  <a:lnTo>
                    <a:pt x="6549" y="1302"/>
                  </a:lnTo>
                  <a:lnTo>
                    <a:pt x="6468" y="1017"/>
                  </a:lnTo>
                  <a:lnTo>
                    <a:pt x="6305" y="733"/>
                  </a:lnTo>
                  <a:lnTo>
                    <a:pt x="6102" y="489"/>
                  </a:lnTo>
                  <a:lnTo>
                    <a:pt x="5898" y="285"/>
                  </a:lnTo>
                  <a:lnTo>
                    <a:pt x="5614" y="123"/>
                  </a:lnTo>
                  <a:lnTo>
                    <a:pt x="5329" y="41"/>
                  </a:lnTo>
                  <a:lnTo>
                    <a:pt x="50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91136" y="2177236"/>
              <a:ext cx="476564" cy="301542"/>
            </a:xfrm>
            <a:custGeom>
              <a:avLst/>
              <a:gdLst/>
              <a:ahLst/>
              <a:cxnLst/>
              <a:rect l="l" t="t" r="r" b="b"/>
              <a:pathLst>
                <a:path w="10415" h="6590" extrusionOk="0">
                  <a:moveTo>
                    <a:pt x="5329" y="407"/>
                  </a:moveTo>
                  <a:lnTo>
                    <a:pt x="5533" y="448"/>
                  </a:lnTo>
                  <a:lnTo>
                    <a:pt x="5736" y="529"/>
                  </a:lnTo>
                  <a:lnTo>
                    <a:pt x="5899" y="610"/>
                  </a:lnTo>
                  <a:lnTo>
                    <a:pt x="6062" y="732"/>
                  </a:lnTo>
                  <a:lnTo>
                    <a:pt x="6224" y="854"/>
                  </a:lnTo>
                  <a:lnTo>
                    <a:pt x="6346" y="1017"/>
                  </a:lnTo>
                  <a:lnTo>
                    <a:pt x="6428" y="1180"/>
                  </a:lnTo>
                  <a:lnTo>
                    <a:pt x="6509" y="1383"/>
                  </a:lnTo>
                  <a:lnTo>
                    <a:pt x="6550" y="1546"/>
                  </a:lnTo>
                  <a:lnTo>
                    <a:pt x="6590" y="1749"/>
                  </a:lnTo>
                  <a:lnTo>
                    <a:pt x="6590" y="1953"/>
                  </a:lnTo>
                  <a:lnTo>
                    <a:pt x="6550" y="2115"/>
                  </a:lnTo>
                  <a:lnTo>
                    <a:pt x="6509" y="2319"/>
                  </a:lnTo>
                  <a:lnTo>
                    <a:pt x="6468" y="2441"/>
                  </a:lnTo>
                  <a:lnTo>
                    <a:pt x="6509" y="2522"/>
                  </a:lnTo>
                  <a:lnTo>
                    <a:pt x="6590" y="2603"/>
                  </a:lnTo>
                  <a:lnTo>
                    <a:pt x="6712" y="2603"/>
                  </a:lnTo>
                  <a:lnTo>
                    <a:pt x="6997" y="2563"/>
                  </a:lnTo>
                  <a:lnTo>
                    <a:pt x="7241" y="2563"/>
                  </a:lnTo>
                  <a:lnTo>
                    <a:pt x="7445" y="2644"/>
                  </a:lnTo>
                  <a:lnTo>
                    <a:pt x="7607" y="2807"/>
                  </a:lnTo>
                  <a:lnTo>
                    <a:pt x="7770" y="2970"/>
                  </a:lnTo>
                  <a:lnTo>
                    <a:pt x="7811" y="3214"/>
                  </a:lnTo>
                  <a:lnTo>
                    <a:pt x="7811" y="3458"/>
                  </a:lnTo>
                  <a:lnTo>
                    <a:pt x="7729" y="3702"/>
                  </a:lnTo>
                  <a:lnTo>
                    <a:pt x="7689" y="3783"/>
                  </a:lnTo>
                  <a:lnTo>
                    <a:pt x="7689" y="3824"/>
                  </a:lnTo>
                  <a:lnTo>
                    <a:pt x="7770" y="3946"/>
                  </a:lnTo>
                  <a:lnTo>
                    <a:pt x="7851" y="3986"/>
                  </a:lnTo>
                  <a:lnTo>
                    <a:pt x="7973" y="3986"/>
                  </a:lnTo>
                  <a:lnTo>
                    <a:pt x="8299" y="3824"/>
                  </a:lnTo>
                  <a:lnTo>
                    <a:pt x="8665" y="3742"/>
                  </a:lnTo>
                  <a:lnTo>
                    <a:pt x="9031" y="3702"/>
                  </a:lnTo>
                  <a:lnTo>
                    <a:pt x="9194" y="3742"/>
                  </a:lnTo>
                  <a:lnTo>
                    <a:pt x="9397" y="3824"/>
                  </a:lnTo>
                  <a:lnTo>
                    <a:pt x="9519" y="3905"/>
                  </a:lnTo>
                  <a:lnTo>
                    <a:pt x="9641" y="3986"/>
                  </a:lnTo>
                  <a:lnTo>
                    <a:pt x="9763" y="4108"/>
                  </a:lnTo>
                  <a:lnTo>
                    <a:pt x="9885" y="4271"/>
                  </a:lnTo>
                  <a:lnTo>
                    <a:pt x="9967" y="4393"/>
                  </a:lnTo>
                  <a:lnTo>
                    <a:pt x="10007" y="4556"/>
                  </a:lnTo>
                  <a:lnTo>
                    <a:pt x="10007" y="4719"/>
                  </a:lnTo>
                  <a:lnTo>
                    <a:pt x="10007" y="4922"/>
                  </a:lnTo>
                  <a:lnTo>
                    <a:pt x="9885" y="5166"/>
                  </a:lnTo>
                  <a:lnTo>
                    <a:pt x="9723" y="5369"/>
                  </a:lnTo>
                  <a:lnTo>
                    <a:pt x="9519" y="5573"/>
                  </a:lnTo>
                  <a:lnTo>
                    <a:pt x="9234" y="5695"/>
                  </a:lnTo>
                  <a:lnTo>
                    <a:pt x="8950" y="5776"/>
                  </a:lnTo>
                  <a:lnTo>
                    <a:pt x="8665" y="5858"/>
                  </a:lnTo>
                  <a:lnTo>
                    <a:pt x="8136" y="5939"/>
                  </a:lnTo>
                  <a:lnTo>
                    <a:pt x="6753" y="6061"/>
                  </a:lnTo>
                  <a:lnTo>
                    <a:pt x="5411" y="6142"/>
                  </a:lnTo>
                  <a:lnTo>
                    <a:pt x="4069" y="6183"/>
                  </a:lnTo>
                  <a:lnTo>
                    <a:pt x="2197" y="6183"/>
                  </a:lnTo>
                  <a:lnTo>
                    <a:pt x="1669" y="6102"/>
                  </a:lnTo>
                  <a:lnTo>
                    <a:pt x="1384" y="6020"/>
                  </a:lnTo>
                  <a:lnTo>
                    <a:pt x="1181" y="5939"/>
                  </a:lnTo>
                  <a:lnTo>
                    <a:pt x="936" y="5817"/>
                  </a:lnTo>
                  <a:lnTo>
                    <a:pt x="733" y="5654"/>
                  </a:lnTo>
                  <a:lnTo>
                    <a:pt x="611" y="5451"/>
                  </a:lnTo>
                  <a:lnTo>
                    <a:pt x="489" y="5247"/>
                  </a:lnTo>
                  <a:lnTo>
                    <a:pt x="408" y="5003"/>
                  </a:lnTo>
                  <a:lnTo>
                    <a:pt x="367" y="4800"/>
                  </a:lnTo>
                  <a:lnTo>
                    <a:pt x="367" y="4556"/>
                  </a:lnTo>
                  <a:lnTo>
                    <a:pt x="408" y="4312"/>
                  </a:lnTo>
                  <a:lnTo>
                    <a:pt x="489" y="4068"/>
                  </a:lnTo>
                  <a:lnTo>
                    <a:pt x="570" y="3864"/>
                  </a:lnTo>
                  <a:lnTo>
                    <a:pt x="733" y="3580"/>
                  </a:lnTo>
                  <a:lnTo>
                    <a:pt x="977" y="3376"/>
                  </a:lnTo>
                  <a:lnTo>
                    <a:pt x="1262" y="3214"/>
                  </a:lnTo>
                  <a:lnTo>
                    <a:pt x="1547" y="3132"/>
                  </a:lnTo>
                  <a:lnTo>
                    <a:pt x="1872" y="3092"/>
                  </a:lnTo>
                  <a:lnTo>
                    <a:pt x="2197" y="3132"/>
                  </a:lnTo>
                  <a:lnTo>
                    <a:pt x="2482" y="3214"/>
                  </a:lnTo>
                  <a:lnTo>
                    <a:pt x="2767" y="3376"/>
                  </a:lnTo>
                  <a:lnTo>
                    <a:pt x="2889" y="3417"/>
                  </a:lnTo>
                  <a:lnTo>
                    <a:pt x="2970" y="3376"/>
                  </a:lnTo>
                  <a:lnTo>
                    <a:pt x="3052" y="3295"/>
                  </a:lnTo>
                  <a:lnTo>
                    <a:pt x="3092" y="3214"/>
                  </a:lnTo>
                  <a:lnTo>
                    <a:pt x="3052" y="2766"/>
                  </a:lnTo>
                  <a:lnTo>
                    <a:pt x="3092" y="2319"/>
                  </a:lnTo>
                  <a:lnTo>
                    <a:pt x="3214" y="1871"/>
                  </a:lnTo>
                  <a:lnTo>
                    <a:pt x="3377" y="1465"/>
                  </a:lnTo>
                  <a:lnTo>
                    <a:pt x="3621" y="1098"/>
                  </a:lnTo>
                  <a:lnTo>
                    <a:pt x="3906" y="814"/>
                  </a:lnTo>
                  <a:lnTo>
                    <a:pt x="4109" y="692"/>
                  </a:lnTo>
                  <a:lnTo>
                    <a:pt x="4272" y="570"/>
                  </a:lnTo>
                  <a:lnTo>
                    <a:pt x="4516" y="488"/>
                  </a:lnTo>
                  <a:lnTo>
                    <a:pt x="4719" y="407"/>
                  </a:lnTo>
                  <a:close/>
                  <a:moveTo>
                    <a:pt x="4882" y="0"/>
                  </a:moveTo>
                  <a:lnTo>
                    <a:pt x="4597" y="41"/>
                  </a:lnTo>
                  <a:lnTo>
                    <a:pt x="4353" y="122"/>
                  </a:lnTo>
                  <a:lnTo>
                    <a:pt x="4069" y="244"/>
                  </a:lnTo>
                  <a:lnTo>
                    <a:pt x="3865" y="366"/>
                  </a:lnTo>
                  <a:lnTo>
                    <a:pt x="3621" y="529"/>
                  </a:lnTo>
                  <a:lnTo>
                    <a:pt x="3458" y="692"/>
                  </a:lnTo>
                  <a:lnTo>
                    <a:pt x="3296" y="895"/>
                  </a:lnTo>
                  <a:lnTo>
                    <a:pt x="3133" y="1098"/>
                  </a:lnTo>
                  <a:lnTo>
                    <a:pt x="3011" y="1342"/>
                  </a:lnTo>
                  <a:lnTo>
                    <a:pt x="2889" y="1587"/>
                  </a:lnTo>
                  <a:lnTo>
                    <a:pt x="2726" y="2115"/>
                  </a:lnTo>
                  <a:lnTo>
                    <a:pt x="2645" y="2644"/>
                  </a:lnTo>
                  <a:lnTo>
                    <a:pt x="2662" y="2878"/>
                  </a:lnTo>
                  <a:lnTo>
                    <a:pt x="2662" y="2878"/>
                  </a:lnTo>
                  <a:lnTo>
                    <a:pt x="2401" y="2766"/>
                  </a:lnTo>
                  <a:lnTo>
                    <a:pt x="2075" y="2685"/>
                  </a:lnTo>
                  <a:lnTo>
                    <a:pt x="1750" y="2685"/>
                  </a:lnTo>
                  <a:lnTo>
                    <a:pt x="1465" y="2725"/>
                  </a:lnTo>
                  <a:lnTo>
                    <a:pt x="1140" y="2847"/>
                  </a:lnTo>
                  <a:lnTo>
                    <a:pt x="855" y="2970"/>
                  </a:lnTo>
                  <a:lnTo>
                    <a:pt x="611" y="3173"/>
                  </a:lnTo>
                  <a:lnTo>
                    <a:pt x="408" y="3376"/>
                  </a:lnTo>
                  <a:lnTo>
                    <a:pt x="245" y="3580"/>
                  </a:lnTo>
                  <a:lnTo>
                    <a:pt x="123" y="3824"/>
                  </a:lnTo>
                  <a:lnTo>
                    <a:pt x="42" y="4068"/>
                  </a:lnTo>
                  <a:lnTo>
                    <a:pt x="1" y="4353"/>
                  </a:lnTo>
                  <a:lnTo>
                    <a:pt x="1" y="4637"/>
                  </a:lnTo>
                  <a:lnTo>
                    <a:pt x="1" y="4881"/>
                  </a:lnTo>
                  <a:lnTo>
                    <a:pt x="42" y="5166"/>
                  </a:lnTo>
                  <a:lnTo>
                    <a:pt x="164" y="5451"/>
                  </a:lnTo>
                  <a:lnTo>
                    <a:pt x="286" y="5695"/>
                  </a:lnTo>
                  <a:lnTo>
                    <a:pt x="448" y="5939"/>
                  </a:lnTo>
                  <a:lnTo>
                    <a:pt x="692" y="6102"/>
                  </a:lnTo>
                  <a:lnTo>
                    <a:pt x="896" y="6264"/>
                  </a:lnTo>
                  <a:lnTo>
                    <a:pt x="1181" y="6346"/>
                  </a:lnTo>
                  <a:lnTo>
                    <a:pt x="1425" y="6468"/>
                  </a:lnTo>
                  <a:lnTo>
                    <a:pt x="1709" y="6508"/>
                  </a:lnTo>
                  <a:lnTo>
                    <a:pt x="2319" y="6590"/>
                  </a:lnTo>
                  <a:lnTo>
                    <a:pt x="4109" y="6590"/>
                  </a:lnTo>
                  <a:lnTo>
                    <a:pt x="6102" y="6508"/>
                  </a:lnTo>
                  <a:lnTo>
                    <a:pt x="8136" y="6346"/>
                  </a:lnTo>
                  <a:lnTo>
                    <a:pt x="8502" y="6305"/>
                  </a:lnTo>
                  <a:lnTo>
                    <a:pt x="8868" y="6224"/>
                  </a:lnTo>
                  <a:lnTo>
                    <a:pt x="9234" y="6102"/>
                  </a:lnTo>
                  <a:lnTo>
                    <a:pt x="9600" y="5939"/>
                  </a:lnTo>
                  <a:lnTo>
                    <a:pt x="9926" y="5735"/>
                  </a:lnTo>
                  <a:lnTo>
                    <a:pt x="10048" y="5613"/>
                  </a:lnTo>
                  <a:lnTo>
                    <a:pt x="10170" y="5451"/>
                  </a:lnTo>
                  <a:lnTo>
                    <a:pt x="10292" y="5329"/>
                  </a:lnTo>
                  <a:lnTo>
                    <a:pt x="10333" y="5125"/>
                  </a:lnTo>
                  <a:lnTo>
                    <a:pt x="10414" y="4963"/>
                  </a:lnTo>
                  <a:lnTo>
                    <a:pt x="10414" y="4759"/>
                  </a:lnTo>
                  <a:lnTo>
                    <a:pt x="10414" y="4556"/>
                  </a:lnTo>
                  <a:lnTo>
                    <a:pt x="10333" y="4353"/>
                  </a:lnTo>
                  <a:lnTo>
                    <a:pt x="10292" y="4149"/>
                  </a:lnTo>
                  <a:lnTo>
                    <a:pt x="10170" y="3986"/>
                  </a:lnTo>
                  <a:lnTo>
                    <a:pt x="10048" y="3824"/>
                  </a:lnTo>
                  <a:lnTo>
                    <a:pt x="9885" y="3661"/>
                  </a:lnTo>
                  <a:lnTo>
                    <a:pt x="9723" y="3539"/>
                  </a:lnTo>
                  <a:lnTo>
                    <a:pt x="9560" y="3458"/>
                  </a:lnTo>
                  <a:lnTo>
                    <a:pt x="9356" y="3376"/>
                  </a:lnTo>
                  <a:lnTo>
                    <a:pt x="9112" y="3336"/>
                  </a:lnTo>
                  <a:lnTo>
                    <a:pt x="8868" y="3295"/>
                  </a:lnTo>
                  <a:lnTo>
                    <a:pt x="8665" y="3336"/>
                  </a:lnTo>
                  <a:lnTo>
                    <a:pt x="8421" y="3376"/>
                  </a:lnTo>
                  <a:lnTo>
                    <a:pt x="8218" y="3417"/>
                  </a:lnTo>
                  <a:lnTo>
                    <a:pt x="8209" y="3421"/>
                  </a:lnTo>
                  <a:lnTo>
                    <a:pt x="8218" y="3376"/>
                  </a:lnTo>
                  <a:lnTo>
                    <a:pt x="8218" y="3173"/>
                  </a:lnTo>
                  <a:lnTo>
                    <a:pt x="8177" y="3010"/>
                  </a:lnTo>
                  <a:lnTo>
                    <a:pt x="8136" y="2847"/>
                  </a:lnTo>
                  <a:lnTo>
                    <a:pt x="8055" y="2685"/>
                  </a:lnTo>
                  <a:lnTo>
                    <a:pt x="7933" y="2522"/>
                  </a:lnTo>
                  <a:lnTo>
                    <a:pt x="7811" y="2400"/>
                  </a:lnTo>
                  <a:lnTo>
                    <a:pt x="7648" y="2278"/>
                  </a:lnTo>
                  <a:lnTo>
                    <a:pt x="7485" y="2237"/>
                  </a:lnTo>
                  <a:lnTo>
                    <a:pt x="7323" y="2156"/>
                  </a:lnTo>
                  <a:lnTo>
                    <a:pt x="6940" y="2156"/>
                  </a:lnTo>
                  <a:lnTo>
                    <a:pt x="6957" y="2075"/>
                  </a:lnTo>
                  <a:lnTo>
                    <a:pt x="6997" y="1831"/>
                  </a:lnTo>
                  <a:lnTo>
                    <a:pt x="6957" y="1587"/>
                  </a:lnTo>
                  <a:lnTo>
                    <a:pt x="6916" y="1342"/>
                  </a:lnTo>
                  <a:lnTo>
                    <a:pt x="6835" y="1139"/>
                  </a:lnTo>
                  <a:lnTo>
                    <a:pt x="6753" y="936"/>
                  </a:lnTo>
                  <a:lnTo>
                    <a:pt x="6590" y="732"/>
                  </a:lnTo>
                  <a:lnTo>
                    <a:pt x="6428" y="529"/>
                  </a:lnTo>
                  <a:lnTo>
                    <a:pt x="6265" y="366"/>
                  </a:lnTo>
                  <a:lnTo>
                    <a:pt x="6062" y="244"/>
                  </a:lnTo>
                  <a:lnTo>
                    <a:pt x="5858" y="122"/>
                  </a:lnTo>
                  <a:lnTo>
                    <a:pt x="5614" y="41"/>
                  </a:lnTo>
                  <a:lnTo>
                    <a:pt x="53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29;p2"/>
          <p:cNvGrpSpPr/>
          <p:nvPr/>
        </p:nvGrpSpPr>
        <p:grpSpPr>
          <a:xfrm>
            <a:off x="6254794" y="328409"/>
            <a:ext cx="474643" cy="301588"/>
            <a:chOff x="7593894" y="395296"/>
            <a:chExt cx="474643" cy="301588"/>
          </a:xfrm>
        </p:grpSpPr>
        <p:sp>
          <p:nvSpPr>
            <p:cNvPr id="30" name="Google Shape;30;p2"/>
            <p:cNvSpPr/>
            <p:nvPr/>
          </p:nvSpPr>
          <p:spPr>
            <a:xfrm>
              <a:off x="7603183" y="404585"/>
              <a:ext cx="456065" cy="282964"/>
            </a:xfrm>
            <a:custGeom>
              <a:avLst/>
              <a:gdLst/>
              <a:ahLst/>
              <a:cxnLst/>
              <a:rect l="l" t="t" r="r" b="b"/>
              <a:pathLst>
                <a:path w="9967" h="6184" extrusionOk="0">
                  <a:moveTo>
                    <a:pt x="4678" y="1"/>
                  </a:moveTo>
                  <a:lnTo>
                    <a:pt x="4394" y="42"/>
                  </a:lnTo>
                  <a:lnTo>
                    <a:pt x="4109" y="164"/>
                  </a:lnTo>
                  <a:lnTo>
                    <a:pt x="3824" y="286"/>
                  </a:lnTo>
                  <a:lnTo>
                    <a:pt x="3540" y="448"/>
                  </a:lnTo>
                  <a:lnTo>
                    <a:pt x="3336" y="692"/>
                  </a:lnTo>
                  <a:lnTo>
                    <a:pt x="3133" y="936"/>
                  </a:lnTo>
                  <a:lnTo>
                    <a:pt x="2970" y="1181"/>
                  </a:lnTo>
                  <a:lnTo>
                    <a:pt x="2848" y="1465"/>
                  </a:lnTo>
                  <a:lnTo>
                    <a:pt x="2767" y="1750"/>
                  </a:lnTo>
                  <a:lnTo>
                    <a:pt x="2685" y="2075"/>
                  </a:lnTo>
                  <a:lnTo>
                    <a:pt x="2645" y="2360"/>
                  </a:lnTo>
                  <a:lnTo>
                    <a:pt x="2645" y="2686"/>
                  </a:lnTo>
                  <a:lnTo>
                    <a:pt x="2685" y="3011"/>
                  </a:lnTo>
                  <a:lnTo>
                    <a:pt x="2441" y="2848"/>
                  </a:lnTo>
                  <a:lnTo>
                    <a:pt x="2197" y="2767"/>
                  </a:lnTo>
                  <a:lnTo>
                    <a:pt x="1953" y="2686"/>
                  </a:lnTo>
                  <a:lnTo>
                    <a:pt x="1424" y="2686"/>
                  </a:lnTo>
                  <a:lnTo>
                    <a:pt x="1180" y="2767"/>
                  </a:lnTo>
                  <a:lnTo>
                    <a:pt x="936" y="2848"/>
                  </a:lnTo>
                  <a:lnTo>
                    <a:pt x="692" y="2970"/>
                  </a:lnTo>
                  <a:lnTo>
                    <a:pt x="570" y="3092"/>
                  </a:lnTo>
                  <a:lnTo>
                    <a:pt x="407" y="3214"/>
                  </a:lnTo>
                  <a:lnTo>
                    <a:pt x="204" y="3540"/>
                  </a:lnTo>
                  <a:lnTo>
                    <a:pt x="41" y="3906"/>
                  </a:lnTo>
                  <a:lnTo>
                    <a:pt x="1" y="4272"/>
                  </a:lnTo>
                  <a:lnTo>
                    <a:pt x="1" y="4679"/>
                  </a:lnTo>
                  <a:lnTo>
                    <a:pt x="82" y="5045"/>
                  </a:lnTo>
                  <a:lnTo>
                    <a:pt x="285" y="5370"/>
                  </a:lnTo>
                  <a:lnTo>
                    <a:pt x="407" y="5533"/>
                  </a:lnTo>
                  <a:lnTo>
                    <a:pt x="529" y="5655"/>
                  </a:lnTo>
                  <a:lnTo>
                    <a:pt x="814" y="5858"/>
                  </a:lnTo>
                  <a:lnTo>
                    <a:pt x="1180" y="6021"/>
                  </a:lnTo>
                  <a:lnTo>
                    <a:pt x="1587" y="6102"/>
                  </a:lnTo>
                  <a:lnTo>
                    <a:pt x="1994" y="6143"/>
                  </a:lnTo>
                  <a:lnTo>
                    <a:pt x="2848" y="6184"/>
                  </a:lnTo>
                  <a:lnTo>
                    <a:pt x="3580" y="6143"/>
                  </a:lnTo>
                  <a:lnTo>
                    <a:pt x="4678" y="6143"/>
                  </a:lnTo>
                  <a:lnTo>
                    <a:pt x="5736" y="6102"/>
                  </a:lnTo>
                  <a:lnTo>
                    <a:pt x="6834" y="6021"/>
                  </a:lnTo>
                  <a:lnTo>
                    <a:pt x="7892" y="5899"/>
                  </a:lnTo>
                  <a:lnTo>
                    <a:pt x="8543" y="5818"/>
                  </a:lnTo>
                  <a:lnTo>
                    <a:pt x="8868" y="5736"/>
                  </a:lnTo>
                  <a:lnTo>
                    <a:pt x="9153" y="5614"/>
                  </a:lnTo>
                  <a:lnTo>
                    <a:pt x="9438" y="5452"/>
                  </a:lnTo>
                  <a:lnTo>
                    <a:pt x="9682" y="5248"/>
                  </a:lnTo>
                  <a:lnTo>
                    <a:pt x="9844" y="5045"/>
                  </a:lnTo>
                  <a:lnTo>
                    <a:pt x="9926" y="4760"/>
                  </a:lnTo>
                  <a:lnTo>
                    <a:pt x="9966" y="4557"/>
                  </a:lnTo>
                  <a:lnTo>
                    <a:pt x="9966" y="4353"/>
                  </a:lnTo>
                  <a:lnTo>
                    <a:pt x="9885" y="4150"/>
                  </a:lnTo>
                  <a:lnTo>
                    <a:pt x="9804" y="3946"/>
                  </a:lnTo>
                  <a:lnTo>
                    <a:pt x="9682" y="3784"/>
                  </a:lnTo>
                  <a:lnTo>
                    <a:pt x="9560" y="3662"/>
                  </a:lnTo>
                  <a:lnTo>
                    <a:pt x="9397" y="3499"/>
                  </a:lnTo>
                  <a:lnTo>
                    <a:pt x="9234" y="3418"/>
                  </a:lnTo>
                  <a:lnTo>
                    <a:pt x="9031" y="3336"/>
                  </a:lnTo>
                  <a:lnTo>
                    <a:pt x="8827" y="3296"/>
                  </a:lnTo>
                  <a:lnTo>
                    <a:pt x="8421" y="3296"/>
                  </a:lnTo>
                  <a:lnTo>
                    <a:pt x="8014" y="3418"/>
                  </a:lnTo>
                  <a:lnTo>
                    <a:pt x="7648" y="3580"/>
                  </a:lnTo>
                  <a:lnTo>
                    <a:pt x="7729" y="3458"/>
                  </a:lnTo>
                  <a:lnTo>
                    <a:pt x="7770" y="3296"/>
                  </a:lnTo>
                  <a:lnTo>
                    <a:pt x="7811" y="3011"/>
                  </a:lnTo>
                  <a:lnTo>
                    <a:pt x="7729" y="2726"/>
                  </a:lnTo>
                  <a:lnTo>
                    <a:pt x="7648" y="2564"/>
                  </a:lnTo>
                  <a:lnTo>
                    <a:pt x="7566" y="2441"/>
                  </a:lnTo>
                  <a:lnTo>
                    <a:pt x="7444" y="2360"/>
                  </a:lnTo>
                  <a:lnTo>
                    <a:pt x="7322" y="2279"/>
                  </a:lnTo>
                  <a:lnTo>
                    <a:pt x="7038" y="2157"/>
                  </a:lnTo>
                  <a:lnTo>
                    <a:pt x="6590" y="2157"/>
                  </a:lnTo>
                  <a:lnTo>
                    <a:pt x="6428" y="2197"/>
                  </a:lnTo>
                  <a:lnTo>
                    <a:pt x="6550" y="1913"/>
                  </a:lnTo>
                  <a:lnTo>
                    <a:pt x="6550" y="1628"/>
                  </a:lnTo>
                  <a:lnTo>
                    <a:pt x="6550" y="1303"/>
                  </a:lnTo>
                  <a:lnTo>
                    <a:pt x="6428" y="1018"/>
                  </a:lnTo>
                  <a:lnTo>
                    <a:pt x="6306" y="733"/>
                  </a:lnTo>
                  <a:lnTo>
                    <a:pt x="6102" y="489"/>
                  </a:lnTo>
                  <a:lnTo>
                    <a:pt x="5858" y="286"/>
                  </a:lnTo>
                  <a:lnTo>
                    <a:pt x="5614" y="164"/>
                  </a:lnTo>
                  <a:lnTo>
                    <a:pt x="5289" y="42"/>
                  </a:lnTo>
                  <a:lnTo>
                    <a:pt x="5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7593894" y="395296"/>
              <a:ext cx="474643" cy="301588"/>
            </a:xfrm>
            <a:custGeom>
              <a:avLst/>
              <a:gdLst/>
              <a:ahLst/>
              <a:cxnLst/>
              <a:rect l="l" t="t" r="r" b="b"/>
              <a:pathLst>
                <a:path w="10373" h="6591" extrusionOk="0">
                  <a:moveTo>
                    <a:pt x="5329" y="407"/>
                  </a:moveTo>
                  <a:lnTo>
                    <a:pt x="5532" y="448"/>
                  </a:lnTo>
                  <a:lnTo>
                    <a:pt x="5695" y="529"/>
                  </a:lnTo>
                  <a:lnTo>
                    <a:pt x="5858" y="611"/>
                  </a:lnTo>
                  <a:lnTo>
                    <a:pt x="6020" y="733"/>
                  </a:lnTo>
                  <a:lnTo>
                    <a:pt x="6183" y="855"/>
                  </a:lnTo>
                  <a:lnTo>
                    <a:pt x="6305" y="1017"/>
                  </a:lnTo>
                  <a:lnTo>
                    <a:pt x="6386" y="1180"/>
                  </a:lnTo>
                  <a:lnTo>
                    <a:pt x="6468" y="1384"/>
                  </a:lnTo>
                  <a:lnTo>
                    <a:pt x="6549" y="1546"/>
                  </a:lnTo>
                  <a:lnTo>
                    <a:pt x="6549" y="1750"/>
                  </a:lnTo>
                  <a:lnTo>
                    <a:pt x="6549" y="1953"/>
                  </a:lnTo>
                  <a:lnTo>
                    <a:pt x="6549" y="2116"/>
                  </a:lnTo>
                  <a:lnTo>
                    <a:pt x="6468" y="2319"/>
                  </a:lnTo>
                  <a:lnTo>
                    <a:pt x="6468" y="2441"/>
                  </a:lnTo>
                  <a:lnTo>
                    <a:pt x="6509" y="2522"/>
                  </a:lnTo>
                  <a:lnTo>
                    <a:pt x="6590" y="2604"/>
                  </a:lnTo>
                  <a:lnTo>
                    <a:pt x="6712" y="2604"/>
                  </a:lnTo>
                  <a:lnTo>
                    <a:pt x="6956" y="2563"/>
                  </a:lnTo>
                  <a:lnTo>
                    <a:pt x="7200" y="2563"/>
                  </a:lnTo>
                  <a:lnTo>
                    <a:pt x="7403" y="2644"/>
                  </a:lnTo>
                  <a:lnTo>
                    <a:pt x="7607" y="2807"/>
                  </a:lnTo>
                  <a:lnTo>
                    <a:pt x="7729" y="2970"/>
                  </a:lnTo>
                  <a:lnTo>
                    <a:pt x="7810" y="3214"/>
                  </a:lnTo>
                  <a:lnTo>
                    <a:pt x="7769" y="3458"/>
                  </a:lnTo>
                  <a:lnTo>
                    <a:pt x="7688" y="3702"/>
                  </a:lnTo>
                  <a:lnTo>
                    <a:pt x="7647" y="3783"/>
                  </a:lnTo>
                  <a:lnTo>
                    <a:pt x="7647" y="3824"/>
                  </a:lnTo>
                  <a:lnTo>
                    <a:pt x="7729" y="3946"/>
                  </a:lnTo>
                  <a:lnTo>
                    <a:pt x="7851" y="3987"/>
                  </a:lnTo>
                  <a:lnTo>
                    <a:pt x="7973" y="3987"/>
                  </a:lnTo>
                  <a:lnTo>
                    <a:pt x="8298" y="3824"/>
                  </a:lnTo>
                  <a:lnTo>
                    <a:pt x="8624" y="3702"/>
                  </a:lnTo>
                  <a:lnTo>
                    <a:pt x="8990" y="3702"/>
                  </a:lnTo>
                  <a:lnTo>
                    <a:pt x="9152" y="3743"/>
                  </a:lnTo>
                  <a:lnTo>
                    <a:pt x="9356" y="3824"/>
                  </a:lnTo>
                  <a:lnTo>
                    <a:pt x="9478" y="3865"/>
                  </a:lnTo>
                  <a:lnTo>
                    <a:pt x="9641" y="3987"/>
                  </a:lnTo>
                  <a:lnTo>
                    <a:pt x="9722" y="4109"/>
                  </a:lnTo>
                  <a:lnTo>
                    <a:pt x="9844" y="4231"/>
                  </a:lnTo>
                  <a:lnTo>
                    <a:pt x="9925" y="4394"/>
                  </a:lnTo>
                  <a:lnTo>
                    <a:pt x="9966" y="4556"/>
                  </a:lnTo>
                  <a:lnTo>
                    <a:pt x="9966" y="4719"/>
                  </a:lnTo>
                  <a:lnTo>
                    <a:pt x="9966" y="4882"/>
                  </a:lnTo>
                  <a:lnTo>
                    <a:pt x="9844" y="5166"/>
                  </a:lnTo>
                  <a:lnTo>
                    <a:pt x="9681" y="5370"/>
                  </a:lnTo>
                  <a:lnTo>
                    <a:pt x="9478" y="5532"/>
                  </a:lnTo>
                  <a:lnTo>
                    <a:pt x="9193" y="5655"/>
                  </a:lnTo>
                  <a:lnTo>
                    <a:pt x="8949" y="5777"/>
                  </a:lnTo>
                  <a:lnTo>
                    <a:pt x="8624" y="5858"/>
                  </a:lnTo>
                  <a:lnTo>
                    <a:pt x="8095" y="5939"/>
                  </a:lnTo>
                  <a:lnTo>
                    <a:pt x="8014" y="5939"/>
                  </a:lnTo>
                  <a:lnTo>
                    <a:pt x="8005" y="5947"/>
                  </a:lnTo>
                  <a:lnTo>
                    <a:pt x="8005" y="5947"/>
                  </a:lnTo>
                  <a:lnTo>
                    <a:pt x="6753" y="6061"/>
                  </a:lnTo>
                  <a:lnTo>
                    <a:pt x="5410" y="6143"/>
                  </a:lnTo>
                  <a:lnTo>
                    <a:pt x="4068" y="6183"/>
                  </a:lnTo>
                  <a:lnTo>
                    <a:pt x="2685" y="6183"/>
                  </a:lnTo>
                  <a:lnTo>
                    <a:pt x="2197" y="6143"/>
                  </a:lnTo>
                  <a:lnTo>
                    <a:pt x="1668" y="6102"/>
                  </a:lnTo>
                  <a:lnTo>
                    <a:pt x="1424" y="6021"/>
                  </a:lnTo>
                  <a:lnTo>
                    <a:pt x="1180" y="5939"/>
                  </a:lnTo>
                  <a:lnTo>
                    <a:pt x="977" y="5817"/>
                  </a:lnTo>
                  <a:lnTo>
                    <a:pt x="773" y="5655"/>
                  </a:lnTo>
                  <a:lnTo>
                    <a:pt x="610" y="5451"/>
                  </a:lnTo>
                  <a:lnTo>
                    <a:pt x="529" y="5248"/>
                  </a:lnTo>
                  <a:lnTo>
                    <a:pt x="448" y="5004"/>
                  </a:lnTo>
                  <a:lnTo>
                    <a:pt x="407" y="4800"/>
                  </a:lnTo>
                  <a:lnTo>
                    <a:pt x="407" y="4556"/>
                  </a:lnTo>
                  <a:lnTo>
                    <a:pt x="407" y="4312"/>
                  </a:lnTo>
                  <a:lnTo>
                    <a:pt x="488" y="4068"/>
                  </a:lnTo>
                  <a:lnTo>
                    <a:pt x="570" y="3865"/>
                  </a:lnTo>
                  <a:lnTo>
                    <a:pt x="773" y="3580"/>
                  </a:lnTo>
                  <a:lnTo>
                    <a:pt x="1017" y="3377"/>
                  </a:lnTo>
                  <a:lnTo>
                    <a:pt x="1261" y="3214"/>
                  </a:lnTo>
                  <a:lnTo>
                    <a:pt x="1587" y="3133"/>
                  </a:lnTo>
                  <a:lnTo>
                    <a:pt x="1871" y="3092"/>
                  </a:lnTo>
                  <a:lnTo>
                    <a:pt x="2197" y="3133"/>
                  </a:lnTo>
                  <a:lnTo>
                    <a:pt x="2482" y="3214"/>
                  </a:lnTo>
                  <a:lnTo>
                    <a:pt x="2766" y="3377"/>
                  </a:lnTo>
                  <a:lnTo>
                    <a:pt x="2970" y="3377"/>
                  </a:lnTo>
                  <a:lnTo>
                    <a:pt x="3051" y="3295"/>
                  </a:lnTo>
                  <a:lnTo>
                    <a:pt x="3092" y="3214"/>
                  </a:lnTo>
                  <a:lnTo>
                    <a:pt x="3051" y="2767"/>
                  </a:lnTo>
                  <a:lnTo>
                    <a:pt x="3092" y="2319"/>
                  </a:lnTo>
                  <a:lnTo>
                    <a:pt x="3214" y="1872"/>
                  </a:lnTo>
                  <a:lnTo>
                    <a:pt x="3376" y="1465"/>
                  </a:lnTo>
                  <a:lnTo>
                    <a:pt x="3621" y="1099"/>
                  </a:lnTo>
                  <a:lnTo>
                    <a:pt x="3905" y="814"/>
                  </a:lnTo>
                  <a:lnTo>
                    <a:pt x="4068" y="692"/>
                  </a:lnTo>
                  <a:lnTo>
                    <a:pt x="4271" y="570"/>
                  </a:lnTo>
                  <a:lnTo>
                    <a:pt x="4475" y="489"/>
                  </a:lnTo>
                  <a:lnTo>
                    <a:pt x="4719" y="448"/>
                  </a:lnTo>
                  <a:lnTo>
                    <a:pt x="5126" y="407"/>
                  </a:lnTo>
                  <a:close/>
                  <a:moveTo>
                    <a:pt x="4881" y="1"/>
                  </a:moveTo>
                  <a:lnTo>
                    <a:pt x="4597" y="41"/>
                  </a:lnTo>
                  <a:lnTo>
                    <a:pt x="4312" y="123"/>
                  </a:lnTo>
                  <a:lnTo>
                    <a:pt x="4068" y="245"/>
                  </a:lnTo>
                  <a:lnTo>
                    <a:pt x="3865" y="367"/>
                  </a:lnTo>
                  <a:lnTo>
                    <a:pt x="3621" y="529"/>
                  </a:lnTo>
                  <a:lnTo>
                    <a:pt x="3458" y="692"/>
                  </a:lnTo>
                  <a:lnTo>
                    <a:pt x="3254" y="895"/>
                  </a:lnTo>
                  <a:lnTo>
                    <a:pt x="3132" y="1099"/>
                  </a:lnTo>
                  <a:lnTo>
                    <a:pt x="3010" y="1343"/>
                  </a:lnTo>
                  <a:lnTo>
                    <a:pt x="2888" y="1587"/>
                  </a:lnTo>
                  <a:lnTo>
                    <a:pt x="2726" y="2116"/>
                  </a:lnTo>
                  <a:lnTo>
                    <a:pt x="2644" y="2644"/>
                  </a:lnTo>
                  <a:lnTo>
                    <a:pt x="2661" y="2878"/>
                  </a:lnTo>
                  <a:lnTo>
                    <a:pt x="2661" y="2878"/>
                  </a:lnTo>
                  <a:lnTo>
                    <a:pt x="2400" y="2767"/>
                  </a:lnTo>
                  <a:lnTo>
                    <a:pt x="2115" y="2685"/>
                  </a:lnTo>
                  <a:lnTo>
                    <a:pt x="1790" y="2685"/>
                  </a:lnTo>
                  <a:lnTo>
                    <a:pt x="1465" y="2726"/>
                  </a:lnTo>
                  <a:lnTo>
                    <a:pt x="1180" y="2807"/>
                  </a:lnTo>
                  <a:lnTo>
                    <a:pt x="895" y="2970"/>
                  </a:lnTo>
                  <a:lnTo>
                    <a:pt x="610" y="3133"/>
                  </a:lnTo>
                  <a:lnTo>
                    <a:pt x="448" y="3336"/>
                  </a:lnTo>
                  <a:lnTo>
                    <a:pt x="285" y="3580"/>
                  </a:lnTo>
                  <a:lnTo>
                    <a:pt x="163" y="3824"/>
                  </a:lnTo>
                  <a:lnTo>
                    <a:pt x="82" y="4068"/>
                  </a:lnTo>
                  <a:lnTo>
                    <a:pt x="0" y="4353"/>
                  </a:lnTo>
                  <a:lnTo>
                    <a:pt x="0" y="4597"/>
                  </a:lnTo>
                  <a:lnTo>
                    <a:pt x="0" y="4882"/>
                  </a:lnTo>
                  <a:lnTo>
                    <a:pt x="41" y="5166"/>
                  </a:lnTo>
                  <a:lnTo>
                    <a:pt x="163" y="5451"/>
                  </a:lnTo>
                  <a:lnTo>
                    <a:pt x="326" y="5695"/>
                  </a:lnTo>
                  <a:lnTo>
                    <a:pt x="488" y="5939"/>
                  </a:lnTo>
                  <a:lnTo>
                    <a:pt x="692" y="6102"/>
                  </a:lnTo>
                  <a:lnTo>
                    <a:pt x="936" y="6224"/>
                  </a:lnTo>
                  <a:lnTo>
                    <a:pt x="1180" y="6346"/>
                  </a:lnTo>
                  <a:lnTo>
                    <a:pt x="1465" y="6427"/>
                  </a:lnTo>
                  <a:lnTo>
                    <a:pt x="1749" y="6509"/>
                  </a:lnTo>
                  <a:lnTo>
                    <a:pt x="2360" y="6590"/>
                  </a:lnTo>
                  <a:lnTo>
                    <a:pt x="2970" y="6590"/>
                  </a:lnTo>
                  <a:lnTo>
                    <a:pt x="4149" y="6549"/>
                  </a:lnTo>
                  <a:lnTo>
                    <a:pt x="6102" y="6468"/>
                  </a:lnTo>
                  <a:lnTo>
                    <a:pt x="8095" y="6305"/>
                  </a:lnTo>
                  <a:lnTo>
                    <a:pt x="8176" y="6305"/>
                  </a:lnTo>
                  <a:lnTo>
                    <a:pt x="8186" y="6295"/>
                  </a:lnTo>
                  <a:lnTo>
                    <a:pt x="8186" y="6295"/>
                  </a:lnTo>
                  <a:lnTo>
                    <a:pt x="8461" y="6265"/>
                  </a:lnTo>
                  <a:lnTo>
                    <a:pt x="8827" y="6183"/>
                  </a:lnTo>
                  <a:lnTo>
                    <a:pt x="9234" y="6061"/>
                  </a:lnTo>
                  <a:lnTo>
                    <a:pt x="9559" y="5939"/>
                  </a:lnTo>
                  <a:lnTo>
                    <a:pt x="9885" y="5736"/>
                  </a:lnTo>
                  <a:lnTo>
                    <a:pt x="10007" y="5614"/>
                  </a:lnTo>
                  <a:lnTo>
                    <a:pt x="10129" y="5451"/>
                  </a:lnTo>
                  <a:lnTo>
                    <a:pt x="10251" y="5288"/>
                  </a:lnTo>
                  <a:lnTo>
                    <a:pt x="10291" y="5126"/>
                  </a:lnTo>
                  <a:lnTo>
                    <a:pt x="10373" y="4922"/>
                  </a:lnTo>
                  <a:lnTo>
                    <a:pt x="10373" y="4719"/>
                  </a:lnTo>
                  <a:lnTo>
                    <a:pt x="10373" y="4516"/>
                  </a:lnTo>
                  <a:lnTo>
                    <a:pt x="10291" y="4353"/>
                  </a:lnTo>
                  <a:lnTo>
                    <a:pt x="10251" y="4149"/>
                  </a:lnTo>
                  <a:lnTo>
                    <a:pt x="10129" y="3987"/>
                  </a:lnTo>
                  <a:lnTo>
                    <a:pt x="10007" y="3824"/>
                  </a:lnTo>
                  <a:lnTo>
                    <a:pt x="9844" y="3661"/>
                  </a:lnTo>
                  <a:lnTo>
                    <a:pt x="9681" y="3539"/>
                  </a:lnTo>
                  <a:lnTo>
                    <a:pt x="9519" y="3458"/>
                  </a:lnTo>
                  <a:lnTo>
                    <a:pt x="9315" y="3377"/>
                  </a:lnTo>
                  <a:lnTo>
                    <a:pt x="9071" y="3336"/>
                  </a:lnTo>
                  <a:lnTo>
                    <a:pt x="8868" y="3295"/>
                  </a:lnTo>
                  <a:lnTo>
                    <a:pt x="8624" y="3336"/>
                  </a:lnTo>
                  <a:lnTo>
                    <a:pt x="8380" y="3377"/>
                  </a:lnTo>
                  <a:lnTo>
                    <a:pt x="8176" y="3417"/>
                  </a:lnTo>
                  <a:lnTo>
                    <a:pt x="8176" y="3377"/>
                  </a:lnTo>
                  <a:lnTo>
                    <a:pt x="8176" y="3173"/>
                  </a:lnTo>
                  <a:lnTo>
                    <a:pt x="8176" y="3011"/>
                  </a:lnTo>
                  <a:lnTo>
                    <a:pt x="8095" y="2848"/>
                  </a:lnTo>
                  <a:lnTo>
                    <a:pt x="8014" y="2685"/>
                  </a:lnTo>
                  <a:lnTo>
                    <a:pt x="7891" y="2522"/>
                  </a:lnTo>
                  <a:lnTo>
                    <a:pt x="7769" y="2400"/>
                  </a:lnTo>
                  <a:lnTo>
                    <a:pt x="7647" y="2278"/>
                  </a:lnTo>
                  <a:lnTo>
                    <a:pt x="7485" y="2238"/>
                  </a:lnTo>
                  <a:lnTo>
                    <a:pt x="7281" y="2156"/>
                  </a:lnTo>
                  <a:lnTo>
                    <a:pt x="6940" y="2156"/>
                  </a:lnTo>
                  <a:lnTo>
                    <a:pt x="6956" y="2075"/>
                  </a:lnTo>
                  <a:lnTo>
                    <a:pt x="6956" y="1831"/>
                  </a:lnTo>
                  <a:lnTo>
                    <a:pt x="6956" y="1587"/>
                  </a:lnTo>
                  <a:lnTo>
                    <a:pt x="6915" y="1384"/>
                  </a:lnTo>
                  <a:lnTo>
                    <a:pt x="6834" y="1139"/>
                  </a:lnTo>
                  <a:lnTo>
                    <a:pt x="6712" y="936"/>
                  </a:lnTo>
                  <a:lnTo>
                    <a:pt x="6590" y="733"/>
                  </a:lnTo>
                  <a:lnTo>
                    <a:pt x="6427" y="529"/>
                  </a:lnTo>
                  <a:lnTo>
                    <a:pt x="6224" y="367"/>
                  </a:lnTo>
                  <a:lnTo>
                    <a:pt x="6061" y="245"/>
                  </a:lnTo>
                  <a:lnTo>
                    <a:pt x="5817" y="163"/>
                  </a:lnTo>
                  <a:lnTo>
                    <a:pt x="5614" y="82"/>
                  </a:lnTo>
                  <a:lnTo>
                    <a:pt x="5370" y="41"/>
                  </a:lnTo>
                  <a:lnTo>
                    <a:pt x="51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32;p2"/>
          <p:cNvGrpSpPr/>
          <p:nvPr/>
        </p:nvGrpSpPr>
        <p:grpSpPr>
          <a:xfrm>
            <a:off x="8426093" y="1788930"/>
            <a:ext cx="474643" cy="299712"/>
            <a:chOff x="7729218" y="1694205"/>
            <a:chExt cx="474643" cy="299712"/>
          </a:xfrm>
        </p:grpSpPr>
        <p:sp>
          <p:nvSpPr>
            <p:cNvPr id="33" name="Google Shape;33;p2"/>
            <p:cNvSpPr/>
            <p:nvPr/>
          </p:nvSpPr>
          <p:spPr>
            <a:xfrm>
              <a:off x="7738507" y="1703494"/>
              <a:ext cx="456065" cy="281088"/>
            </a:xfrm>
            <a:custGeom>
              <a:avLst/>
              <a:gdLst/>
              <a:ahLst/>
              <a:cxnLst/>
              <a:rect l="l" t="t" r="r" b="b"/>
              <a:pathLst>
                <a:path w="9967" h="6143" extrusionOk="0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7729218" y="1694205"/>
              <a:ext cx="474643" cy="299712"/>
            </a:xfrm>
            <a:custGeom>
              <a:avLst/>
              <a:gdLst/>
              <a:ahLst/>
              <a:cxnLst/>
              <a:rect l="l" t="t" r="r" b="b"/>
              <a:pathLst>
                <a:path w="10373" h="6550" extrusionOk="0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2"/>
          <p:cNvSpPr/>
          <p:nvPr/>
        </p:nvSpPr>
        <p:spPr>
          <a:xfrm>
            <a:off x="6755103" y="902172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7430937" y="4004868"/>
            <a:ext cx="85658" cy="85658"/>
          </a:xfrm>
          <a:custGeom>
            <a:avLst/>
            <a:gdLst/>
            <a:ahLst/>
            <a:cxnLst/>
            <a:rect l="l" t="t" r="r" b="b"/>
            <a:pathLst>
              <a:path w="1872" h="1872" extrusionOk="0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"/>
          <p:cNvSpPr/>
          <p:nvPr/>
        </p:nvSpPr>
        <p:spPr>
          <a:xfrm>
            <a:off x="7127498" y="4520160"/>
            <a:ext cx="303418" cy="305294"/>
          </a:xfrm>
          <a:custGeom>
            <a:avLst/>
            <a:gdLst/>
            <a:ahLst/>
            <a:cxnLst/>
            <a:rect l="l" t="t" r="r" b="b"/>
            <a:pathLst>
              <a:path w="6631" h="6672" extrusionOk="0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2"/>
          <p:cNvSpPr/>
          <p:nvPr/>
        </p:nvSpPr>
        <p:spPr>
          <a:xfrm>
            <a:off x="3942435" y="4470671"/>
            <a:ext cx="303418" cy="303418"/>
          </a:xfrm>
          <a:custGeom>
            <a:avLst/>
            <a:gdLst/>
            <a:ahLst/>
            <a:cxnLst/>
            <a:rect l="l" t="t" r="r" b="b"/>
            <a:pathLst>
              <a:path w="6631" h="6631" extrusionOk="0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5520617" y="4619579"/>
            <a:ext cx="152693" cy="154523"/>
          </a:xfrm>
          <a:custGeom>
            <a:avLst/>
            <a:gdLst/>
            <a:ahLst/>
            <a:cxnLst/>
            <a:rect l="l" t="t" r="r" b="b"/>
            <a:pathLst>
              <a:path w="3337" h="3377" extrusionOk="0">
                <a:moveTo>
                  <a:pt x="1506" y="1"/>
                </a:moveTo>
                <a:lnTo>
                  <a:pt x="1262" y="41"/>
                </a:lnTo>
                <a:lnTo>
                  <a:pt x="1018" y="123"/>
                </a:lnTo>
                <a:lnTo>
                  <a:pt x="773" y="204"/>
                </a:lnTo>
                <a:lnTo>
                  <a:pt x="570" y="367"/>
                </a:lnTo>
                <a:lnTo>
                  <a:pt x="407" y="529"/>
                </a:lnTo>
                <a:lnTo>
                  <a:pt x="245" y="692"/>
                </a:lnTo>
                <a:lnTo>
                  <a:pt x="163" y="896"/>
                </a:lnTo>
                <a:lnTo>
                  <a:pt x="82" y="1099"/>
                </a:lnTo>
                <a:lnTo>
                  <a:pt x="1" y="1343"/>
                </a:lnTo>
                <a:lnTo>
                  <a:pt x="1" y="1546"/>
                </a:lnTo>
                <a:lnTo>
                  <a:pt x="1" y="1790"/>
                </a:lnTo>
                <a:lnTo>
                  <a:pt x="41" y="1994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1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7"/>
                </a:lnTo>
                <a:lnTo>
                  <a:pt x="1831" y="3377"/>
                </a:lnTo>
                <a:lnTo>
                  <a:pt x="2075" y="3336"/>
                </a:lnTo>
                <a:lnTo>
                  <a:pt x="2319" y="3255"/>
                </a:lnTo>
                <a:lnTo>
                  <a:pt x="2563" y="3173"/>
                </a:lnTo>
                <a:lnTo>
                  <a:pt x="2767" y="3011"/>
                </a:lnTo>
                <a:lnTo>
                  <a:pt x="2929" y="2848"/>
                </a:lnTo>
                <a:lnTo>
                  <a:pt x="3092" y="2645"/>
                </a:lnTo>
                <a:lnTo>
                  <a:pt x="3214" y="2441"/>
                </a:lnTo>
                <a:lnTo>
                  <a:pt x="3295" y="2197"/>
                </a:lnTo>
                <a:lnTo>
                  <a:pt x="3336" y="1912"/>
                </a:lnTo>
                <a:lnTo>
                  <a:pt x="3336" y="1628"/>
                </a:lnTo>
                <a:lnTo>
                  <a:pt x="3295" y="1343"/>
                </a:lnTo>
                <a:lnTo>
                  <a:pt x="3214" y="1099"/>
                </a:lnTo>
                <a:lnTo>
                  <a:pt x="3092" y="855"/>
                </a:lnTo>
                <a:lnTo>
                  <a:pt x="2929" y="611"/>
                </a:lnTo>
                <a:lnTo>
                  <a:pt x="2726" y="407"/>
                </a:lnTo>
                <a:lnTo>
                  <a:pt x="2482" y="245"/>
                </a:lnTo>
                <a:lnTo>
                  <a:pt x="2238" y="123"/>
                </a:lnTo>
                <a:lnTo>
                  <a:pt x="1994" y="41"/>
                </a:lnTo>
                <a:lnTo>
                  <a:pt x="17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" name="Google Shape;40;p2"/>
          <p:cNvGrpSpPr/>
          <p:nvPr/>
        </p:nvGrpSpPr>
        <p:grpSpPr>
          <a:xfrm>
            <a:off x="-421852" y="-181433"/>
            <a:ext cx="1985536" cy="1455081"/>
            <a:chOff x="238125" y="896375"/>
            <a:chExt cx="635575" cy="465775"/>
          </a:xfrm>
        </p:grpSpPr>
        <p:sp>
          <p:nvSpPr>
            <p:cNvPr id="41" name="Google Shape;41;p2"/>
            <p:cNvSpPr/>
            <p:nvPr/>
          </p:nvSpPr>
          <p:spPr>
            <a:xfrm>
              <a:off x="258450" y="937050"/>
              <a:ext cx="615250" cy="425100"/>
            </a:xfrm>
            <a:custGeom>
              <a:avLst/>
              <a:gdLst/>
              <a:ahLst/>
              <a:cxnLst/>
              <a:rect l="l" t="t" r="r" b="b"/>
              <a:pathLst>
                <a:path w="24610" h="17004" extrusionOk="0">
                  <a:moveTo>
                    <a:pt x="24366" y="1"/>
                  </a:moveTo>
                  <a:lnTo>
                    <a:pt x="24325" y="41"/>
                  </a:lnTo>
                  <a:lnTo>
                    <a:pt x="19891" y="4394"/>
                  </a:lnTo>
                  <a:lnTo>
                    <a:pt x="15457" y="8705"/>
                  </a:lnTo>
                  <a:lnTo>
                    <a:pt x="14441" y="9682"/>
                  </a:lnTo>
                  <a:lnTo>
                    <a:pt x="13383" y="10658"/>
                  </a:lnTo>
                  <a:lnTo>
                    <a:pt x="12325" y="11593"/>
                  </a:lnTo>
                  <a:lnTo>
                    <a:pt x="11227" y="12488"/>
                  </a:lnTo>
                  <a:lnTo>
                    <a:pt x="10048" y="13342"/>
                  </a:lnTo>
                  <a:lnTo>
                    <a:pt x="8868" y="14115"/>
                  </a:lnTo>
                  <a:lnTo>
                    <a:pt x="8258" y="14481"/>
                  </a:lnTo>
                  <a:lnTo>
                    <a:pt x="7648" y="14807"/>
                  </a:lnTo>
                  <a:lnTo>
                    <a:pt x="6997" y="15132"/>
                  </a:lnTo>
                  <a:lnTo>
                    <a:pt x="6346" y="15417"/>
                  </a:lnTo>
                  <a:lnTo>
                    <a:pt x="5614" y="15702"/>
                  </a:lnTo>
                  <a:lnTo>
                    <a:pt x="4841" y="15986"/>
                  </a:lnTo>
                  <a:lnTo>
                    <a:pt x="4109" y="16190"/>
                  </a:lnTo>
                  <a:lnTo>
                    <a:pt x="3336" y="16352"/>
                  </a:lnTo>
                  <a:lnTo>
                    <a:pt x="2563" y="16515"/>
                  </a:lnTo>
                  <a:lnTo>
                    <a:pt x="1750" y="16597"/>
                  </a:lnTo>
                  <a:lnTo>
                    <a:pt x="977" y="16637"/>
                  </a:lnTo>
                  <a:lnTo>
                    <a:pt x="204" y="16597"/>
                  </a:lnTo>
                  <a:lnTo>
                    <a:pt x="123" y="16637"/>
                  </a:lnTo>
                  <a:lnTo>
                    <a:pt x="41" y="16678"/>
                  </a:lnTo>
                  <a:lnTo>
                    <a:pt x="1" y="16719"/>
                  </a:lnTo>
                  <a:lnTo>
                    <a:pt x="1" y="16800"/>
                  </a:lnTo>
                  <a:lnTo>
                    <a:pt x="1" y="16841"/>
                  </a:lnTo>
                  <a:lnTo>
                    <a:pt x="41" y="16922"/>
                  </a:lnTo>
                  <a:lnTo>
                    <a:pt x="123" y="16963"/>
                  </a:lnTo>
                  <a:lnTo>
                    <a:pt x="204" y="17003"/>
                  </a:lnTo>
                  <a:lnTo>
                    <a:pt x="895" y="17003"/>
                  </a:lnTo>
                  <a:lnTo>
                    <a:pt x="1587" y="16963"/>
                  </a:lnTo>
                  <a:lnTo>
                    <a:pt x="2319" y="16922"/>
                  </a:lnTo>
                  <a:lnTo>
                    <a:pt x="3011" y="16800"/>
                  </a:lnTo>
                  <a:lnTo>
                    <a:pt x="3661" y="16678"/>
                  </a:lnTo>
                  <a:lnTo>
                    <a:pt x="4353" y="16515"/>
                  </a:lnTo>
                  <a:lnTo>
                    <a:pt x="5044" y="16312"/>
                  </a:lnTo>
                  <a:lnTo>
                    <a:pt x="5695" y="16068"/>
                  </a:lnTo>
                  <a:lnTo>
                    <a:pt x="6346" y="15824"/>
                  </a:lnTo>
                  <a:lnTo>
                    <a:pt x="6997" y="15539"/>
                  </a:lnTo>
                  <a:lnTo>
                    <a:pt x="7648" y="15214"/>
                  </a:lnTo>
                  <a:lnTo>
                    <a:pt x="8258" y="14888"/>
                  </a:lnTo>
                  <a:lnTo>
                    <a:pt x="9478" y="14156"/>
                  </a:lnTo>
                  <a:lnTo>
                    <a:pt x="10617" y="13383"/>
                  </a:lnTo>
                  <a:lnTo>
                    <a:pt x="11797" y="12488"/>
                  </a:lnTo>
                  <a:lnTo>
                    <a:pt x="12895" y="11593"/>
                  </a:lnTo>
                  <a:lnTo>
                    <a:pt x="13993" y="10617"/>
                  </a:lnTo>
                  <a:lnTo>
                    <a:pt x="15051" y="9641"/>
                  </a:lnTo>
                  <a:lnTo>
                    <a:pt x="17247" y="7485"/>
                  </a:lnTo>
                  <a:lnTo>
                    <a:pt x="19444" y="5370"/>
                  </a:lnTo>
                  <a:lnTo>
                    <a:pt x="24569" y="326"/>
                  </a:lnTo>
                  <a:lnTo>
                    <a:pt x="24610" y="245"/>
                  </a:lnTo>
                  <a:lnTo>
                    <a:pt x="24610" y="163"/>
                  </a:lnTo>
                  <a:lnTo>
                    <a:pt x="24610" y="123"/>
                  </a:lnTo>
                  <a:lnTo>
                    <a:pt x="24569" y="82"/>
                  </a:lnTo>
                  <a:lnTo>
                    <a:pt x="24528" y="41"/>
                  </a:lnTo>
                  <a:lnTo>
                    <a:pt x="244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38125" y="918750"/>
              <a:ext cx="596925" cy="409850"/>
            </a:xfrm>
            <a:custGeom>
              <a:avLst/>
              <a:gdLst/>
              <a:ahLst/>
              <a:cxnLst/>
              <a:rect l="l" t="t" r="r" b="b"/>
              <a:pathLst>
                <a:path w="23877" h="16394" extrusionOk="0">
                  <a:moveTo>
                    <a:pt x="23714" y="1"/>
                  </a:moveTo>
                  <a:lnTo>
                    <a:pt x="23633" y="41"/>
                  </a:lnTo>
                  <a:lnTo>
                    <a:pt x="23592" y="82"/>
                  </a:lnTo>
                  <a:lnTo>
                    <a:pt x="22697" y="1139"/>
                  </a:lnTo>
                  <a:lnTo>
                    <a:pt x="21762" y="2197"/>
                  </a:lnTo>
                  <a:lnTo>
                    <a:pt x="20786" y="3214"/>
                  </a:lnTo>
                  <a:lnTo>
                    <a:pt x="19809" y="4231"/>
                  </a:lnTo>
                  <a:lnTo>
                    <a:pt x="18792" y="5166"/>
                  </a:lnTo>
                  <a:lnTo>
                    <a:pt x="17775" y="6143"/>
                  </a:lnTo>
                  <a:lnTo>
                    <a:pt x="16718" y="7038"/>
                  </a:lnTo>
                  <a:lnTo>
                    <a:pt x="15620" y="7892"/>
                  </a:lnTo>
                  <a:lnTo>
                    <a:pt x="14481" y="8746"/>
                  </a:lnTo>
                  <a:lnTo>
                    <a:pt x="13342" y="9559"/>
                  </a:lnTo>
                  <a:lnTo>
                    <a:pt x="12162" y="10332"/>
                  </a:lnTo>
                  <a:lnTo>
                    <a:pt x="10983" y="11105"/>
                  </a:lnTo>
                  <a:lnTo>
                    <a:pt x="9762" y="11797"/>
                  </a:lnTo>
                  <a:lnTo>
                    <a:pt x="8542" y="12488"/>
                  </a:lnTo>
                  <a:lnTo>
                    <a:pt x="7322" y="13139"/>
                  </a:lnTo>
                  <a:lnTo>
                    <a:pt x="6061" y="13749"/>
                  </a:lnTo>
                  <a:lnTo>
                    <a:pt x="4596" y="14400"/>
                  </a:lnTo>
                  <a:lnTo>
                    <a:pt x="3132" y="14969"/>
                  </a:lnTo>
                  <a:lnTo>
                    <a:pt x="1627" y="15539"/>
                  </a:lnTo>
                  <a:lnTo>
                    <a:pt x="122" y="16027"/>
                  </a:lnTo>
                  <a:lnTo>
                    <a:pt x="81" y="16068"/>
                  </a:lnTo>
                  <a:lnTo>
                    <a:pt x="0" y="16108"/>
                  </a:lnTo>
                  <a:lnTo>
                    <a:pt x="0" y="16190"/>
                  </a:lnTo>
                  <a:lnTo>
                    <a:pt x="0" y="16271"/>
                  </a:lnTo>
                  <a:lnTo>
                    <a:pt x="41" y="16312"/>
                  </a:lnTo>
                  <a:lnTo>
                    <a:pt x="81" y="16393"/>
                  </a:lnTo>
                  <a:lnTo>
                    <a:pt x="244" y="16393"/>
                  </a:lnTo>
                  <a:lnTo>
                    <a:pt x="1586" y="15946"/>
                  </a:lnTo>
                  <a:lnTo>
                    <a:pt x="2888" y="15457"/>
                  </a:lnTo>
                  <a:lnTo>
                    <a:pt x="4230" y="14929"/>
                  </a:lnTo>
                  <a:lnTo>
                    <a:pt x="5532" y="14400"/>
                  </a:lnTo>
                  <a:lnTo>
                    <a:pt x="6793" y="13790"/>
                  </a:lnTo>
                  <a:lnTo>
                    <a:pt x="8095" y="13180"/>
                  </a:lnTo>
                  <a:lnTo>
                    <a:pt x="9315" y="12488"/>
                  </a:lnTo>
                  <a:lnTo>
                    <a:pt x="10535" y="11797"/>
                  </a:lnTo>
                  <a:lnTo>
                    <a:pt x="11755" y="11064"/>
                  </a:lnTo>
                  <a:lnTo>
                    <a:pt x="12935" y="10292"/>
                  </a:lnTo>
                  <a:lnTo>
                    <a:pt x="14074" y="9478"/>
                  </a:lnTo>
                  <a:lnTo>
                    <a:pt x="15213" y="8665"/>
                  </a:lnTo>
                  <a:lnTo>
                    <a:pt x="16352" y="7810"/>
                  </a:lnTo>
                  <a:lnTo>
                    <a:pt x="17409" y="6915"/>
                  </a:lnTo>
                  <a:lnTo>
                    <a:pt x="18467" y="5980"/>
                  </a:lnTo>
                  <a:lnTo>
                    <a:pt x="19525" y="5044"/>
                  </a:lnTo>
                  <a:lnTo>
                    <a:pt x="20663" y="3905"/>
                  </a:lnTo>
                  <a:lnTo>
                    <a:pt x="21762" y="2767"/>
                  </a:lnTo>
                  <a:lnTo>
                    <a:pt x="22819" y="1546"/>
                  </a:lnTo>
                  <a:lnTo>
                    <a:pt x="23836" y="326"/>
                  </a:lnTo>
                  <a:lnTo>
                    <a:pt x="23877" y="285"/>
                  </a:lnTo>
                  <a:lnTo>
                    <a:pt x="23877" y="204"/>
                  </a:lnTo>
                  <a:lnTo>
                    <a:pt x="23836" y="82"/>
                  </a:lnTo>
                  <a:lnTo>
                    <a:pt x="23755" y="41"/>
                  </a:lnTo>
                  <a:lnTo>
                    <a:pt x="237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261500" y="916725"/>
              <a:ext cx="477975" cy="336600"/>
            </a:xfrm>
            <a:custGeom>
              <a:avLst/>
              <a:gdLst/>
              <a:ahLst/>
              <a:cxnLst/>
              <a:rect l="l" t="t" r="r" b="b"/>
              <a:pathLst>
                <a:path w="19119" h="13464" extrusionOk="0">
                  <a:moveTo>
                    <a:pt x="18915" y="0"/>
                  </a:moveTo>
                  <a:lnTo>
                    <a:pt x="18834" y="41"/>
                  </a:lnTo>
                  <a:lnTo>
                    <a:pt x="18793" y="82"/>
                  </a:lnTo>
                  <a:lnTo>
                    <a:pt x="18101" y="1017"/>
                  </a:lnTo>
                  <a:lnTo>
                    <a:pt x="17410" y="1912"/>
                  </a:lnTo>
                  <a:lnTo>
                    <a:pt x="16678" y="2766"/>
                  </a:lnTo>
                  <a:lnTo>
                    <a:pt x="15946" y="3620"/>
                  </a:lnTo>
                  <a:lnTo>
                    <a:pt x="15132" y="4434"/>
                  </a:lnTo>
                  <a:lnTo>
                    <a:pt x="14319" y="5247"/>
                  </a:lnTo>
                  <a:lnTo>
                    <a:pt x="13505" y="5980"/>
                  </a:lnTo>
                  <a:lnTo>
                    <a:pt x="12610" y="6712"/>
                  </a:lnTo>
                  <a:lnTo>
                    <a:pt x="11756" y="7403"/>
                  </a:lnTo>
                  <a:lnTo>
                    <a:pt x="10820" y="8095"/>
                  </a:lnTo>
                  <a:lnTo>
                    <a:pt x="9885" y="8746"/>
                  </a:lnTo>
                  <a:lnTo>
                    <a:pt x="8949" y="9315"/>
                  </a:lnTo>
                  <a:lnTo>
                    <a:pt x="7973" y="9925"/>
                  </a:lnTo>
                  <a:lnTo>
                    <a:pt x="6997" y="10454"/>
                  </a:lnTo>
                  <a:lnTo>
                    <a:pt x="5980" y="10942"/>
                  </a:lnTo>
                  <a:lnTo>
                    <a:pt x="4963" y="11430"/>
                  </a:lnTo>
                  <a:lnTo>
                    <a:pt x="3783" y="11918"/>
                  </a:lnTo>
                  <a:lnTo>
                    <a:pt x="2563" y="12366"/>
                  </a:lnTo>
                  <a:lnTo>
                    <a:pt x="1343" y="12772"/>
                  </a:lnTo>
                  <a:lnTo>
                    <a:pt x="123" y="13098"/>
                  </a:lnTo>
                  <a:lnTo>
                    <a:pt x="41" y="13139"/>
                  </a:lnTo>
                  <a:lnTo>
                    <a:pt x="1" y="13220"/>
                  </a:lnTo>
                  <a:lnTo>
                    <a:pt x="1" y="13261"/>
                  </a:lnTo>
                  <a:lnTo>
                    <a:pt x="1" y="13342"/>
                  </a:lnTo>
                  <a:lnTo>
                    <a:pt x="41" y="13383"/>
                  </a:lnTo>
                  <a:lnTo>
                    <a:pt x="82" y="13464"/>
                  </a:lnTo>
                  <a:lnTo>
                    <a:pt x="245" y="13464"/>
                  </a:lnTo>
                  <a:lnTo>
                    <a:pt x="1343" y="13179"/>
                  </a:lnTo>
                  <a:lnTo>
                    <a:pt x="2400" y="12813"/>
                  </a:lnTo>
                  <a:lnTo>
                    <a:pt x="3499" y="12406"/>
                  </a:lnTo>
                  <a:lnTo>
                    <a:pt x="4556" y="12000"/>
                  </a:lnTo>
                  <a:lnTo>
                    <a:pt x="5614" y="11552"/>
                  </a:lnTo>
                  <a:lnTo>
                    <a:pt x="6631" y="11023"/>
                  </a:lnTo>
                  <a:lnTo>
                    <a:pt x="7648" y="10495"/>
                  </a:lnTo>
                  <a:lnTo>
                    <a:pt x="8665" y="9925"/>
                  </a:lnTo>
                  <a:lnTo>
                    <a:pt x="9641" y="9356"/>
                  </a:lnTo>
                  <a:lnTo>
                    <a:pt x="10576" y="8705"/>
                  </a:lnTo>
                  <a:lnTo>
                    <a:pt x="11512" y="8054"/>
                  </a:lnTo>
                  <a:lnTo>
                    <a:pt x="12447" y="7363"/>
                  </a:lnTo>
                  <a:lnTo>
                    <a:pt x="13342" y="6630"/>
                  </a:lnTo>
                  <a:lnTo>
                    <a:pt x="14197" y="5858"/>
                  </a:lnTo>
                  <a:lnTo>
                    <a:pt x="15010" y="5085"/>
                  </a:lnTo>
                  <a:lnTo>
                    <a:pt x="15824" y="4271"/>
                  </a:lnTo>
                  <a:lnTo>
                    <a:pt x="16718" y="3295"/>
                  </a:lnTo>
                  <a:lnTo>
                    <a:pt x="17532" y="2319"/>
                  </a:lnTo>
                  <a:lnTo>
                    <a:pt x="18345" y="1302"/>
                  </a:lnTo>
                  <a:lnTo>
                    <a:pt x="19078" y="285"/>
                  </a:lnTo>
                  <a:lnTo>
                    <a:pt x="19118" y="204"/>
                  </a:lnTo>
                  <a:lnTo>
                    <a:pt x="19118" y="122"/>
                  </a:lnTo>
                  <a:lnTo>
                    <a:pt x="19078" y="82"/>
                  </a:lnTo>
                  <a:lnTo>
                    <a:pt x="19037" y="41"/>
                  </a:lnTo>
                  <a:lnTo>
                    <a:pt x="189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277775" y="921800"/>
              <a:ext cx="404750" cy="281700"/>
            </a:xfrm>
            <a:custGeom>
              <a:avLst/>
              <a:gdLst/>
              <a:ahLst/>
              <a:cxnLst/>
              <a:rect l="l" t="t" r="r" b="b"/>
              <a:pathLst>
                <a:path w="16190" h="11268" extrusionOk="0">
                  <a:moveTo>
                    <a:pt x="15945" y="1"/>
                  </a:moveTo>
                  <a:lnTo>
                    <a:pt x="15864" y="41"/>
                  </a:lnTo>
                  <a:lnTo>
                    <a:pt x="12895" y="2319"/>
                  </a:lnTo>
                  <a:lnTo>
                    <a:pt x="9844" y="4516"/>
                  </a:lnTo>
                  <a:lnTo>
                    <a:pt x="6793" y="6631"/>
                  </a:lnTo>
                  <a:lnTo>
                    <a:pt x="3661" y="8705"/>
                  </a:lnTo>
                  <a:lnTo>
                    <a:pt x="1871" y="9804"/>
                  </a:lnTo>
                  <a:lnTo>
                    <a:pt x="82" y="10942"/>
                  </a:lnTo>
                  <a:lnTo>
                    <a:pt x="41" y="10983"/>
                  </a:lnTo>
                  <a:lnTo>
                    <a:pt x="0" y="11064"/>
                  </a:lnTo>
                  <a:lnTo>
                    <a:pt x="0" y="11105"/>
                  </a:lnTo>
                  <a:lnTo>
                    <a:pt x="41" y="11186"/>
                  </a:lnTo>
                  <a:lnTo>
                    <a:pt x="82" y="11227"/>
                  </a:lnTo>
                  <a:lnTo>
                    <a:pt x="122" y="11268"/>
                  </a:lnTo>
                  <a:lnTo>
                    <a:pt x="285" y="11268"/>
                  </a:lnTo>
                  <a:lnTo>
                    <a:pt x="3458" y="9275"/>
                  </a:lnTo>
                  <a:lnTo>
                    <a:pt x="6631" y="7200"/>
                  </a:lnTo>
                  <a:lnTo>
                    <a:pt x="9722" y="5044"/>
                  </a:lnTo>
                  <a:lnTo>
                    <a:pt x="12773" y="2848"/>
                  </a:lnTo>
                  <a:lnTo>
                    <a:pt x="14440" y="1587"/>
                  </a:lnTo>
                  <a:lnTo>
                    <a:pt x="16108" y="326"/>
                  </a:lnTo>
                  <a:lnTo>
                    <a:pt x="16149" y="245"/>
                  </a:lnTo>
                  <a:lnTo>
                    <a:pt x="16189" y="204"/>
                  </a:lnTo>
                  <a:lnTo>
                    <a:pt x="16149" y="123"/>
                  </a:lnTo>
                  <a:lnTo>
                    <a:pt x="16108" y="82"/>
                  </a:lnTo>
                  <a:lnTo>
                    <a:pt x="159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29625" y="896375"/>
              <a:ext cx="264425" cy="187150"/>
            </a:xfrm>
            <a:custGeom>
              <a:avLst/>
              <a:gdLst/>
              <a:ahLst/>
              <a:cxnLst/>
              <a:rect l="l" t="t" r="r" b="b"/>
              <a:pathLst>
                <a:path w="10577" h="7486" extrusionOk="0">
                  <a:moveTo>
                    <a:pt x="7038" y="1"/>
                  </a:moveTo>
                  <a:lnTo>
                    <a:pt x="6956" y="41"/>
                  </a:lnTo>
                  <a:lnTo>
                    <a:pt x="5940" y="651"/>
                  </a:lnTo>
                  <a:lnTo>
                    <a:pt x="4963" y="1262"/>
                  </a:lnTo>
                  <a:lnTo>
                    <a:pt x="4028" y="1953"/>
                  </a:lnTo>
                  <a:lnTo>
                    <a:pt x="3133" y="2645"/>
                  </a:lnTo>
                  <a:lnTo>
                    <a:pt x="2197" y="3417"/>
                  </a:lnTo>
                  <a:lnTo>
                    <a:pt x="1343" y="4231"/>
                  </a:lnTo>
                  <a:lnTo>
                    <a:pt x="936" y="4597"/>
                  </a:lnTo>
                  <a:lnTo>
                    <a:pt x="570" y="5004"/>
                  </a:lnTo>
                  <a:lnTo>
                    <a:pt x="408" y="5207"/>
                  </a:lnTo>
                  <a:lnTo>
                    <a:pt x="286" y="5451"/>
                  </a:lnTo>
                  <a:lnTo>
                    <a:pt x="164" y="5655"/>
                  </a:lnTo>
                  <a:lnTo>
                    <a:pt x="82" y="5899"/>
                  </a:lnTo>
                  <a:lnTo>
                    <a:pt x="42" y="6143"/>
                  </a:lnTo>
                  <a:lnTo>
                    <a:pt x="1" y="6346"/>
                  </a:lnTo>
                  <a:lnTo>
                    <a:pt x="42" y="6550"/>
                  </a:lnTo>
                  <a:lnTo>
                    <a:pt x="82" y="6753"/>
                  </a:lnTo>
                  <a:lnTo>
                    <a:pt x="164" y="6956"/>
                  </a:lnTo>
                  <a:lnTo>
                    <a:pt x="286" y="7119"/>
                  </a:lnTo>
                  <a:lnTo>
                    <a:pt x="448" y="7282"/>
                  </a:lnTo>
                  <a:lnTo>
                    <a:pt x="652" y="7404"/>
                  </a:lnTo>
                  <a:lnTo>
                    <a:pt x="896" y="7485"/>
                  </a:lnTo>
                  <a:lnTo>
                    <a:pt x="1140" y="7485"/>
                  </a:lnTo>
                  <a:lnTo>
                    <a:pt x="1384" y="7444"/>
                  </a:lnTo>
                  <a:lnTo>
                    <a:pt x="1669" y="7404"/>
                  </a:lnTo>
                  <a:lnTo>
                    <a:pt x="2157" y="7160"/>
                  </a:lnTo>
                  <a:lnTo>
                    <a:pt x="2604" y="6916"/>
                  </a:lnTo>
                  <a:lnTo>
                    <a:pt x="3621" y="6346"/>
                  </a:lnTo>
                  <a:lnTo>
                    <a:pt x="4638" y="5777"/>
                  </a:lnTo>
                  <a:lnTo>
                    <a:pt x="5614" y="5126"/>
                  </a:lnTo>
                  <a:lnTo>
                    <a:pt x="6550" y="4475"/>
                  </a:lnTo>
                  <a:lnTo>
                    <a:pt x="7607" y="3662"/>
                  </a:lnTo>
                  <a:lnTo>
                    <a:pt x="8584" y="2848"/>
                  </a:lnTo>
                  <a:lnTo>
                    <a:pt x="9600" y="1953"/>
                  </a:lnTo>
                  <a:lnTo>
                    <a:pt x="10536" y="1058"/>
                  </a:lnTo>
                  <a:lnTo>
                    <a:pt x="10577" y="977"/>
                  </a:lnTo>
                  <a:lnTo>
                    <a:pt x="10577" y="936"/>
                  </a:lnTo>
                  <a:lnTo>
                    <a:pt x="10577" y="855"/>
                  </a:lnTo>
                  <a:lnTo>
                    <a:pt x="10536" y="814"/>
                  </a:lnTo>
                  <a:lnTo>
                    <a:pt x="10455" y="774"/>
                  </a:lnTo>
                  <a:lnTo>
                    <a:pt x="10414" y="733"/>
                  </a:lnTo>
                  <a:lnTo>
                    <a:pt x="10333" y="774"/>
                  </a:lnTo>
                  <a:lnTo>
                    <a:pt x="10251" y="814"/>
                  </a:lnTo>
                  <a:lnTo>
                    <a:pt x="9478" y="1546"/>
                  </a:lnTo>
                  <a:lnTo>
                    <a:pt x="8706" y="2238"/>
                  </a:lnTo>
                  <a:lnTo>
                    <a:pt x="7892" y="2929"/>
                  </a:lnTo>
                  <a:lnTo>
                    <a:pt x="7079" y="3621"/>
                  </a:lnTo>
                  <a:lnTo>
                    <a:pt x="6224" y="4231"/>
                  </a:lnTo>
                  <a:lnTo>
                    <a:pt x="5329" y="4841"/>
                  </a:lnTo>
                  <a:lnTo>
                    <a:pt x="4435" y="5451"/>
                  </a:lnTo>
                  <a:lnTo>
                    <a:pt x="3540" y="5980"/>
                  </a:lnTo>
                  <a:lnTo>
                    <a:pt x="2604" y="6550"/>
                  </a:lnTo>
                  <a:lnTo>
                    <a:pt x="2116" y="6794"/>
                  </a:lnTo>
                  <a:lnTo>
                    <a:pt x="1628" y="6997"/>
                  </a:lnTo>
                  <a:lnTo>
                    <a:pt x="1384" y="7078"/>
                  </a:lnTo>
                  <a:lnTo>
                    <a:pt x="1140" y="7119"/>
                  </a:lnTo>
                  <a:lnTo>
                    <a:pt x="855" y="7078"/>
                  </a:lnTo>
                  <a:lnTo>
                    <a:pt x="733" y="7038"/>
                  </a:lnTo>
                  <a:lnTo>
                    <a:pt x="652" y="6956"/>
                  </a:lnTo>
                  <a:lnTo>
                    <a:pt x="489" y="6794"/>
                  </a:lnTo>
                  <a:lnTo>
                    <a:pt x="408" y="6590"/>
                  </a:lnTo>
                  <a:lnTo>
                    <a:pt x="408" y="6387"/>
                  </a:lnTo>
                  <a:lnTo>
                    <a:pt x="408" y="6183"/>
                  </a:lnTo>
                  <a:lnTo>
                    <a:pt x="448" y="5939"/>
                  </a:lnTo>
                  <a:lnTo>
                    <a:pt x="530" y="5695"/>
                  </a:lnTo>
                  <a:lnTo>
                    <a:pt x="652" y="5492"/>
                  </a:lnTo>
                  <a:lnTo>
                    <a:pt x="814" y="5289"/>
                  </a:lnTo>
                  <a:lnTo>
                    <a:pt x="1180" y="4882"/>
                  </a:lnTo>
                  <a:lnTo>
                    <a:pt x="1547" y="4556"/>
                  </a:lnTo>
                  <a:lnTo>
                    <a:pt x="2319" y="3824"/>
                  </a:lnTo>
                  <a:lnTo>
                    <a:pt x="3133" y="3133"/>
                  </a:lnTo>
                  <a:lnTo>
                    <a:pt x="4068" y="2360"/>
                  </a:lnTo>
                  <a:lnTo>
                    <a:pt x="5085" y="1668"/>
                  </a:lnTo>
                  <a:lnTo>
                    <a:pt x="6102" y="977"/>
                  </a:lnTo>
                  <a:lnTo>
                    <a:pt x="7160" y="367"/>
                  </a:lnTo>
                  <a:lnTo>
                    <a:pt x="7201" y="326"/>
                  </a:lnTo>
                  <a:lnTo>
                    <a:pt x="7241" y="245"/>
                  </a:lnTo>
                  <a:lnTo>
                    <a:pt x="7241" y="163"/>
                  </a:lnTo>
                  <a:lnTo>
                    <a:pt x="7201" y="123"/>
                  </a:lnTo>
                  <a:lnTo>
                    <a:pt x="7160" y="82"/>
                  </a:lnTo>
                  <a:lnTo>
                    <a:pt x="7119" y="41"/>
                  </a:lnTo>
                  <a:lnTo>
                    <a:pt x="70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" name="Google Shape;46;p2"/>
          <p:cNvGrpSpPr/>
          <p:nvPr/>
        </p:nvGrpSpPr>
        <p:grpSpPr>
          <a:xfrm>
            <a:off x="8000380" y="-657975"/>
            <a:ext cx="1340699" cy="1721646"/>
            <a:chOff x="2659350" y="1746500"/>
            <a:chExt cx="379350" cy="487125"/>
          </a:xfrm>
        </p:grpSpPr>
        <p:sp>
          <p:nvSpPr>
            <p:cNvPr id="47" name="Google Shape;47;p2"/>
            <p:cNvSpPr/>
            <p:nvPr/>
          </p:nvSpPr>
          <p:spPr>
            <a:xfrm>
              <a:off x="2659350" y="1746500"/>
              <a:ext cx="379350" cy="487125"/>
            </a:xfrm>
            <a:custGeom>
              <a:avLst/>
              <a:gdLst/>
              <a:ahLst/>
              <a:cxnLst/>
              <a:rect l="l" t="t" r="r" b="b"/>
              <a:pathLst>
                <a:path w="15174" h="19485" extrusionOk="0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701050" y="1843125"/>
              <a:ext cx="309175" cy="322375"/>
            </a:xfrm>
            <a:custGeom>
              <a:avLst/>
              <a:gdLst/>
              <a:ahLst/>
              <a:cxnLst/>
              <a:rect l="l" t="t" r="r" b="b"/>
              <a:pathLst>
                <a:path w="12367" h="12895" extrusionOk="0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756975" y="1978375"/>
              <a:ext cx="183075" cy="133225"/>
            </a:xfrm>
            <a:custGeom>
              <a:avLst/>
              <a:gdLst/>
              <a:ahLst/>
              <a:cxnLst/>
              <a:rect l="l" t="t" r="r" b="b"/>
              <a:pathLst>
                <a:path w="7323" h="5329" extrusionOk="0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" name="Google Shape;50;p2"/>
          <p:cNvGrpSpPr/>
          <p:nvPr/>
        </p:nvGrpSpPr>
        <p:grpSpPr>
          <a:xfrm>
            <a:off x="1251424" y="4362736"/>
            <a:ext cx="476564" cy="301542"/>
            <a:chOff x="591136" y="2177236"/>
            <a:chExt cx="476564" cy="301542"/>
          </a:xfrm>
        </p:grpSpPr>
        <p:sp>
          <p:nvSpPr>
            <p:cNvPr id="51" name="Google Shape;51;p2"/>
            <p:cNvSpPr/>
            <p:nvPr/>
          </p:nvSpPr>
          <p:spPr>
            <a:xfrm>
              <a:off x="600471" y="2186525"/>
              <a:ext cx="457895" cy="282964"/>
            </a:xfrm>
            <a:custGeom>
              <a:avLst/>
              <a:gdLst/>
              <a:ahLst/>
              <a:cxnLst/>
              <a:rect l="l" t="t" r="r" b="b"/>
              <a:pathLst>
                <a:path w="10007" h="6184" extrusionOk="0">
                  <a:moveTo>
                    <a:pt x="4719" y="1"/>
                  </a:moveTo>
                  <a:lnTo>
                    <a:pt x="4393" y="41"/>
                  </a:lnTo>
                  <a:lnTo>
                    <a:pt x="4109" y="163"/>
                  </a:lnTo>
                  <a:lnTo>
                    <a:pt x="3824" y="285"/>
                  </a:lnTo>
                  <a:lnTo>
                    <a:pt x="3580" y="448"/>
                  </a:lnTo>
                  <a:lnTo>
                    <a:pt x="3336" y="651"/>
                  </a:lnTo>
                  <a:lnTo>
                    <a:pt x="3132" y="895"/>
                  </a:lnTo>
                  <a:lnTo>
                    <a:pt x="2970" y="1180"/>
                  </a:lnTo>
                  <a:lnTo>
                    <a:pt x="2848" y="1465"/>
                  </a:lnTo>
                  <a:lnTo>
                    <a:pt x="2766" y="1750"/>
                  </a:lnTo>
                  <a:lnTo>
                    <a:pt x="2685" y="2075"/>
                  </a:lnTo>
                  <a:lnTo>
                    <a:pt x="2644" y="2360"/>
                  </a:lnTo>
                  <a:lnTo>
                    <a:pt x="2644" y="2685"/>
                  </a:lnTo>
                  <a:lnTo>
                    <a:pt x="2685" y="3011"/>
                  </a:lnTo>
                  <a:lnTo>
                    <a:pt x="2441" y="2848"/>
                  </a:lnTo>
                  <a:lnTo>
                    <a:pt x="2197" y="2767"/>
                  </a:lnTo>
                  <a:lnTo>
                    <a:pt x="1953" y="2726"/>
                  </a:lnTo>
                  <a:lnTo>
                    <a:pt x="1709" y="2685"/>
                  </a:lnTo>
                  <a:lnTo>
                    <a:pt x="1424" y="2685"/>
                  </a:lnTo>
                  <a:lnTo>
                    <a:pt x="1180" y="2767"/>
                  </a:lnTo>
                  <a:lnTo>
                    <a:pt x="936" y="2848"/>
                  </a:lnTo>
                  <a:lnTo>
                    <a:pt x="692" y="2970"/>
                  </a:lnTo>
                  <a:lnTo>
                    <a:pt x="529" y="3092"/>
                  </a:lnTo>
                  <a:lnTo>
                    <a:pt x="407" y="3255"/>
                  </a:lnTo>
                  <a:lnTo>
                    <a:pt x="204" y="3539"/>
                  </a:lnTo>
                  <a:lnTo>
                    <a:pt x="41" y="3905"/>
                  </a:lnTo>
                  <a:lnTo>
                    <a:pt x="0" y="4312"/>
                  </a:lnTo>
                  <a:lnTo>
                    <a:pt x="0" y="4678"/>
                  </a:lnTo>
                  <a:lnTo>
                    <a:pt x="82" y="5044"/>
                  </a:lnTo>
                  <a:lnTo>
                    <a:pt x="244" y="5410"/>
                  </a:lnTo>
                  <a:lnTo>
                    <a:pt x="366" y="5532"/>
                  </a:lnTo>
                  <a:lnTo>
                    <a:pt x="529" y="5695"/>
                  </a:lnTo>
                  <a:lnTo>
                    <a:pt x="814" y="5899"/>
                  </a:lnTo>
                  <a:lnTo>
                    <a:pt x="1180" y="6021"/>
                  </a:lnTo>
                  <a:lnTo>
                    <a:pt x="1587" y="6102"/>
                  </a:lnTo>
                  <a:lnTo>
                    <a:pt x="1993" y="6183"/>
                  </a:lnTo>
                  <a:lnTo>
                    <a:pt x="3580" y="6183"/>
                  </a:lnTo>
                  <a:lnTo>
                    <a:pt x="4678" y="6143"/>
                  </a:lnTo>
                  <a:lnTo>
                    <a:pt x="5776" y="6102"/>
                  </a:lnTo>
                  <a:lnTo>
                    <a:pt x="6834" y="6021"/>
                  </a:lnTo>
                  <a:lnTo>
                    <a:pt x="7932" y="5939"/>
                  </a:lnTo>
                  <a:lnTo>
                    <a:pt x="8583" y="5817"/>
                  </a:lnTo>
                  <a:lnTo>
                    <a:pt x="8908" y="5736"/>
                  </a:lnTo>
                  <a:lnTo>
                    <a:pt x="9193" y="5614"/>
                  </a:lnTo>
                  <a:lnTo>
                    <a:pt x="9478" y="5451"/>
                  </a:lnTo>
                  <a:lnTo>
                    <a:pt x="9722" y="5288"/>
                  </a:lnTo>
                  <a:lnTo>
                    <a:pt x="9885" y="5044"/>
                  </a:lnTo>
                  <a:lnTo>
                    <a:pt x="9966" y="4760"/>
                  </a:lnTo>
                  <a:lnTo>
                    <a:pt x="10007" y="4556"/>
                  </a:lnTo>
                  <a:lnTo>
                    <a:pt x="10007" y="4353"/>
                  </a:lnTo>
                  <a:lnTo>
                    <a:pt x="9925" y="4150"/>
                  </a:lnTo>
                  <a:lnTo>
                    <a:pt x="9844" y="3987"/>
                  </a:lnTo>
                  <a:lnTo>
                    <a:pt x="9722" y="3783"/>
                  </a:lnTo>
                  <a:lnTo>
                    <a:pt x="9600" y="3661"/>
                  </a:lnTo>
                  <a:lnTo>
                    <a:pt x="9437" y="3539"/>
                  </a:lnTo>
                  <a:lnTo>
                    <a:pt x="9234" y="3417"/>
                  </a:lnTo>
                  <a:lnTo>
                    <a:pt x="9071" y="3377"/>
                  </a:lnTo>
                  <a:lnTo>
                    <a:pt x="8868" y="3336"/>
                  </a:lnTo>
                  <a:lnTo>
                    <a:pt x="8664" y="3295"/>
                  </a:lnTo>
                  <a:lnTo>
                    <a:pt x="8461" y="3336"/>
                  </a:lnTo>
                  <a:lnTo>
                    <a:pt x="8054" y="3417"/>
                  </a:lnTo>
                  <a:lnTo>
                    <a:pt x="7688" y="3621"/>
                  </a:lnTo>
                  <a:lnTo>
                    <a:pt x="7769" y="3458"/>
                  </a:lnTo>
                  <a:lnTo>
                    <a:pt x="7810" y="3336"/>
                  </a:lnTo>
                  <a:lnTo>
                    <a:pt x="7810" y="3011"/>
                  </a:lnTo>
                  <a:lnTo>
                    <a:pt x="7769" y="2726"/>
                  </a:lnTo>
                  <a:lnTo>
                    <a:pt x="7688" y="2563"/>
                  </a:lnTo>
                  <a:lnTo>
                    <a:pt x="7607" y="2441"/>
                  </a:lnTo>
                  <a:lnTo>
                    <a:pt x="7485" y="2360"/>
                  </a:lnTo>
                  <a:lnTo>
                    <a:pt x="7363" y="2278"/>
                  </a:lnTo>
                  <a:lnTo>
                    <a:pt x="7078" y="2156"/>
                  </a:lnTo>
                  <a:lnTo>
                    <a:pt x="6631" y="2156"/>
                  </a:lnTo>
                  <a:lnTo>
                    <a:pt x="6468" y="2197"/>
                  </a:lnTo>
                  <a:lnTo>
                    <a:pt x="6549" y="1912"/>
                  </a:lnTo>
                  <a:lnTo>
                    <a:pt x="6590" y="1628"/>
                  </a:lnTo>
                  <a:lnTo>
                    <a:pt x="6549" y="1302"/>
                  </a:lnTo>
                  <a:lnTo>
                    <a:pt x="6468" y="1017"/>
                  </a:lnTo>
                  <a:lnTo>
                    <a:pt x="6305" y="733"/>
                  </a:lnTo>
                  <a:lnTo>
                    <a:pt x="6102" y="489"/>
                  </a:lnTo>
                  <a:lnTo>
                    <a:pt x="5898" y="285"/>
                  </a:lnTo>
                  <a:lnTo>
                    <a:pt x="5614" y="123"/>
                  </a:lnTo>
                  <a:lnTo>
                    <a:pt x="5329" y="41"/>
                  </a:lnTo>
                  <a:lnTo>
                    <a:pt x="50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91136" y="2177236"/>
              <a:ext cx="476564" cy="301542"/>
            </a:xfrm>
            <a:custGeom>
              <a:avLst/>
              <a:gdLst/>
              <a:ahLst/>
              <a:cxnLst/>
              <a:rect l="l" t="t" r="r" b="b"/>
              <a:pathLst>
                <a:path w="10415" h="6590" extrusionOk="0">
                  <a:moveTo>
                    <a:pt x="5329" y="407"/>
                  </a:moveTo>
                  <a:lnTo>
                    <a:pt x="5533" y="448"/>
                  </a:lnTo>
                  <a:lnTo>
                    <a:pt x="5736" y="529"/>
                  </a:lnTo>
                  <a:lnTo>
                    <a:pt x="5899" y="610"/>
                  </a:lnTo>
                  <a:lnTo>
                    <a:pt x="6062" y="732"/>
                  </a:lnTo>
                  <a:lnTo>
                    <a:pt x="6224" y="854"/>
                  </a:lnTo>
                  <a:lnTo>
                    <a:pt x="6346" y="1017"/>
                  </a:lnTo>
                  <a:lnTo>
                    <a:pt x="6428" y="1180"/>
                  </a:lnTo>
                  <a:lnTo>
                    <a:pt x="6509" y="1383"/>
                  </a:lnTo>
                  <a:lnTo>
                    <a:pt x="6550" y="1546"/>
                  </a:lnTo>
                  <a:lnTo>
                    <a:pt x="6590" y="1749"/>
                  </a:lnTo>
                  <a:lnTo>
                    <a:pt x="6590" y="1953"/>
                  </a:lnTo>
                  <a:lnTo>
                    <a:pt x="6550" y="2115"/>
                  </a:lnTo>
                  <a:lnTo>
                    <a:pt x="6509" y="2319"/>
                  </a:lnTo>
                  <a:lnTo>
                    <a:pt x="6468" y="2441"/>
                  </a:lnTo>
                  <a:lnTo>
                    <a:pt x="6509" y="2522"/>
                  </a:lnTo>
                  <a:lnTo>
                    <a:pt x="6590" y="2603"/>
                  </a:lnTo>
                  <a:lnTo>
                    <a:pt x="6712" y="2603"/>
                  </a:lnTo>
                  <a:lnTo>
                    <a:pt x="6997" y="2563"/>
                  </a:lnTo>
                  <a:lnTo>
                    <a:pt x="7241" y="2563"/>
                  </a:lnTo>
                  <a:lnTo>
                    <a:pt x="7445" y="2644"/>
                  </a:lnTo>
                  <a:lnTo>
                    <a:pt x="7607" y="2807"/>
                  </a:lnTo>
                  <a:lnTo>
                    <a:pt x="7770" y="2970"/>
                  </a:lnTo>
                  <a:lnTo>
                    <a:pt x="7811" y="3214"/>
                  </a:lnTo>
                  <a:lnTo>
                    <a:pt x="7811" y="3458"/>
                  </a:lnTo>
                  <a:lnTo>
                    <a:pt x="7729" y="3702"/>
                  </a:lnTo>
                  <a:lnTo>
                    <a:pt x="7689" y="3783"/>
                  </a:lnTo>
                  <a:lnTo>
                    <a:pt x="7689" y="3824"/>
                  </a:lnTo>
                  <a:lnTo>
                    <a:pt x="7770" y="3946"/>
                  </a:lnTo>
                  <a:lnTo>
                    <a:pt x="7851" y="3986"/>
                  </a:lnTo>
                  <a:lnTo>
                    <a:pt x="7973" y="3986"/>
                  </a:lnTo>
                  <a:lnTo>
                    <a:pt x="8299" y="3824"/>
                  </a:lnTo>
                  <a:lnTo>
                    <a:pt x="8665" y="3742"/>
                  </a:lnTo>
                  <a:lnTo>
                    <a:pt x="9031" y="3702"/>
                  </a:lnTo>
                  <a:lnTo>
                    <a:pt x="9194" y="3742"/>
                  </a:lnTo>
                  <a:lnTo>
                    <a:pt x="9397" y="3824"/>
                  </a:lnTo>
                  <a:lnTo>
                    <a:pt x="9519" y="3905"/>
                  </a:lnTo>
                  <a:lnTo>
                    <a:pt x="9641" y="3986"/>
                  </a:lnTo>
                  <a:lnTo>
                    <a:pt x="9763" y="4108"/>
                  </a:lnTo>
                  <a:lnTo>
                    <a:pt x="9885" y="4271"/>
                  </a:lnTo>
                  <a:lnTo>
                    <a:pt x="9967" y="4393"/>
                  </a:lnTo>
                  <a:lnTo>
                    <a:pt x="10007" y="4556"/>
                  </a:lnTo>
                  <a:lnTo>
                    <a:pt x="10007" y="4719"/>
                  </a:lnTo>
                  <a:lnTo>
                    <a:pt x="10007" y="4922"/>
                  </a:lnTo>
                  <a:lnTo>
                    <a:pt x="9885" y="5166"/>
                  </a:lnTo>
                  <a:lnTo>
                    <a:pt x="9723" y="5369"/>
                  </a:lnTo>
                  <a:lnTo>
                    <a:pt x="9519" y="5573"/>
                  </a:lnTo>
                  <a:lnTo>
                    <a:pt x="9234" y="5695"/>
                  </a:lnTo>
                  <a:lnTo>
                    <a:pt x="8950" y="5776"/>
                  </a:lnTo>
                  <a:lnTo>
                    <a:pt x="8665" y="5858"/>
                  </a:lnTo>
                  <a:lnTo>
                    <a:pt x="8136" y="5939"/>
                  </a:lnTo>
                  <a:lnTo>
                    <a:pt x="6753" y="6061"/>
                  </a:lnTo>
                  <a:lnTo>
                    <a:pt x="5411" y="6142"/>
                  </a:lnTo>
                  <a:lnTo>
                    <a:pt x="4069" y="6183"/>
                  </a:lnTo>
                  <a:lnTo>
                    <a:pt x="2197" y="6183"/>
                  </a:lnTo>
                  <a:lnTo>
                    <a:pt x="1669" y="6102"/>
                  </a:lnTo>
                  <a:lnTo>
                    <a:pt x="1384" y="6020"/>
                  </a:lnTo>
                  <a:lnTo>
                    <a:pt x="1181" y="5939"/>
                  </a:lnTo>
                  <a:lnTo>
                    <a:pt x="936" y="5817"/>
                  </a:lnTo>
                  <a:lnTo>
                    <a:pt x="733" y="5654"/>
                  </a:lnTo>
                  <a:lnTo>
                    <a:pt x="611" y="5451"/>
                  </a:lnTo>
                  <a:lnTo>
                    <a:pt x="489" y="5247"/>
                  </a:lnTo>
                  <a:lnTo>
                    <a:pt x="408" y="5003"/>
                  </a:lnTo>
                  <a:lnTo>
                    <a:pt x="367" y="4800"/>
                  </a:lnTo>
                  <a:lnTo>
                    <a:pt x="367" y="4556"/>
                  </a:lnTo>
                  <a:lnTo>
                    <a:pt x="408" y="4312"/>
                  </a:lnTo>
                  <a:lnTo>
                    <a:pt x="489" y="4068"/>
                  </a:lnTo>
                  <a:lnTo>
                    <a:pt x="570" y="3864"/>
                  </a:lnTo>
                  <a:lnTo>
                    <a:pt x="733" y="3580"/>
                  </a:lnTo>
                  <a:lnTo>
                    <a:pt x="977" y="3376"/>
                  </a:lnTo>
                  <a:lnTo>
                    <a:pt x="1262" y="3214"/>
                  </a:lnTo>
                  <a:lnTo>
                    <a:pt x="1547" y="3132"/>
                  </a:lnTo>
                  <a:lnTo>
                    <a:pt x="1872" y="3092"/>
                  </a:lnTo>
                  <a:lnTo>
                    <a:pt x="2197" y="3132"/>
                  </a:lnTo>
                  <a:lnTo>
                    <a:pt x="2482" y="3214"/>
                  </a:lnTo>
                  <a:lnTo>
                    <a:pt x="2767" y="3376"/>
                  </a:lnTo>
                  <a:lnTo>
                    <a:pt x="2889" y="3417"/>
                  </a:lnTo>
                  <a:lnTo>
                    <a:pt x="2970" y="3376"/>
                  </a:lnTo>
                  <a:lnTo>
                    <a:pt x="3052" y="3295"/>
                  </a:lnTo>
                  <a:lnTo>
                    <a:pt x="3092" y="3214"/>
                  </a:lnTo>
                  <a:lnTo>
                    <a:pt x="3052" y="2766"/>
                  </a:lnTo>
                  <a:lnTo>
                    <a:pt x="3092" y="2319"/>
                  </a:lnTo>
                  <a:lnTo>
                    <a:pt x="3214" y="1871"/>
                  </a:lnTo>
                  <a:lnTo>
                    <a:pt x="3377" y="1465"/>
                  </a:lnTo>
                  <a:lnTo>
                    <a:pt x="3621" y="1098"/>
                  </a:lnTo>
                  <a:lnTo>
                    <a:pt x="3906" y="814"/>
                  </a:lnTo>
                  <a:lnTo>
                    <a:pt x="4109" y="692"/>
                  </a:lnTo>
                  <a:lnTo>
                    <a:pt x="4272" y="570"/>
                  </a:lnTo>
                  <a:lnTo>
                    <a:pt x="4516" y="488"/>
                  </a:lnTo>
                  <a:lnTo>
                    <a:pt x="4719" y="407"/>
                  </a:lnTo>
                  <a:close/>
                  <a:moveTo>
                    <a:pt x="4882" y="0"/>
                  </a:moveTo>
                  <a:lnTo>
                    <a:pt x="4597" y="41"/>
                  </a:lnTo>
                  <a:lnTo>
                    <a:pt x="4353" y="122"/>
                  </a:lnTo>
                  <a:lnTo>
                    <a:pt x="4069" y="244"/>
                  </a:lnTo>
                  <a:lnTo>
                    <a:pt x="3865" y="366"/>
                  </a:lnTo>
                  <a:lnTo>
                    <a:pt x="3621" y="529"/>
                  </a:lnTo>
                  <a:lnTo>
                    <a:pt x="3458" y="692"/>
                  </a:lnTo>
                  <a:lnTo>
                    <a:pt x="3296" y="895"/>
                  </a:lnTo>
                  <a:lnTo>
                    <a:pt x="3133" y="1098"/>
                  </a:lnTo>
                  <a:lnTo>
                    <a:pt x="3011" y="1342"/>
                  </a:lnTo>
                  <a:lnTo>
                    <a:pt x="2889" y="1587"/>
                  </a:lnTo>
                  <a:lnTo>
                    <a:pt x="2726" y="2115"/>
                  </a:lnTo>
                  <a:lnTo>
                    <a:pt x="2645" y="2644"/>
                  </a:lnTo>
                  <a:lnTo>
                    <a:pt x="2662" y="2878"/>
                  </a:lnTo>
                  <a:lnTo>
                    <a:pt x="2662" y="2878"/>
                  </a:lnTo>
                  <a:lnTo>
                    <a:pt x="2401" y="2766"/>
                  </a:lnTo>
                  <a:lnTo>
                    <a:pt x="2075" y="2685"/>
                  </a:lnTo>
                  <a:lnTo>
                    <a:pt x="1750" y="2685"/>
                  </a:lnTo>
                  <a:lnTo>
                    <a:pt x="1465" y="2725"/>
                  </a:lnTo>
                  <a:lnTo>
                    <a:pt x="1140" y="2847"/>
                  </a:lnTo>
                  <a:lnTo>
                    <a:pt x="855" y="2970"/>
                  </a:lnTo>
                  <a:lnTo>
                    <a:pt x="611" y="3173"/>
                  </a:lnTo>
                  <a:lnTo>
                    <a:pt x="408" y="3376"/>
                  </a:lnTo>
                  <a:lnTo>
                    <a:pt x="245" y="3580"/>
                  </a:lnTo>
                  <a:lnTo>
                    <a:pt x="123" y="3824"/>
                  </a:lnTo>
                  <a:lnTo>
                    <a:pt x="42" y="4068"/>
                  </a:lnTo>
                  <a:lnTo>
                    <a:pt x="1" y="4353"/>
                  </a:lnTo>
                  <a:lnTo>
                    <a:pt x="1" y="4637"/>
                  </a:lnTo>
                  <a:lnTo>
                    <a:pt x="1" y="4881"/>
                  </a:lnTo>
                  <a:lnTo>
                    <a:pt x="42" y="5166"/>
                  </a:lnTo>
                  <a:lnTo>
                    <a:pt x="164" y="5451"/>
                  </a:lnTo>
                  <a:lnTo>
                    <a:pt x="286" y="5695"/>
                  </a:lnTo>
                  <a:lnTo>
                    <a:pt x="448" y="5939"/>
                  </a:lnTo>
                  <a:lnTo>
                    <a:pt x="692" y="6102"/>
                  </a:lnTo>
                  <a:lnTo>
                    <a:pt x="896" y="6264"/>
                  </a:lnTo>
                  <a:lnTo>
                    <a:pt x="1181" y="6346"/>
                  </a:lnTo>
                  <a:lnTo>
                    <a:pt x="1425" y="6468"/>
                  </a:lnTo>
                  <a:lnTo>
                    <a:pt x="1709" y="6508"/>
                  </a:lnTo>
                  <a:lnTo>
                    <a:pt x="2319" y="6590"/>
                  </a:lnTo>
                  <a:lnTo>
                    <a:pt x="4109" y="6590"/>
                  </a:lnTo>
                  <a:lnTo>
                    <a:pt x="6102" y="6508"/>
                  </a:lnTo>
                  <a:lnTo>
                    <a:pt x="8136" y="6346"/>
                  </a:lnTo>
                  <a:lnTo>
                    <a:pt x="8502" y="6305"/>
                  </a:lnTo>
                  <a:lnTo>
                    <a:pt x="8868" y="6224"/>
                  </a:lnTo>
                  <a:lnTo>
                    <a:pt x="9234" y="6102"/>
                  </a:lnTo>
                  <a:lnTo>
                    <a:pt x="9600" y="5939"/>
                  </a:lnTo>
                  <a:lnTo>
                    <a:pt x="9926" y="5735"/>
                  </a:lnTo>
                  <a:lnTo>
                    <a:pt x="10048" y="5613"/>
                  </a:lnTo>
                  <a:lnTo>
                    <a:pt x="10170" y="5451"/>
                  </a:lnTo>
                  <a:lnTo>
                    <a:pt x="10292" y="5329"/>
                  </a:lnTo>
                  <a:lnTo>
                    <a:pt x="10333" y="5125"/>
                  </a:lnTo>
                  <a:lnTo>
                    <a:pt x="10414" y="4963"/>
                  </a:lnTo>
                  <a:lnTo>
                    <a:pt x="10414" y="4759"/>
                  </a:lnTo>
                  <a:lnTo>
                    <a:pt x="10414" y="4556"/>
                  </a:lnTo>
                  <a:lnTo>
                    <a:pt x="10333" y="4353"/>
                  </a:lnTo>
                  <a:lnTo>
                    <a:pt x="10292" y="4149"/>
                  </a:lnTo>
                  <a:lnTo>
                    <a:pt x="10170" y="3986"/>
                  </a:lnTo>
                  <a:lnTo>
                    <a:pt x="10048" y="3824"/>
                  </a:lnTo>
                  <a:lnTo>
                    <a:pt x="9885" y="3661"/>
                  </a:lnTo>
                  <a:lnTo>
                    <a:pt x="9723" y="3539"/>
                  </a:lnTo>
                  <a:lnTo>
                    <a:pt x="9560" y="3458"/>
                  </a:lnTo>
                  <a:lnTo>
                    <a:pt x="9356" y="3376"/>
                  </a:lnTo>
                  <a:lnTo>
                    <a:pt x="9112" y="3336"/>
                  </a:lnTo>
                  <a:lnTo>
                    <a:pt x="8868" y="3295"/>
                  </a:lnTo>
                  <a:lnTo>
                    <a:pt x="8665" y="3336"/>
                  </a:lnTo>
                  <a:lnTo>
                    <a:pt x="8421" y="3376"/>
                  </a:lnTo>
                  <a:lnTo>
                    <a:pt x="8218" y="3417"/>
                  </a:lnTo>
                  <a:lnTo>
                    <a:pt x="8209" y="3421"/>
                  </a:lnTo>
                  <a:lnTo>
                    <a:pt x="8218" y="3376"/>
                  </a:lnTo>
                  <a:lnTo>
                    <a:pt x="8218" y="3173"/>
                  </a:lnTo>
                  <a:lnTo>
                    <a:pt x="8177" y="3010"/>
                  </a:lnTo>
                  <a:lnTo>
                    <a:pt x="8136" y="2847"/>
                  </a:lnTo>
                  <a:lnTo>
                    <a:pt x="8055" y="2685"/>
                  </a:lnTo>
                  <a:lnTo>
                    <a:pt x="7933" y="2522"/>
                  </a:lnTo>
                  <a:lnTo>
                    <a:pt x="7811" y="2400"/>
                  </a:lnTo>
                  <a:lnTo>
                    <a:pt x="7648" y="2278"/>
                  </a:lnTo>
                  <a:lnTo>
                    <a:pt x="7485" y="2237"/>
                  </a:lnTo>
                  <a:lnTo>
                    <a:pt x="7323" y="2156"/>
                  </a:lnTo>
                  <a:lnTo>
                    <a:pt x="6940" y="2156"/>
                  </a:lnTo>
                  <a:lnTo>
                    <a:pt x="6957" y="2075"/>
                  </a:lnTo>
                  <a:lnTo>
                    <a:pt x="6997" y="1831"/>
                  </a:lnTo>
                  <a:lnTo>
                    <a:pt x="6957" y="1587"/>
                  </a:lnTo>
                  <a:lnTo>
                    <a:pt x="6916" y="1342"/>
                  </a:lnTo>
                  <a:lnTo>
                    <a:pt x="6835" y="1139"/>
                  </a:lnTo>
                  <a:lnTo>
                    <a:pt x="6753" y="936"/>
                  </a:lnTo>
                  <a:lnTo>
                    <a:pt x="6590" y="732"/>
                  </a:lnTo>
                  <a:lnTo>
                    <a:pt x="6428" y="529"/>
                  </a:lnTo>
                  <a:lnTo>
                    <a:pt x="6265" y="366"/>
                  </a:lnTo>
                  <a:lnTo>
                    <a:pt x="6062" y="244"/>
                  </a:lnTo>
                  <a:lnTo>
                    <a:pt x="5858" y="122"/>
                  </a:lnTo>
                  <a:lnTo>
                    <a:pt x="5614" y="41"/>
                  </a:lnTo>
                  <a:lnTo>
                    <a:pt x="53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" name="Google Shape;53;p2"/>
          <p:cNvGrpSpPr/>
          <p:nvPr/>
        </p:nvGrpSpPr>
        <p:grpSpPr>
          <a:xfrm rot="10800000">
            <a:off x="7879939" y="4171104"/>
            <a:ext cx="1566947" cy="1148322"/>
            <a:chOff x="238125" y="896375"/>
            <a:chExt cx="635575" cy="465775"/>
          </a:xfrm>
        </p:grpSpPr>
        <p:sp>
          <p:nvSpPr>
            <p:cNvPr id="54" name="Google Shape;54;p2"/>
            <p:cNvSpPr/>
            <p:nvPr/>
          </p:nvSpPr>
          <p:spPr>
            <a:xfrm>
              <a:off x="258450" y="937050"/>
              <a:ext cx="615250" cy="425100"/>
            </a:xfrm>
            <a:custGeom>
              <a:avLst/>
              <a:gdLst/>
              <a:ahLst/>
              <a:cxnLst/>
              <a:rect l="l" t="t" r="r" b="b"/>
              <a:pathLst>
                <a:path w="24610" h="17004" extrusionOk="0">
                  <a:moveTo>
                    <a:pt x="24366" y="1"/>
                  </a:moveTo>
                  <a:lnTo>
                    <a:pt x="24325" y="41"/>
                  </a:lnTo>
                  <a:lnTo>
                    <a:pt x="19891" y="4394"/>
                  </a:lnTo>
                  <a:lnTo>
                    <a:pt x="15457" y="8705"/>
                  </a:lnTo>
                  <a:lnTo>
                    <a:pt x="14441" y="9682"/>
                  </a:lnTo>
                  <a:lnTo>
                    <a:pt x="13383" y="10658"/>
                  </a:lnTo>
                  <a:lnTo>
                    <a:pt x="12325" y="11593"/>
                  </a:lnTo>
                  <a:lnTo>
                    <a:pt x="11227" y="12488"/>
                  </a:lnTo>
                  <a:lnTo>
                    <a:pt x="10048" y="13342"/>
                  </a:lnTo>
                  <a:lnTo>
                    <a:pt x="8868" y="14115"/>
                  </a:lnTo>
                  <a:lnTo>
                    <a:pt x="8258" y="14481"/>
                  </a:lnTo>
                  <a:lnTo>
                    <a:pt x="7648" y="14807"/>
                  </a:lnTo>
                  <a:lnTo>
                    <a:pt x="6997" y="15132"/>
                  </a:lnTo>
                  <a:lnTo>
                    <a:pt x="6346" y="15417"/>
                  </a:lnTo>
                  <a:lnTo>
                    <a:pt x="5614" y="15702"/>
                  </a:lnTo>
                  <a:lnTo>
                    <a:pt x="4841" y="15986"/>
                  </a:lnTo>
                  <a:lnTo>
                    <a:pt x="4109" y="16190"/>
                  </a:lnTo>
                  <a:lnTo>
                    <a:pt x="3336" y="16352"/>
                  </a:lnTo>
                  <a:lnTo>
                    <a:pt x="2563" y="16515"/>
                  </a:lnTo>
                  <a:lnTo>
                    <a:pt x="1750" y="16597"/>
                  </a:lnTo>
                  <a:lnTo>
                    <a:pt x="977" y="16637"/>
                  </a:lnTo>
                  <a:lnTo>
                    <a:pt x="204" y="16597"/>
                  </a:lnTo>
                  <a:lnTo>
                    <a:pt x="123" y="16637"/>
                  </a:lnTo>
                  <a:lnTo>
                    <a:pt x="41" y="16678"/>
                  </a:lnTo>
                  <a:lnTo>
                    <a:pt x="1" y="16719"/>
                  </a:lnTo>
                  <a:lnTo>
                    <a:pt x="1" y="16800"/>
                  </a:lnTo>
                  <a:lnTo>
                    <a:pt x="1" y="16841"/>
                  </a:lnTo>
                  <a:lnTo>
                    <a:pt x="41" y="16922"/>
                  </a:lnTo>
                  <a:lnTo>
                    <a:pt x="123" y="16963"/>
                  </a:lnTo>
                  <a:lnTo>
                    <a:pt x="204" y="17003"/>
                  </a:lnTo>
                  <a:lnTo>
                    <a:pt x="895" y="17003"/>
                  </a:lnTo>
                  <a:lnTo>
                    <a:pt x="1587" y="16963"/>
                  </a:lnTo>
                  <a:lnTo>
                    <a:pt x="2319" y="16922"/>
                  </a:lnTo>
                  <a:lnTo>
                    <a:pt x="3011" y="16800"/>
                  </a:lnTo>
                  <a:lnTo>
                    <a:pt x="3661" y="16678"/>
                  </a:lnTo>
                  <a:lnTo>
                    <a:pt x="4353" y="16515"/>
                  </a:lnTo>
                  <a:lnTo>
                    <a:pt x="5044" y="16312"/>
                  </a:lnTo>
                  <a:lnTo>
                    <a:pt x="5695" y="16068"/>
                  </a:lnTo>
                  <a:lnTo>
                    <a:pt x="6346" y="15824"/>
                  </a:lnTo>
                  <a:lnTo>
                    <a:pt x="6997" y="15539"/>
                  </a:lnTo>
                  <a:lnTo>
                    <a:pt x="7648" y="15214"/>
                  </a:lnTo>
                  <a:lnTo>
                    <a:pt x="8258" y="14888"/>
                  </a:lnTo>
                  <a:lnTo>
                    <a:pt x="9478" y="14156"/>
                  </a:lnTo>
                  <a:lnTo>
                    <a:pt x="10617" y="13383"/>
                  </a:lnTo>
                  <a:lnTo>
                    <a:pt x="11797" y="12488"/>
                  </a:lnTo>
                  <a:lnTo>
                    <a:pt x="12895" y="11593"/>
                  </a:lnTo>
                  <a:lnTo>
                    <a:pt x="13993" y="10617"/>
                  </a:lnTo>
                  <a:lnTo>
                    <a:pt x="15051" y="9641"/>
                  </a:lnTo>
                  <a:lnTo>
                    <a:pt x="17247" y="7485"/>
                  </a:lnTo>
                  <a:lnTo>
                    <a:pt x="19444" y="5370"/>
                  </a:lnTo>
                  <a:lnTo>
                    <a:pt x="24569" y="326"/>
                  </a:lnTo>
                  <a:lnTo>
                    <a:pt x="24610" y="245"/>
                  </a:lnTo>
                  <a:lnTo>
                    <a:pt x="24610" y="163"/>
                  </a:lnTo>
                  <a:lnTo>
                    <a:pt x="24610" y="123"/>
                  </a:lnTo>
                  <a:lnTo>
                    <a:pt x="24569" y="82"/>
                  </a:lnTo>
                  <a:lnTo>
                    <a:pt x="24528" y="41"/>
                  </a:lnTo>
                  <a:lnTo>
                    <a:pt x="2444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38125" y="918750"/>
              <a:ext cx="596925" cy="409850"/>
            </a:xfrm>
            <a:custGeom>
              <a:avLst/>
              <a:gdLst/>
              <a:ahLst/>
              <a:cxnLst/>
              <a:rect l="l" t="t" r="r" b="b"/>
              <a:pathLst>
                <a:path w="23877" h="16394" extrusionOk="0">
                  <a:moveTo>
                    <a:pt x="23714" y="1"/>
                  </a:moveTo>
                  <a:lnTo>
                    <a:pt x="23633" y="41"/>
                  </a:lnTo>
                  <a:lnTo>
                    <a:pt x="23592" y="82"/>
                  </a:lnTo>
                  <a:lnTo>
                    <a:pt x="22697" y="1139"/>
                  </a:lnTo>
                  <a:lnTo>
                    <a:pt x="21762" y="2197"/>
                  </a:lnTo>
                  <a:lnTo>
                    <a:pt x="20786" y="3214"/>
                  </a:lnTo>
                  <a:lnTo>
                    <a:pt x="19809" y="4231"/>
                  </a:lnTo>
                  <a:lnTo>
                    <a:pt x="18792" y="5166"/>
                  </a:lnTo>
                  <a:lnTo>
                    <a:pt x="17775" y="6143"/>
                  </a:lnTo>
                  <a:lnTo>
                    <a:pt x="16718" y="7038"/>
                  </a:lnTo>
                  <a:lnTo>
                    <a:pt x="15620" y="7892"/>
                  </a:lnTo>
                  <a:lnTo>
                    <a:pt x="14481" y="8746"/>
                  </a:lnTo>
                  <a:lnTo>
                    <a:pt x="13342" y="9559"/>
                  </a:lnTo>
                  <a:lnTo>
                    <a:pt x="12162" y="10332"/>
                  </a:lnTo>
                  <a:lnTo>
                    <a:pt x="10983" y="11105"/>
                  </a:lnTo>
                  <a:lnTo>
                    <a:pt x="9762" y="11797"/>
                  </a:lnTo>
                  <a:lnTo>
                    <a:pt x="8542" y="12488"/>
                  </a:lnTo>
                  <a:lnTo>
                    <a:pt x="7322" y="13139"/>
                  </a:lnTo>
                  <a:lnTo>
                    <a:pt x="6061" y="13749"/>
                  </a:lnTo>
                  <a:lnTo>
                    <a:pt x="4596" y="14400"/>
                  </a:lnTo>
                  <a:lnTo>
                    <a:pt x="3132" y="14969"/>
                  </a:lnTo>
                  <a:lnTo>
                    <a:pt x="1627" y="15539"/>
                  </a:lnTo>
                  <a:lnTo>
                    <a:pt x="122" y="16027"/>
                  </a:lnTo>
                  <a:lnTo>
                    <a:pt x="81" y="16068"/>
                  </a:lnTo>
                  <a:lnTo>
                    <a:pt x="0" y="16108"/>
                  </a:lnTo>
                  <a:lnTo>
                    <a:pt x="0" y="16190"/>
                  </a:lnTo>
                  <a:lnTo>
                    <a:pt x="0" y="16271"/>
                  </a:lnTo>
                  <a:lnTo>
                    <a:pt x="41" y="16312"/>
                  </a:lnTo>
                  <a:lnTo>
                    <a:pt x="81" y="16393"/>
                  </a:lnTo>
                  <a:lnTo>
                    <a:pt x="244" y="16393"/>
                  </a:lnTo>
                  <a:lnTo>
                    <a:pt x="1586" y="15946"/>
                  </a:lnTo>
                  <a:lnTo>
                    <a:pt x="2888" y="15457"/>
                  </a:lnTo>
                  <a:lnTo>
                    <a:pt x="4230" y="14929"/>
                  </a:lnTo>
                  <a:lnTo>
                    <a:pt x="5532" y="14400"/>
                  </a:lnTo>
                  <a:lnTo>
                    <a:pt x="6793" y="13790"/>
                  </a:lnTo>
                  <a:lnTo>
                    <a:pt x="8095" y="13180"/>
                  </a:lnTo>
                  <a:lnTo>
                    <a:pt x="9315" y="12488"/>
                  </a:lnTo>
                  <a:lnTo>
                    <a:pt x="10535" y="11797"/>
                  </a:lnTo>
                  <a:lnTo>
                    <a:pt x="11755" y="11064"/>
                  </a:lnTo>
                  <a:lnTo>
                    <a:pt x="12935" y="10292"/>
                  </a:lnTo>
                  <a:lnTo>
                    <a:pt x="14074" y="9478"/>
                  </a:lnTo>
                  <a:lnTo>
                    <a:pt x="15213" y="8665"/>
                  </a:lnTo>
                  <a:lnTo>
                    <a:pt x="16352" y="7810"/>
                  </a:lnTo>
                  <a:lnTo>
                    <a:pt x="17409" y="6915"/>
                  </a:lnTo>
                  <a:lnTo>
                    <a:pt x="18467" y="5980"/>
                  </a:lnTo>
                  <a:lnTo>
                    <a:pt x="19525" y="5044"/>
                  </a:lnTo>
                  <a:lnTo>
                    <a:pt x="20663" y="3905"/>
                  </a:lnTo>
                  <a:lnTo>
                    <a:pt x="21762" y="2767"/>
                  </a:lnTo>
                  <a:lnTo>
                    <a:pt x="22819" y="1546"/>
                  </a:lnTo>
                  <a:lnTo>
                    <a:pt x="23836" y="326"/>
                  </a:lnTo>
                  <a:lnTo>
                    <a:pt x="23877" y="285"/>
                  </a:lnTo>
                  <a:lnTo>
                    <a:pt x="23877" y="204"/>
                  </a:lnTo>
                  <a:lnTo>
                    <a:pt x="23836" y="82"/>
                  </a:lnTo>
                  <a:lnTo>
                    <a:pt x="23755" y="41"/>
                  </a:lnTo>
                  <a:lnTo>
                    <a:pt x="2371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61500" y="916725"/>
              <a:ext cx="477975" cy="336600"/>
            </a:xfrm>
            <a:custGeom>
              <a:avLst/>
              <a:gdLst/>
              <a:ahLst/>
              <a:cxnLst/>
              <a:rect l="l" t="t" r="r" b="b"/>
              <a:pathLst>
                <a:path w="19119" h="13464" extrusionOk="0">
                  <a:moveTo>
                    <a:pt x="18915" y="0"/>
                  </a:moveTo>
                  <a:lnTo>
                    <a:pt x="18834" y="41"/>
                  </a:lnTo>
                  <a:lnTo>
                    <a:pt x="18793" y="82"/>
                  </a:lnTo>
                  <a:lnTo>
                    <a:pt x="18101" y="1017"/>
                  </a:lnTo>
                  <a:lnTo>
                    <a:pt x="17410" y="1912"/>
                  </a:lnTo>
                  <a:lnTo>
                    <a:pt x="16678" y="2766"/>
                  </a:lnTo>
                  <a:lnTo>
                    <a:pt x="15946" y="3620"/>
                  </a:lnTo>
                  <a:lnTo>
                    <a:pt x="15132" y="4434"/>
                  </a:lnTo>
                  <a:lnTo>
                    <a:pt x="14319" y="5247"/>
                  </a:lnTo>
                  <a:lnTo>
                    <a:pt x="13505" y="5980"/>
                  </a:lnTo>
                  <a:lnTo>
                    <a:pt x="12610" y="6712"/>
                  </a:lnTo>
                  <a:lnTo>
                    <a:pt x="11756" y="7403"/>
                  </a:lnTo>
                  <a:lnTo>
                    <a:pt x="10820" y="8095"/>
                  </a:lnTo>
                  <a:lnTo>
                    <a:pt x="9885" y="8746"/>
                  </a:lnTo>
                  <a:lnTo>
                    <a:pt x="8949" y="9315"/>
                  </a:lnTo>
                  <a:lnTo>
                    <a:pt x="7973" y="9925"/>
                  </a:lnTo>
                  <a:lnTo>
                    <a:pt x="6997" y="10454"/>
                  </a:lnTo>
                  <a:lnTo>
                    <a:pt x="5980" y="10942"/>
                  </a:lnTo>
                  <a:lnTo>
                    <a:pt x="4963" y="11430"/>
                  </a:lnTo>
                  <a:lnTo>
                    <a:pt x="3783" y="11918"/>
                  </a:lnTo>
                  <a:lnTo>
                    <a:pt x="2563" y="12366"/>
                  </a:lnTo>
                  <a:lnTo>
                    <a:pt x="1343" y="12772"/>
                  </a:lnTo>
                  <a:lnTo>
                    <a:pt x="123" y="13098"/>
                  </a:lnTo>
                  <a:lnTo>
                    <a:pt x="41" y="13139"/>
                  </a:lnTo>
                  <a:lnTo>
                    <a:pt x="1" y="13220"/>
                  </a:lnTo>
                  <a:lnTo>
                    <a:pt x="1" y="13261"/>
                  </a:lnTo>
                  <a:lnTo>
                    <a:pt x="1" y="13342"/>
                  </a:lnTo>
                  <a:lnTo>
                    <a:pt x="41" y="13383"/>
                  </a:lnTo>
                  <a:lnTo>
                    <a:pt x="82" y="13464"/>
                  </a:lnTo>
                  <a:lnTo>
                    <a:pt x="245" y="13464"/>
                  </a:lnTo>
                  <a:lnTo>
                    <a:pt x="1343" y="13179"/>
                  </a:lnTo>
                  <a:lnTo>
                    <a:pt x="2400" y="12813"/>
                  </a:lnTo>
                  <a:lnTo>
                    <a:pt x="3499" y="12406"/>
                  </a:lnTo>
                  <a:lnTo>
                    <a:pt x="4556" y="12000"/>
                  </a:lnTo>
                  <a:lnTo>
                    <a:pt x="5614" y="11552"/>
                  </a:lnTo>
                  <a:lnTo>
                    <a:pt x="6631" y="11023"/>
                  </a:lnTo>
                  <a:lnTo>
                    <a:pt x="7648" y="10495"/>
                  </a:lnTo>
                  <a:lnTo>
                    <a:pt x="8665" y="9925"/>
                  </a:lnTo>
                  <a:lnTo>
                    <a:pt x="9641" y="9356"/>
                  </a:lnTo>
                  <a:lnTo>
                    <a:pt x="10576" y="8705"/>
                  </a:lnTo>
                  <a:lnTo>
                    <a:pt x="11512" y="8054"/>
                  </a:lnTo>
                  <a:lnTo>
                    <a:pt x="12447" y="7363"/>
                  </a:lnTo>
                  <a:lnTo>
                    <a:pt x="13342" y="6630"/>
                  </a:lnTo>
                  <a:lnTo>
                    <a:pt x="14197" y="5858"/>
                  </a:lnTo>
                  <a:lnTo>
                    <a:pt x="15010" y="5085"/>
                  </a:lnTo>
                  <a:lnTo>
                    <a:pt x="15824" y="4271"/>
                  </a:lnTo>
                  <a:lnTo>
                    <a:pt x="16718" y="3295"/>
                  </a:lnTo>
                  <a:lnTo>
                    <a:pt x="17532" y="2319"/>
                  </a:lnTo>
                  <a:lnTo>
                    <a:pt x="18345" y="1302"/>
                  </a:lnTo>
                  <a:lnTo>
                    <a:pt x="19078" y="285"/>
                  </a:lnTo>
                  <a:lnTo>
                    <a:pt x="19118" y="204"/>
                  </a:lnTo>
                  <a:lnTo>
                    <a:pt x="19118" y="122"/>
                  </a:lnTo>
                  <a:lnTo>
                    <a:pt x="19078" y="82"/>
                  </a:lnTo>
                  <a:lnTo>
                    <a:pt x="19037" y="41"/>
                  </a:lnTo>
                  <a:lnTo>
                    <a:pt x="1891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277775" y="921800"/>
              <a:ext cx="404750" cy="281700"/>
            </a:xfrm>
            <a:custGeom>
              <a:avLst/>
              <a:gdLst/>
              <a:ahLst/>
              <a:cxnLst/>
              <a:rect l="l" t="t" r="r" b="b"/>
              <a:pathLst>
                <a:path w="16190" h="11268" extrusionOk="0">
                  <a:moveTo>
                    <a:pt x="15945" y="1"/>
                  </a:moveTo>
                  <a:lnTo>
                    <a:pt x="15864" y="41"/>
                  </a:lnTo>
                  <a:lnTo>
                    <a:pt x="12895" y="2319"/>
                  </a:lnTo>
                  <a:lnTo>
                    <a:pt x="9844" y="4516"/>
                  </a:lnTo>
                  <a:lnTo>
                    <a:pt x="6793" y="6631"/>
                  </a:lnTo>
                  <a:lnTo>
                    <a:pt x="3661" y="8705"/>
                  </a:lnTo>
                  <a:lnTo>
                    <a:pt x="1871" y="9804"/>
                  </a:lnTo>
                  <a:lnTo>
                    <a:pt x="82" y="10942"/>
                  </a:lnTo>
                  <a:lnTo>
                    <a:pt x="41" y="10983"/>
                  </a:lnTo>
                  <a:lnTo>
                    <a:pt x="0" y="11064"/>
                  </a:lnTo>
                  <a:lnTo>
                    <a:pt x="0" y="11105"/>
                  </a:lnTo>
                  <a:lnTo>
                    <a:pt x="41" y="11186"/>
                  </a:lnTo>
                  <a:lnTo>
                    <a:pt x="82" y="11227"/>
                  </a:lnTo>
                  <a:lnTo>
                    <a:pt x="122" y="11268"/>
                  </a:lnTo>
                  <a:lnTo>
                    <a:pt x="285" y="11268"/>
                  </a:lnTo>
                  <a:lnTo>
                    <a:pt x="3458" y="9275"/>
                  </a:lnTo>
                  <a:lnTo>
                    <a:pt x="6631" y="7200"/>
                  </a:lnTo>
                  <a:lnTo>
                    <a:pt x="9722" y="5044"/>
                  </a:lnTo>
                  <a:lnTo>
                    <a:pt x="12773" y="2848"/>
                  </a:lnTo>
                  <a:lnTo>
                    <a:pt x="14440" y="1587"/>
                  </a:lnTo>
                  <a:lnTo>
                    <a:pt x="16108" y="326"/>
                  </a:lnTo>
                  <a:lnTo>
                    <a:pt x="16149" y="245"/>
                  </a:lnTo>
                  <a:lnTo>
                    <a:pt x="16189" y="204"/>
                  </a:lnTo>
                  <a:lnTo>
                    <a:pt x="16149" y="123"/>
                  </a:lnTo>
                  <a:lnTo>
                    <a:pt x="16108" y="82"/>
                  </a:lnTo>
                  <a:lnTo>
                    <a:pt x="159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329625" y="896375"/>
              <a:ext cx="264425" cy="187150"/>
            </a:xfrm>
            <a:custGeom>
              <a:avLst/>
              <a:gdLst/>
              <a:ahLst/>
              <a:cxnLst/>
              <a:rect l="l" t="t" r="r" b="b"/>
              <a:pathLst>
                <a:path w="10577" h="7486" extrusionOk="0">
                  <a:moveTo>
                    <a:pt x="7038" y="1"/>
                  </a:moveTo>
                  <a:lnTo>
                    <a:pt x="6956" y="41"/>
                  </a:lnTo>
                  <a:lnTo>
                    <a:pt x="5940" y="651"/>
                  </a:lnTo>
                  <a:lnTo>
                    <a:pt x="4963" y="1262"/>
                  </a:lnTo>
                  <a:lnTo>
                    <a:pt x="4028" y="1953"/>
                  </a:lnTo>
                  <a:lnTo>
                    <a:pt x="3133" y="2645"/>
                  </a:lnTo>
                  <a:lnTo>
                    <a:pt x="2197" y="3417"/>
                  </a:lnTo>
                  <a:lnTo>
                    <a:pt x="1343" y="4231"/>
                  </a:lnTo>
                  <a:lnTo>
                    <a:pt x="936" y="4597"/>
                  </a:lnTo>
                  <a:lnTo>
                    <a:pt x="570" y="5004"/>
                  </a:lnTo>
                  <a:lnTo>
                    <a:pt x="408" y="5207"/>
                  </a:lnTo>
                  <a:lnTo>
                    <a:pt x="286" y="5451"/>
                  </a:lnTo>
                  <a:lnTo>
                    <a:pt x="164" y="5655"/>
                  </a:lnTo>
                  <a:lnTo>
                    <a:pt x="82" y="5899"/>
                  </a:lnTo>
                  <a:lnTo>
                    <a:pt x="42" y="6143"/>
                  </a:lnTo>
                  <a:lnTo>
                    <a:pt x="1" y="6346"/>
                  </a:lnTo>
                  <a:lnTo>
                    <a:pt x="42" y="6550"/>
                  </a:lnTo>
                  <a:lnTo>
                    <a:pt x="82" y="6753"/>
                  </a:lnTo>
                  <a:lnTo>
                    <a:pt x="164" y="6956"/>
                  </a:lnTo>
                  <a:lnTo>
                    <a:pt x="286" y="7119"/>
                  </a:lnTo>
                  <a:lnTo>
                    <a:pt x="448" y="7282"/>
                  </a:lnTo>
                  <a:lnTo>
                    <a:pt x="652" y="7404"/>
                  </a:lnTo>
                  <a:lnTo>
                    <a:pt x="896" y="7485"/>
                  </a:lnTo>
                  <a:lnTo>
                    <a:pt x="1140" y="7485"/>
                  </a:lnTo>
                  <a:lnTo>
                    <a:pt x="1384" y="7444"/>
                  </a:lnTo>
                  <a:lnTo>
                    <a:pt x="1669" y="7404"/>
                  </a:lnTo>
                  <a:lnTo>
                    <a:pt x="2157" y="7160"/>
                  </a:lnTo>
                  <a:lnTo>
                    <a:pt x="2604" y="6916"/>
                  </a:lnTo>
                  <a:lnTo>
                    <a:pt x="3621" y="6346"/>
                  </a:lnTo>
                  <a:lnTo>
                    <a:pt x="4638" y="5777"/>
                  </a:lnTo>
                  <a:lnTo>
                    <a:pt x="5614" y="5126"/>
                  </a:lnTo>
                  <a:lnTo>
                    <a:pt x="6550" y="4475"/>
                  </a:lnTo>
                  <a:lnTo>
                    <a:pt x="7607" y="3662"/>
                  </a:lnTo>
                  <a:lnTo>
                    <a:pt x="8584" y="2848"/>
                  </a:lnTo>
                  <a:lnTo>
                    <a:pt x="9600" y="1953"/>
                  </a:lnTo>
                  <a:lnTo>
                    <a:pt x="10536" y="1058"/>
                  </a:lnTo>
                  <a:lnTo>
                    <a:pt x="10577" y="977"/>
                  </a:lnTo>
                  <a:lnTo>
                    <a:pt x="10577" y="936"/>
                  </a:lnTo>
                  <a:lnTo>
                    <a:pt x="10577" y="855"/>
                  </a:lnTo>
                  <a:lnTo>
                    <a:pt x="10536" y="814"/>
                  </a:lnTo>
                  <a:lnTo>
                    <a:pt x="10455" y="774"/>
                  </a:lnTo>
                  <a:lnTo>
                    <a:pt x="10414" y="733"/>
                  </a:lnTo>
                  <a:lnTo>
                    <a:pt x="10333" y="774"/>
                  </a:lnTo>
                  <a:lnTo>
                    <a:pt x="10251" y="814"/>
                  </a:lnTo>
                  <a:lnTo>
                    <a:pt x="9478" y="1546"/>
                  </a:lnTo>
                  <a:lnTo>
                    <a:pt x="8706" y="2238"/>
                  </a:lnTo>
                  <a:lnTo>
                    <a:pt x="7892" y="2929"/>
                  </a:lnTo>
                  <a:lnTo>
                    <a:pt x="7079" y="3621"/>
                  </a:lnTo>
                  <a:lnTo>
                    <a:pt x="6224" y="4231"/>
                  </a:lnTo>
                  <a:lnTo>
                    <a:pt x="5329" y="4841"/>
                  </a:lnTo>
                  <a:lnTo>
                    <a:pt x="4435" y="5451"/>
                  </a:lnTo>
                  <a:lnTo>
                    <a:pt x="3540" y="5980"/>
                  </a:lnTo>
                  <a:lnTo>
                    <a:pt x="2604" y="6550"/>
                  </a:lnTo>
                  <a:lnTo>
                    <a:pt x="2116" y="6794"/>
                  </a:lnTo>
                  <a:lnTo>
                    <a:pt x="1628" y="6997"/>
                  </a:lnTo>
                  <a:lnTo>
                    <a:pt x="1384" y="7078"/>
                  </a:lnTo>
                  <a:lnTo>
                    <a:pt x="1140" y="7119"/>
                  </a:lnTo>
                  <a:lnTo>
                    <a:pt x="855" y="7078"/>
                  </a:lnTo>
                  <a:lnTo>
                    <a:pt x="733" y="7038"/>
                  </a:lnTo>
                  <a:lnTo>
                    <a:pt x="652" y="6956"/>
                  </a:lnTo>
                  <a:lnTo>
                    <a:pt x="489" y="6794"/>
                  </a:lnTo>
                  <a:lnTo>
                    <a:pt x="408" y="6590"/>
                  </a:lnTo>
                  <a:lnTo>
                    <a:pt x="408" y="6387"/>
                  </a:lnTo>
                  <a:lnTo>
                    <a:pt x="408" y="6183"/>
                  </a:lnTo>
                  <a:lnTo>
                    <a:pt x="448" y="5939"/>
                  </a:lnTo>
                  <a:lnTo>
                    <a:pt x="530" y="5695"/>
                  </a:lnTo>
                  <a:lnTo>
                    <a:pt x="652" y="5492"/>
                  </a:lnTo>
                  <a:lnTo>
                    <a:pt x="814" y="5289"/>
                  </a:lnTo>
                  <a:lnTo>
                    <a:pt x="1180" y="4882"/>
                  </a:lnTo>
                  <a:lnTo>
                    <a:pt x="1547" y="4556"/>
                  </a:lnTo>
                  <a:lnTo>
                    <a:pt x="2319" y="3824"/>
                  </a:lnTo>
                  <a:lnTo>
                    <a:pt x="3133" y="3133"/>
                  </a:lnTo>
                  <a:lnTo>
                    <a:pt x="4068" y="2360"/>
                  </a:lnTo>
                  <a:lnTo>
                    <a:pt x="5085" y="1668"/>
                  </a:lnTo>
                  <a:lnTo>
                    <a:pt x="6102" y="977"/>
                  </a:lnTo>
                  <a:lnTo>
                    <a:pt x="7160" y="367"/>
                  </a:lnTo>
                  <a:lnTo>
                    <a:pt x="7201" y="326"/>
                  </a:lnTo>
                  <a:lnTo>
                    <a:pt x="7241" y="245"/>
                  </a:lnTo>
                  <a:lnTo>
                    <a:pt x="7241" y="163"/>
                  </a:lnTo>
                  <a:lnTo>
                    <a:pt x="7201" y="123"/>
                  </a:lnTo>
                  <a:lnTo>
                    <a:pt x="7160" y="82"/>
                  </a:lnTo>
                  <a:lnTo>
                    <a:pt x="7119" y="41"/>
                  </a:lnTo>
                  <a:lnTo>
                    <a:pt x="70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2"/>
          <p:cNvSpPr/>
          <p:nvPr/>
        </p:nvSpPr>
        <p:spPr>
          <a:xfrm>
            <a:off x="444778" y="4470672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2581987" y="4739780"/>
            <a:ext cx="85658" cy="85658"/>
          </a:xfrm>
          <a:custGeom>
            <a:avLst/>
            <a:gdLst/>
            <a:ahLst/>
            <a:cxnLst/>
            <a:rect l="l" t="t" r="r" b="b"/>
            <a:pathLst>
              <a:path w="1872" h="1872" extrusionOk="0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"/>
          <p:cNvSpPr/>
          <p:nvPr/>
        </p:nvSpPr>
        <p:spPr>
          <a:xfrm>
            <a:off x="1542479" y="523342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180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21" y="1831"/>
                </a:lnTo>
                <a:lnTo>
                  <a:pt x="1384" y="1750"/>
                </a:lnTo>
                <a:lnTo>
                  <a:pt x="1506" y="1668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36"/>
                </a:lnTo>
                <a:lnTo>
                  <a:pt x="1831" y="774"/>
                </a:lnTo>
                <a:lnTo>
                  <a:pt x="1791" y="611"/>
                </a:lnTo>
                <a:lnTo>
                  <a:pt x="1750" y="489"/>
                </a:lnTo>
                <a:lnTo>
                  <a:pt x="1628" y="367"/>
                </a:lnTo>
                <a:lnTo>
                  <a:pt x="1547" y="245"/>
                </a:lnTo>
                <a:lnTo>
                  <a:pt x="126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" name="Google Shape;62;p2"/>
          <p:cNvGrpSpPr/>
          <p:nvPr/>
        </p:nvGrpSpPr>
        <p:grpSpPr>
          <a:xfrm>
            <a:off x="4563981" y="3034877"/>
            <a:ext cx="307124" cy="305294"/>
            <a:chOff x="1026043" y="1162815"/>
            <a:chExt cx="307124" cy="305294"/>
          </a:xfrm>
        </p:grpSpPr>
        <p:sp>
          <p:nvSpPr>
            <p:cNvPr id="63" name="Google Shape;63;p2"/>
            <p:cNvSpPr/>
            <p:nvPr/>
          </p:nvSpPr>
          <p:spPr>
            <a:xfrm>
              <a:off x="1026043" y="1162815"/>
              <a:ext cx="307124" cy="305294"/>
            </a:xfrm>
            <a:custGeom>
              <a:avLst/>
              <a:gdLst/>
              <a:ahLst/>
              <a:cxnLst/>
              <a:rect l="l" t="t" r="r" b="b"/>
              <a:pathLst>
                <a:path w="6712" h="6672" extrusionOk="0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109780" y="1246551"/>
              <a:ext cx="169440" cy="158275"/>
            </a:xfrm>
            <a:custGeom>
              <a:avLst/>
              <a:gdLst/>
              <a:ahLst/>
              <a:cxnLst/>
              <a:rect l="l" t="t" r="r" b="b"/>
              <a:pathLst>
                <a:path w="3703" h="3459" extrusionOk="0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200974" y="1274509"/>
              <a:ext cx="18669" cy="18623"/>
            </a:xfrm>
            <a:custGeom>
              <a:avLst/>
              <a:gdLst/>
              <a:ahLst/>
              <a:cxnLst/>
              <a:rect l="l" t="t" r="r" b="b"/>
              <a:pathLst>
                <a:path w="408" h="407" extrusionOk="0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1158191" y="1281922"/>
              <a:ext cx="18623" cy="16793"/>
            </a:xfrm>
            <a:custGeom>
              <a:avLst/>
              <a:gdLst/>
              <a:ahLst/>
              <a:cxnLst/>
              <a:rect l="l" t="t" r="r" b="b"/>
              <a:pathLst>
                <a:path w="407" h="367" extrusionOk="0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143274" y="1328457"/>
              <a:ext cx="16793" cy="18669"/>
            </a:xfrm>
            <a:custGeom>
              <a:avLst/>
              <a:gdLst/>
              <a:ahLst/>
              <a:cxnLst/>
              <a:rect l="l" t="t" r="r" b="b"/>
              <a:pathLst>
                <a:path w="367" h="408" extrusionOk="0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182351" y="1356369"/>
              <a:ext cx="16839" cy="18669"/>
            </a:xfrm>
            <a:custGeom>
              <a:avLst/>
              <a:gdLst/>
              <a:ahLst/>
              <a:cxnLst/>
              <a:rect l="l" t="t" r="r" b="b"/>
              <a:pathLst>
                <a:path w="368" h="408" extrusionOk="0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1225180" y="1319168"/>
              <a:ext cx="18669" cy="18669"/>
            </a:xfrm>
            <a:custGeom>
              <a:avLst/>
              <a:gdLst/>
              <a:ahLst/>
              <a:cxnLst/>
              <a:rect l="l" t="t" r="r" b="b"/>
              <a:pathLst>
                <a:path w="408" h="408" extrusionOk="0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186103" y="1309834"/>
              <a:ext cx="18669" cy="18669"/>
            </a:xfrm>
            <a:custGeom>
              <a:avLst/>
              <a:gdLst/>
              <a:ahLst/>
              <a:cxnLst/>
              <a:rect l="l" t="t" r="r" b="b"/>
              <a:pathLst>
                <a:path w="408" h="408" extrusionOk="0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4"/>
          <p:cNvSpPr txBox="1">
            <a:spLocks noGrp="1"/>
          </p:cNvSpPr>
          <p:nvPr>
            <p:ph type="body" idx="1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0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4"/>
          <p:cNvSpPr/>
          <p:nvPr/>
        </p:nvSpPr>
        <p:spPr>
          <a:xfrm>
            <a:off x="7611275" y="-1005275"/>
            <a:ext cx="3656709" cy="2101870"/>
          </a:xfrm>
          <a:custGeom>
            <a:avLst/>
            <a:gdLst/>
            <a:ahLst/>
            <a:cxnLst/>
            <a:rect l="l" t="t" r="r" b="b"/>
            <a:pathLst>
              <a:path w="34820" h="20014" extrusionOk="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4"/>
          <p:cNvGrpSpPr/>
          <p:nvPr/>
        </p:nvGrpSpPr>
        <p:grpSpPr>
          <a:xfrm rot="-1707809" flipH="1">
            <a:off x="-717545" y="-721343"/>
            <a:ext cx="1340703" cy="1721669"/>
            <a:chOff x="2659350" y="1746500"/>
            <a:chExt cx="379350" cy="487125"/>
          </a:xfrm>
        </p:grpSpPr>
        <p:sp>
          <p:nvSpPr>
            <p:cNvPr id="112" name="Google Shape;112;p4"/>
            <p:cNvSpPr/>
            <p:nvPr/>
          </p:nvSpPr>
          <p:spPr>
            <a:xfrm>
              <a:off x="2659350" y="1746500"/>
              <a:ext cx="379350" cy="487125"/>
            </a:xfrm>
            <a:custGeom>
              <a:avLst/>
              <a:gdLst/>
              <a:ahLst/>
              <a:cxnLst/>
              <a:rect l="l" t="t" r="r" b="b"/>
              <a:pathLst>
                <a:path w="15174" h="19485" extrusionOk="0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2701050" y="1843125"/>
              <a:ext cx="309175" cy="322375"/>
            </a:xfrm>
            <a:custGeom>
              <a:avLst/>
              <a:gdLst/>
              <a:ahLst/>
              <a:cxnLst/>
              <a:rect l="l" t="t" r="r" b="b"/>
              <a:pathLst>
                <a:path w="12367" h="12895" extrusionOk="0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2756975" y="1978375"/>
              <a:ext cx="183075" cy="133225"/>
            </a:xfrm>
            <a:custGeom>
              <a:avLst/>
              <a:gdLst/>
              <a:ahLst/>
              <a:cxnLst/>
              <a:rect l="l" t="t" r="r" b="b"/>
              <a:pathLst>
                <a:path w="7323" h="5329" extrusionOk="0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" name="Google Shape;115;p4"/>
          <p:cNvSpPr/>
          <p:nvPr/>
        </p:nvSpPr>
        <p:spPr>
          <a:xfrm>
            <a:off x="7371478" y="206147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"/>
          <p:cNvSpPr/>
          <p:nvPr/>
        </p:nvSpPr>
        <p:spPr>
          <a:xfrm>
            <a:off x="1648337" y="291793"/>
            <a:ext cx="85658" cy="85658"/>
          </a:xfrm>
          <a:custGeom>
            <a:avLst/>
            <a:gdLst/>
            <a:ahLst/>
            <a:cxnLst/>
            <a:rect l="l" t="t" r="r" b="b"/>
            <a:pathLst>
              <a:path w="1872" h="1872" extrusionOk="0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" name="Google Shape;117;p4"/>
          <p:cNvGrpSpPr/>
          <p:nvPr/>
        </p:nvGrpSpPr>
        <p:grpSpPr>
          <a:xfrm>
            <a:off x="8116881" y="393465"/>
            <a:ext cx="307124" cy="305294"/>
            <a:chOff x="1026043" y="1162815"/>
            <a:chExt cx="307124" cy="305294"/>
          </a:xfrm>
        </p:grpSpPr>
        <p:sp>
          <p:nvSpPr>
            <p:cNvPr id="118" name="Google Shape;118;p4"/>
            <p:cNvSpPr/>
            <p:nvPr/>
          </p:nvSpPr>
          <p:spPr>
            <a:xfrm>
              <a:off x="1026043" y="1162815"/>
              <a:ext cx="307124" cy="305294"/>
            </a:xfrm>
            <a:custGeom>
              <a:avLst/>
              <a:gdLst/>
              <a:ahLst/>
              <a:cxnLst/>
              <a:rect l="l" t="t" r="r" b="b"/>
              <a:pathLst>
                <a:path w="6712" h="6672" extrusionOk="0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1109780" y="1246551"/>
              <a:ext cx="169440" cy="158275"/>
            </a:xfrm>
            <a:custGeom>
              <a:avLst/>
              <a:gdLst/>
              <a:ahLst/>
              <a:cxnLst/>
              <a:rect l="l" t="t" r="r" b="b"/>
              <a:pathLst>
                <a:path w="3703" h="3459" extrusionOk="0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1200974" y="1274509"/>
              <a:ext cx="18669" cy="18623"/>
            </a:xfrm>
            <a:custGeom>
              <a:avLst/>
              <a:gdLst/>
              <a:ahLst/>
              <a:cxnLst/>
              <a:rect l="l" t="t" r="r" b="b"/>
              <a:pathLst>
                <a:path w="408" h="407" extrusionOk="0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1158191" y="1281922"/>
              <a:ext cx="18623" cy="16793"/>
            </a:xfrm>
            <a:custGeom>
              <a:avLst/>
              <a:gdLst/>
              <a:ahLst/>
              <a:cxnLst/>
              <a:rect l="l" t="t" r="r" b="b"/>
              <a:pathLst>
                <a:path w="407" h="367" extrusionOk="0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4"/>
            <p:cNvSpPr/>
            <p:nvPr/>
          </p:nvSpPr>
          <p:spPr>
            <a:xfrm>
              <a:off x="1186103" y="1309834"/>
              <a:ext cx="18669" cy="18669"/>
            </a:xfrm>
            <a:custGeom>
              <a:avLst/>
              <a:gdLst/>
              <a:ahLst/>
              <a:cxnLst/>
              <a:rect l="l" t="t" r="r" b="b"/>
              <a:pathLst>
                <a:path w="408" h="408" extrusionOk="0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4"/>
            <p:cNvSpPr/>
            <p:nvPr/>
          </p:nvSpPr>
          <p:spPr>
            <a:xfrm>
              <a:off x="1225180" y="1319168"/>
              <a:ext cx="18669" cy="18669"/>
            </a:xfrm>
            <a:custGeom>
              <a:avLst/>
              <a:gdLst/>
              <a:ahLst/>
              <a:cxnLst/>
              <a:rect l="l" t="t" r="r" b="b"/>
              <a:pathLst>
                <a:path w="408" h="408" extrusionOk="0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1143274" y="1328457"/>
              <a:ext cx="16793" cy="18669"/>
            </a:xfrm>
            <a:custGeom>
              <a:avLst/>
              <a:gdLst/>
              <a:ahLst/>
              <a:cxnLst/>
              <a:rect l="l" t="t" r="r" b="b"/>
              <a:pathLst>
                <a:path w="367" h="408" extrusionOk="0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1182351" y="1356369"/>
              <a:ext cx="16839" cy="18669"/>
            </a:xfrm>
            <a:custGeom>
              <a:avLst/>
              <a:gdLst/>
              <a:ahLst/>
              <a:cxnLst/>
              <a:rect l="l" t="t" r="r" b="b"/>
              <a:pathLst>
                <a:path w="368" h="408" extrusionOk="0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" name="Google Shape;126;p4"/>
          <p:cNvGrpSpPr/>
          <p:nvPr/>
        </p:nvGrpSpPr>
        <p:grpSpPr>
          <a:xfrm>
            <a:off x="886093" y="581517"/>
            <a:ext cx="474643" cy="299712"/>
            <a:chOff x="7729218" y="1694205"/>
            <a:chExt cx="474643" cy="299712"/>
          </a:xfrm>
        </p:grpSpPr>
        <p:sp>
          <p:nvSpPr>
            <p:cNvPr id="127" name="Google Shape;127;p4"/>
            <p:cNvSpPr/>
            <p:nvPr/>
          </p:nvSpPr>
          <p:spPr>
            <a:xfrm>
              <a:off x="7729218" y="1694205"/>
              <a:ext cx="474643" cy="299712"/>
            </a:xfrm>
            <a:custGeom>
              <a:avLst/>
              <a:gdLst/>
              <a:ahLst/>
              <a:cxnLst/>
              <a:rect l="l" t="t" r="r" b="b"/>
              <a:pathLst>
                <a:path w="10373" h="6550" extrusionOk="0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7738507" y="1703494"/>
              <a:ext cx="456065" cy="281088"/>
            </a:xfrm>
            <a:custGeom>
              <a:avLst/>
              <a:gdLst/>
              <a:ahLst/>
              <a:cxnLst/>
              <a:rect l="l" t="t" r="r" b="b"/>
              <a:pathLst>
                <a:path w="9967" h="6143" extrusionOk="0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" name="Google Shape;129;p4"/>
          <p:cNvSpPr/>
          <p:nvPr/>
        </p:nvSpPr>
        <p:spPr>
          <a:xfrm>
            <a:off x="8772703" y="1409147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4"/>
          <p:cNvSpPr/>
          <p:nvPr/>
        </p:nvSpPr>
        <p:spPr>
          <a:xfrm>
            <a:off x="278996" y="3091338"/>
            <a:ext cx="152693" cy="154523"/>
          </a:xfrm>
          <a:custGeom>
            <a:avLst/>
            <a:gdLst/>
            <a:ahLst/>
            <a:cxnLst/>
            <a:rect l="l" t="t" r="r" b="b"/>
            <a:pathLst>
              <a:path w="3337" h="3377" extrusionOk="0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4"/>
          <p:cNvSpPr/>
          <p:nvPr/>
        </p:nvSpPr>
        <p:spPr>
          <a:xfrm>
            <a:off x="360072" y="3727134"/>
            <a:ext cx="303418" cy="303418"/>
          </a:xfrm>
          <a:custGeom>
            <a:avLst/>
            <a:gdLst/>
            <a:ahLst/>
            <a:cxnLst/>
            <a:rect l="l" t="t" r="r" b="b"/>
            <a:pathLst>
              <a:path w="6631" h="6631" extrusionOk="0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4"/>
          <p:cNvSpPr/>
          <p:nvPr/>
        </p:nvSpPr>
        <p:spPr>
          <a:xfrm>
            <a:off x="-1614825" y="3831637"/>
            <a:ext cx="3656709" cy="2101870"/>
          </a:xfrm>
          <a:custGeom>
            <a:avLst/>
            <a:gdLst/>
            <a:ahLst/>
            <a:cxnLst/>
            <a:rect l="l" t="t" r="r" b="b"/>
            <a:pathLst>
              <a:path w="34820" h="20014" extrusionOk="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3" name="Google Shape;133;p4"/>
          <p:cNvGrpSpPr/>
          <p:nvPr/>
        </p:nvGrpSpPr>
        <p:grpSpPr>
          <a:xfrm>
            <a:off x="6749493" y="4363642"/>
            <a:ext cx="474643" cy="299712"/>
            <a:chOff x="7729218" y="1694205"/>
            <a:chExt cx="474643" cy="299712"/>
          </a:xfrm>
        </p:grpSpPr>
        <p:sp>
          <p:nvSpPr>
            <p:cNvPr id="134" name="Google Shape;134;p4"/>
            <p:cNvSpPr/>
            <p:nvPr/>
          </p:nvSpPr>
          <p:spPr>
            <a:xfrm>
              <a:off x="7729218" y="1694205"/>
              <a:ext cx="474643" cy="299712"/>
            </a:xfrm>
            <a:custGeom>
              <a:avLst/>
              <a:gdLst/>
              <a:ahLst/>
              <a:cxnLst/>
              <a:rect l="l" t="t" r="r" b="b"/>
              <a:pathLst>
                <a:path w="10373" h="6550" extrusionOk="0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7738507" y="1703494"/>
              <a:ext cx="456065" cy="281088"/>
            </a:xfrm>
            <a:custGeom>
              <a:avLst/>
              <a:gdLst/>
              <a:ahLst/>
              <a:cxnLst/>
              <a:rect l="l" t="t" r="r" b="b"/>
              <a:pathLst>
                <a:path w="9967" h="6143" extrusionOk="0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6" name="Google Shape;136;p4"/>
          <p:cNvSpPr/>
          <p:nvPr/>
        </p:nvSpPr>
        <p:spPr>
          <a:xfrm>
            <a:off x="7739087" y="4470668"/>
            <a:ext cx="85658" cy="85658"/>
          </a:xfrm>
          <a:custGeom>
            <a:avLst/>
            <a:gdLst/>
            <a:ahLst/>
            <a:cxnLst/>
            <a:rect l="l" t="t" r="r" b="b"/>
            <a:pathLst>
              <a:path w="1872" h="1872" extrusionOk="0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4"/>
          <p:cNvSpPr/>
          <p:nvPr/>
        </p:nvSpPr>
        <p:spPr>
          <a:xfrm>
            <a:off x="6054153" y="4663347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8" name="Google Shape;138;p4"/>
          <p:cNvGrpSpPr/>
          <p:nvPr/>
        </p:nvGrpSpPr>
        <p:grpSpPr>
          <a:xfrm rot="10800000">
            <a:off x="7371465" y="3831622"/>
            <a:ext cx="2299701" cy="1685267"/>
            <a:chOff x="238125" y="896375"/>
            <a:chExt cx="635575" cy="465775"/>
          </a:xfrm>
        </p:grpSpPr>
        <p:sp>
          <p:nvSpPr>
            <p:cNvPr id="139" name="Google Shape;139;p4"/>
            <p:cNvSpPr/>
            <p:nvPr/>
          </p:nvSpPr>
          <p:spPr>
            <a:xfrm>
              <a:off x="258450" y="937050"/>
              <a:ext cx="615250" cy="425100"/>
            </a:xfrm>
            <a:custGeom>
              <a:avLst/>
              <a:gdLst/>
              <a:ahLst/>
              <a:cxnLst/>
              <a:rect l="l" t="t" r="r" b="b"/>
              <a:pathLst>
                <a:path w="24610" h="17004" extrusionOk="0">
                  <a:moveTo>
                    <a:pt x="24366" y="1"/>
                  </a:moveTo>
                  <a:lnTo>
                    <a:pt x="24325" y="41"/>
                  </a:lnTo>
                  <a:lnTo>
                    <a:pt x="19891" y="4394"/>
                  </a:lnTo>
                  <a:lnTo>
                    <a:pt x="15457" y="8705"/>
                  </a:lnTo>
                  <a:lnTo>
                    <a:pt x="14441" y="9682"/>
                  </a:lnTo>
                  <a:lnTo>
                    <a:pt x="13383" y="10658"/>
                  </a:lnTo>
                  <a:lnTo>
                    <a:pt x="12325" y="11593"/>
                  </a:lnTo>
                  <a:lnTo>
                    <a:pt x="11227" y="12488"/>
                  </a:lnTo>
                  <a:lnTo>
                    <a:pt x="10048" y="13342"/>
                  </a:lnTo>
                  <a:lnTo>
                    <a:pt x="8868" y="14115"/>
                  </a:lnTo>
                  <a:lnTo>
                    <a:pt x="8258" y="14481"/>
                  </a:lnTo>
                  <a:lnTo>
                    <a:pt x="7648" y="14807"/>
                  </a:lnTo>
                  <a:lnTo>
                    <a:pt x="6997" y="15132"/>
                  </a:lnTo>
                  <a:lnTo>
                    <a:pt x="6346" y="15417"/>
                  </a:lnTo>
                  <a:lnTo>
                    <a:pt x="5614" y="15702"/>
                  </a:lnTo>
                  <a:lnTo>
                    <a:pt x="4841" y="15986"/>
                  </a:lnTo>
                  <a:lnTo>
                    <a:pt x="4109" y="16190"/>
                  </a:lnTo>
                  <a:lnTo>
                    <a:pt x="3336" y="16352"/>
                  </a:lnTo>
                  <a:lnTo>
                    <a:pt x="2563" y="16515"/>
                  </a:lnTo>
                  <a:lnTo>
                    <a:pt x="1750" y="16597"/>
                  </a:lnTo>
                  <a:lnTo>
                    <a:pt x="977" y="16637"/>
                  </a:lnTo>
                  <a:lnTo>
                    <a:pt x="204" y="16597"/>
                  </a:lnTo>
                  <a:lnTo>
                    <a:pt x="123" y="16637"/>
                  </a:lnTo>
                  <a:lnTo>
                    <a:pt x="41" y="16678"/>
                  </a:lnTo>
                  <a:lnTo>
                    <a:pt x="1" y="16719"/>
                  </a:lnTo>
                  <a:lnTo>
                    <a:pt x="1" y="16800"/>
                  </a:lnTo>
                  <a:lnTo>
                    <a:pt x="1" y="16841"/>
                  </a:lnTo>
                  <a:lnTo>
                    <a:pt x="41" y="16922"/>
                  </a:lnTo>
                  <a:lnTo>
                    <a:pt x="123" y="16963"/>
                  </a:lnTo>
                  <a:lnTo>
                    <a:pt x="204" y="17003"/>
                  </a:lnTo>
                  <a:lnTo>
                    <a:pt x="895" y="17003"/>
                  </a:lnTo>
                  <a:lnTo>
                    <a:pt x="1587" y="16963"/>
                  </a:lnTo>
                  <a:lnTo>
                    <a:pt x="2319" y="16922"/>
                  </a:lnTo>
                  <a:lnTo>
                    <a:pt x="3011" y="16800"/>
                  </a:lnTo>
                  <a:lnTo>
                    <a:pt x="3661" y="16678"/>
                  </a:lnTo>
                  <a:lnTo>
                    <a:pt x="4353" y="16515"/>
                  </a:lnTo>
                  <a:lnTo>
                    <a:pt x="5044" y="16312"/>
                  </a:lnTo>
                  <a:lnTo>
                    <a:pt x="5695" y="16068"/>
                  </a:lnTo>
                  <a:lnTo>
                    <a:pt x="6346" y="15824"/>
                  </a:lnTo>
                  <a:lnTo>
                    <a:pt x="6997" y="15539"/>
                  </a:lnTo>
                  <a:lnTo>
                    <a:pt x="7648" y="15214"/>
                  </a:lnTo>
                  <a:lnTo>
                    <a:pt x="8258" y="14888"/>
                  </a:lnTo>
                  <a:lnTo>
                    <a:pt x="9478" y="14156"/>
                  </a:lnTo>
                  <a:lnTo>
                    <a:pt x="10617" y="13383"/>
                  </a:lnTo>
                  <a:lnTo>
                    <a:pt x="11797" y="12488"/>
                  </a:lnTo>
                  <a:lnTo>
                    <a:pt x="12895" y="11593"/>
                  </a:lnTo>
                  <a:lnTo>
                    <a:pt x="13993" y="10617"/>
                  </a:lnTo>
                  <a:lnTo>
                    <a:pt x="15051" y="9641"/>
                  </a:lnTo>
                  <a:lnTo>
                    <a:pt x="17247" y="7485"/>
                  </a:lnTo>
                  <a:lnTo>
                    <a:pt x="19444" y="5370"/>
                  </a:lnTo>
                  <a:lnTo>
                    <a:pt x="24569" y="326"/>
                  </a:lnTo>
                  <a:lnTo>
                    <a:pt x="24610" y="245"/>
                  </a:lnTo>
                  <a:lnTo>
                    <a:pt x="24610" y="163"/>
                  </a:lnTo>
                  <a:lnTo>
                    <a:pt x="24610" y="123"/>
                  </a:lnTo>
                  <a:lnTo>
                    <a:pt x="24569" y="82"/>
                  </a:lnTo>
                  <a:lnTo>
                    <a:pt x="24528" y="41"/>
                  </a:lnTo>
                  <a:lnTo>
                    <a:pt x="244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277775" y="921800"/>
              <a:ext cx="404750" cy="281700"/>
            </a:xfrm>
            <a:custGeom>
              <a:avLst/>
              <a:gdLst/>
              <a:ahLst/>
              <a:cxnLst/>
              <a:rect l="l" t="t" r="r" b="b"/>
              <a:pathLst>
                <a:path w="16190" h="11268" extrusionOk="0">
                  <a:moveTo>
                    <a:pt x="15945" y="1"/>
                  </a:moveTo>
                  <a:lnTo>
                    <a:pt x="15864" y="41"/>
                  </a:lnTo>
                  <a:lnTo>
                    <a:pt x="12895" y="2319"/>
                  </a:lnTo>
                  <a:lnTo>
                    <a:pt x="9844" y="4516"/>
                  </a:lnTo>
                  <a:lnTo>
                    <a:pt x="6793" y="6631"/>
                  </a:lnTo>
                  <a:lnTo>
                    <a:pt x="3661" y="8705"/>
                  </a:lnTo>
                  <a:lnTo>
                    <a:pt x="1871" y="9804"/>
                  </a:lnTo>
                  <a:lnTo>
                    <a:pt x="82" y="10942"/>
                  </a:lnTo>
                  <a:lnTo>
                    <a:pt x="41" y="10983"/>
                  </a:lnTo>
                  <a:lnTo>
                    <a:pt x="0" y="11064"/>
                  </a:lnTo>
                  <a:lnTo>
                    <a:pt x="0" y="11105"/>
                  </a:lnTo>
                  <a:lnTo>
                    <a:pt x="41" y="11186"/>
                  </a:lnTo>
                  <a:lnTo>
                    <a:pt x="82" y="11227"/>
                  </a:lnTo>
                  <a:lnTo>
                    <a:pt x="122" y="11268"/>
                  </a:lnTo>
                  <a:lnTo>
                    <a:pt x="285" y="11268"/>
                  </a:lnTo>
                  <a:lnTo>
                    <a:pt x="3458" y="9275"/>
                  </a:lnTo>
                  <a:lnTo>
                    <a:pt x="6631" y="7200"/>
                  </a:lnTo>
                  <a:lnTo>
                    <a:pt x="9722" y="5044"/>
                  </a:lnTo>
                  <a:lnTo>
                    <a:pt x="12773" y="2848"/>
                  </a:lnTo>
                  <a:lnTo>
                    <a:pt x="14440" y="1587"/>
                  </a:lnTo>
                  <a:lnTo>
                    <a:pt x="16108" y="326"/>
                  </a:lnTo>
                  <a:lnTo>
                    <a:pt x="16149" y="245"/>
                  </a:lnTo>
                  <a:lnTo>
                    <a:pt x="16189" y="204"/>
                  </a:lnTo>
                  <a:lnTo>
                    <a:pt x="16149" y="123"/>
                  </a:lnTo>
                  <a:lnTo>
                    <a:pt x="16108" y="82"/>
                  </a:lnTo>
                  <a:lnTo>
                    <a:pt x="159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238125" y="918750"/>
              <a:ext cx="596925" cy="409850"/>
            </a:xfrm>
            <a:custGeom>
              <a:avLst/>
              <a:gdLst/>
              <a:ahLst/>
              <a:cxnLst/>
              <a:rect l="l" t="t" r="r" b="b"/>
              <a:pathLst>
                <a:path w="23877" h="16394" extrusionOk="0">
                  <a:moveTo>
                    <a:pt x="23714" y="1"/>
                  </a:moveTo>
                  <a:lnTo>
                    <a:pt x="23633" y="41"/>
                  </a:lnTo>
                  <a:lnTo>
                    <a:pt x="23592" y="82"/>
                  </a:lnTo>
                  <a:lnTo>
                    <a:pt x="22697" y="1139"/>
                  </a:lnTo>
                  <a:lnTo>
                    <a:pt x="21762" y="2197"/>
                  </a:lnTo>
                  <a:lnTo>
                    <a:pt x="20786" y="3214"/>
                  </a:lnTo>
                  <a:lnTo>
                    <a:pt x="19809" y="4231"/>
                  </a:lnTo>
                  <a:lnTo>
                    <a:pt x="18792" y="5166"/>
                  </a:lnTo>
                  <a:lnTo>
                    <a:pt x="17775" y="6143"/>
                  </a:lnTo>
                  <a:lnTo>
                    <a:pt x="16718" y="7038"/>
                  </a:lnTo>
                  <a:lnTo>
                    <a:pt x="15620" y="7892"/>
                  </a:lnTo>
                  <a:lnTo>
                    <a:pt x="14481" y="8746"/>
                  </a:lnTo>
                  <a:lnTo>
                    <a:pt x="13342" y="9559"/>
                  </a:lnTo>
                  <a:lnTo>
                    <a:pt x="12162" y="10332"/>
                  </a:lnTo>
                  <a:lnTo>
                    <a:pt x="10983" y="11105"/>
                  </a:lnTo>
                  <a:lnTo>
                    <a:pt x="9762" y="11797"/>
                  </a:lnTo>
                  <a:lnTo>
                    <a:pt x="8542" y="12488"/>
                  </a:lnTo>
                  <a:lnTo>
                    <a:pt x="7322" y="13139"/>
                  </a:lnTo>
                  <a:lnTo>
                    <a:pt x="6061" y="13749"/>
                  </a:lnTo>
                  <a:lnTo>
                    <a:pt x="4596" y="14400"/>
                  </a:lnTo>
                  <a:lnTo>
                    <a:pt x="3132" y="14969"/>
                  </a:lnTo>
                  <a:lnTo>
                    <a:pt x="1627" y="15539"/>
                  </a:lnTo>
                  <a:lnTo>
                    <a:pt x="122" y="16027"/>
                  </a:lnTo>
                  <a:lnTo>
                    <a:pt x="81" y="16068"/>
                  </a:lnTo>
                  <a:lnTo>
                    <a:pt x="0" y="16108"/>
                  </a:lnTo>
                  <a:lnTo>
                    <a:pt x="0" y="16190"/>
                  </a:lnTo>
                  <a:lnTo>
                    <a:pt x="0" y="16271"/>
                  </a:lnTo>
                  <a:lnTo>
                    <a:pt x="41" y="16312"/>
                  </a:lnTo>
                  <a:lnTo>
                    <a:pt x="81" y="16393"/>
                  </a:lnTo>
                  <a:lnTo>
                    <a:pt x="244" y="16393"/>
                  </a:lnTo>
                  <a:lnTo>
                    <a:pt x="1586" y="15946"/>
                  </a:lnTo>
                  <a:lnTo>
                    <a:pt x="2888" y="15457"/>
                  </a:lnTo>
                  <a:lnTo>
                    <a:pt x="4230" y="14929"/>
                  </a:lnTo>
                  <a:lnTo>
                    <a:pt x="5532" y="14400"/>
                  </a:lnTo>
                  <a:lnTo>
                    <a:pt x="6793" y="13790"/>
                  </a:lnTo>
                  <a:lnTo>
                    <a:pt x="8095" y="13180"/>
                  </a:lnTo>
                  <a:lnTo>
                    <a:pt x="9315" y="12488"/>
                  </a:lnTo>
                  <a:lnTo>
                    <a:pt x="10535" y="11797"/>
                  </a:lnTo>
                  <a:lnTo>
                    <a:pt x="11755" y="11064"/>
                  </a:lnTo>
                  <a:lnTo>
                    <a:pt x="12935" y="10292"/>
                  </a:lnTo>
                  <a:lnTo>
                    <a:pt x="14074" y="9478"/>
                  </a:lnTo>
                  <a:lnTo>
                    <a:pt x="15213" y="8665"/>
                  </a:lnTo>
                  <a:lnTo>
                    <a:pt x="16352" y="7810"/>
                  </a:lnTo>
                  <a:lnTo>
                    <a:pt x="17409" y="6915"/>
                  </a:lnTo>
                  <a:lnTo>
                    <a:pt x="18467" y="5980"/>
                  </a:lnTo>
                  <a:lnTo>
                    <a:pt x="19525" y="5044"/>
                  </a:lnTo>
                  <a:lnTo>
                    <a:pt x="20663" y="3905"/>
                  </a:lnTo>
                  <a:lnTo>
                    <a:pt x="21762" y="2767"/>
                  </a:lnTo>
                  <a:lnTo>
                    <a:pt x="22819" y="1546"/>
                  </a:lnTo>
                  <a:lnTo>
                    <a:pt x="23836" y="326"/>
                  </a:lnTo>
                  <a:lnTo>
                    <a:pt x="23877" y="285"/>
                  </a:lnTo>
                  <a:lnTo>
                    <a:pt x="23877" y="204"/>
                  </a:lnTo>
                  <a:lnTo>
                    <a:pt x="23836" y="82"/>
                  </a:lnTo>
                  <a:lnTo>
                    <a:pt x="23755" y="41"/>
                  </a:lnTo>
                  <a:lnTo>
                    <a:pt x="237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261500" y="916725"/>
              <a:ext cx="477975" cy="336600"/>
            </a:xfrm>
            <a:custGeom>
              <a:avLst/>
              <a:gdLst/>
              <a:ahLst/>
              <a:cxnLst/>
              <a:rect l="l" t="t" r="r" b="b"/>
              <a:pathLst>
                <a:path w="19119" h="13464" extrusionOk="0">
                  <a:moveTo>
                    <a:pt x="18915" y="0"/>
                  </a:moveTo>
                  <a:lnTo>
                    <a:pt x="18834" y="41"/>
                  </a:lnTo>
                  <a:lnTo>
                    <a:pt x="18793" y="82"/>
                  </a:lnTo>
                  <a:lnTo>
                    <a:pt x="18101" y="1017"/>
                  </a:lnTo>
                  <a:lnTo>
                    <a:pt x="17410" y="1912"/>
                  </a:lnTo>
                  <a:lnTo>
                    <a:pt x="16678" y="2766"/>
                  </a:lnTo>
                  <a:lnTo>
                    <a:pt x="15946" y="3620"/>
                  </a:lnTo>
                  <a:lnTo>
                    <a:pt x="15132" y="4434"/>
                  </a:lnTo>
                  <a:lnTo>
                    <a:pt x="14319" y="5247"/>
                  </a:lnTo>
                  <a:lnTo>
                    <a:pt x="13505" y="5980"/>
                  </a:lnTo>
                  <a:lnTo>
                    <a:pt x="12610" y="6712"/>
                  </a:lnTo>
                  <a:lnTo>
                    <a:pt x="11756" y="7403"/>
                  </a:lnTo>
                  <a:lnTo>
                    <a:pt x="10820" y="8095"/>
                  </a:lnTo>
                  <a:lnTo>
                    <a:pt x="9885" y="8746"/>
                  </a:lnTo>
                  <a:lnTo>
                    <a:pt x="8949" y="9315"/>
                  </a:lnTo>
                  <a:lnTo>
                    <a:pt x="7973" y="9925"/>
                  </a:lnTo>
                  <a:lnTo>
                    <a:pt x="6997" y="10454"/>
                  </a:lnTo>
                  <a:lnTo>
                    <a:pt x="5980" y="10942"/>
                  </a:lnTo>
                  <a:lnTo>
                    <a:pt x="4963" y="11430"/>
                  </a:lnTo>
                  <a:lnTo>
                    <a:pt x="3783" y="11918"/>
                  </a:lnTo>
                  <a:lnTo>
                    <a:pt x="2563" y="12366"/>
                  </a:lnTo>
                  <a:lnTo>
                    <a:pt x="1343" y="12772"/>
                  </a:lnTo>
                  <a:lnTo>
                    <a:pt x="123" y="13098"/>
                  </a:lnTo>
                  <a:lnTo>
                    <a:pt x="41" y="13139"/>
                  </a:lnTo>
                  <a:lnTo>
                    <a:pt x="1" y="13220"/>
                  </a:lnTo>
                  <a:lnTo>
                    <a:pt x="1" y="13261"/>
                  </a:lnTo>
                  <a:lnTo>
                    <a:pt x="1" y="13342"/>
                  </a:lnTo>
                  <a:lnTo>
                    <a:pt x="41" y="13383"/>
                  </a:lnTo>
                  <a:lnTo>
                    <a:pt x="82" y="13464"/>
                  </a:lnTo>
                  <a:lnTo>
                    <a:pt x="245" y="13464"/>
                  </a:lnTo>
                  <a:lnTo>
                    <a:pt x="1343" y="13179"/>
                  </a:lnTo>
                  <a:lnTo>
                    <a:pt x="2400" y="12813"/>
                  </a:lnTo>
                  <a:lnTo>
                    <a:pt x="3499" y="12406"/>
                  </a:lnTo>
                  <a:lnTo>
                    <a:pt x="4556" y="12000"/>
                  </a:lnTo>
                  <a:lnTo>
                    <a:pt x="5614" y="11552"/>
                  </a:lnTo>
                  <a:lnTo>
                    <a:pt x="6631" y="11023"/>
                  </a:lnTo>
                  <a:lnTo>
                    <a:pt x="7648" y="10495"/>
                  </a:lnTo>
                  <a:lnTo>
                    <a:pt x="8665" y="9925"/>
                  </a:lnTo>
                  <a:lnTo>
                    <a:pt x="9641" y="9356"/>
                  </a:lnTo>
                  <a:lnTo>
                    <a:pt x="10576" y="8705"/>
                  </a:lnTo>
                  <a:lnTo>
                    <a:pt x="11512" y="8054"/>
                  </a:lnTo>
                  <a:lnTo>
                    <a:pt x="12447" y="7363"/>
                  </a:lnTo>
                  <a:lnTo>
                    <a:pt x="13342" y="6630"/>
                  </a:lnTo>
                  <a:lnTo>
                    <a:pt x="14197" y="5858"/>
                  </a:lnTo>
                  <a:lnTo>
                    <a:pt x="15010" y="5085"/>
                  </a:lnTo>
                  <a:lnTo>
                    <a:pt x="15824" y="4271"/>
                  </a:lnTo>
                  <a:lnTo>
                    <a:pt x="16718" y="3295"/>
                  </a:lnTo>
                  <a:lnTo>
                    <a:pt x="17532" y="2319"/>
                  </a:lnTo>
                  <a:lnTo>
                    <a:pt x="18345" y="1302"/>
                  </a:lnTo>
                  <a:lnTo>
                    <a:pt x="19078" y="285"/>
                  </a:lnTo>
                  <a:lnTo>
                    <a:pt x="19118" y="204"/>
                  </a:lnTo>
                  <a:lnTo>
                    <a:pt x="19118" y="122"/>
                  </a:lnTo>
                  <a:lnTo>
                    <a:pt x="19078" y="82"/>
                  </a:lnTo>
                  <a:lnTo>
                    <a:pt x="19037" y="41"/>
                  </a:lnTo>
                  <a:lnTo>
                    <a:pt x="189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329625" y="896375"/>
              <a:ext cx="264425" cy="187150"/>
            </a:xfrm>
            <a:custGeom>
              <a:avLst/>
              <a:gdLst/>
              <a:ahLst/>
              <a:cxnLst/>
              <a:rect l="l" t="t" r="r" b="b"/>
              <a:pathLst>
                <a:path w="10577" h="7486" extrusionOk="0">
                  <a:moveTo>
                    <a:pt x="7038" y="1"/>
                  </a:moveTo>
                  <a:lnTo>
                    <a:pt x="6956" y="41"/>
                  </a:lnTo>
                  <a:lnTo>
                    <a:pt x="5940" y="651"/>
                  </a:lnTo>
                  <a:lnTo>
                    <a:pt x="4963" y="1262"/>
                  </a:lnTo>
                  <a:lnTo>
                    <a:pt x="4028" y="1953"/>
                  </a:lnTo>
                  <a:lnTo>
                    <a:pt x="3133" y="2645"/>
                  </a:lnTo>
                  <a:lnTo>
                    <a:pt x="2197" y="3417"/>
                  </a:lnTo>
                  <a:lnTo>
                    <a:pt x="1343" y="4231"/>
                  </a:lnTo>
                  <a:lnTo>
                    <a:pt x="936" y="4597"/>
                  </a:lnTo>
                  <a:lnTo>
                    <a:pt x="570" y="5004"/>
                  </a:lnTo>
                  <a:lnTo>
                    <a:pt x="408" y="5207"/>
                  </a:lnTo>
                  <a:lnTo>
                    <a:pt x="286" y="5451"/>
                  </a:lnTo>
                  <a:lnTo>
                    <a:pt x="164" y="5655"/>
                  </a:lnTo>
                  <a:lnTo>
                    <a:pt x="82" y="5899"/>
                  </a:lnTo>
                  <a:lnTo>
                    <a:pt x="42" y="6143"/>
                  </a:lnTo>
                  <a:lnTo>
                    <a:pt x="1" y="6346"/>
                  </a:lnTo>
                  <a:lnTo>
                    <a:pt x="42" y="6550"/>
                  </a:lnTo>
                  <a:lnTo>
                    <a:pt x="82" y="6753"/>
                  </a:lnTo>
                  <a:lnTo>
                    <a:pt x="164" y="6956"/>
                  </a:lnTo>
                  <a:lnTo>
                    <a:pt x="286" y="7119"/>
                  </a:lnTo>
                  <a:lnTo>
                    <a:pt x="448" y="7282"/>
                  </a:lnTo>
                  <a:lnTo>
                    <a:pt x="652" y="7404"/>
                  </a:lnTo>
                  <a:lnTo>
                    <a:pt x="896" y="7485"/>
                  </a:lnTo>
                  <a:lnTo>
                    <a:pt x="1140" y="7485"/>
                  </a:lnTo>
                  <a:lnTo>
                    <a:pt x="1384" y="7444"/>
                  </a:lnTo>
                  <a:lnTo>
                    <a:pt x="1669" y="7404"/>
                  </a:lnTo>
                  <a:lnTo>
                    <a:pt x="2157" y="7160"/>
                  </a:lnTo>
                  <a:lnTo>
                    <a:pt x="2604" y="6916"/>
                  </a:lnTo>
                  <a:lnTo>
                    <a:pt x="3621" y="6346"/>
                  </a:lnTo>
                  <a:lnTo>
                    <a:pt x="4638" y="5777"/>
                  </a:lnTo>
                  <a:lnTo>
                    <a:pt x="5614" y="5126"/>
                  </a:lnTo>
                  <a:lnTo>
                    <a:pt x="6550" y="4475"/>
                  </a:lnTo>
                  <a:lnTo>
                    <a:pt x="7607" y="3662"/>
                  </a:lnTo>
                  <a:lnTo>
                    <a:pt x="8584" y="2848"/>
                  </a:lnTo>
                  <a:lnTo>
                    <a:pt x="9600" y="1953"/>
                  </a:lnTo>
                  <a:lnTo>
                    <a:pt x="10536" y="1058"/>
                  </a:lnTo>
                  <a:lnTo>
                    <a:pt x="10577" y="977"/>
                  </a:lnTo>
                  <a:lnTo>
                    <a:pt x="10577" y="936"/>
                  </a:lnTo>
                  <a:lnTo>
                    <a:pt x="10577" y="855"/>
                  </a:lnTo>
                  <a:lnTo>
                    <a:pt x="10536" y="814"/>
                  </a:lnTo>
                  <a:lnTo>
                    <a:pt x="10455" y="774"/>
                  </a:lnTo>
                  <a:lnTo>
                    <a:pt x="10414" y="733"/>
                  </a:lnTo>
                  <a:lnTo>
                    <a:pt x="10333" y="774"/>
                  </a:lnTo>
                  <a:lnTo>
                    <a:pt x="10251" y="814"/>
                  </a:lnTo>
                  <a:lnTo>
                    <a:pt x="9478" y="1546"/>
                  </a:lnTo>
                  <a:lnTo>
                    <a:pt x="8706" y="2238"/>
                  </a:lnTo>
                  <a:lnTo>
                    <a:pt x="7892" y="2929"/>
                  </a:lnTo>
                  <a:lnTo>
                    <a:pt x="7079" y="3621"/>
                  </a:lnTo>
                  <a:lnTo>
                    <a:pt x="6224" y="4231"/>
                  </a:lnTo>
                  <a:lnTo>
                    <a:pt x="5329" y="4841"/>
                  </a:lnTo>
                  <a:lnTo>
                    <a:pt x="4435" y="5451"/>
                  </a:lnTo>
                  <a:lnTo>
                    <a:pt x="3540" y="5980"/>
                  </a:lnTo>
                  <a:lnTo>
                    <a:pt x="2604" y="6550"/>
                  </a:lnTo>
                  <a:lnTo>
                    <a:pt x="2116" y="6794"/>
                  </a:lnTo>
                  <a:lnTo>
                    <a:pt x="1628" y="6997"/>
                  </a:lnTo>
                  <a:lnTo>
                    <a:pt x="1384" y="7078"/>
                  </a:lnTo>
                  <a:lnTo>
                    <a:pt x="1140" y="7119"/>
                  </a:lnTo>
                  <a:lnTo>
                    <a:pt x="855" y="7078"/>
                  </a:lnTo>
                  <a:lnTo>
                    <a:pt x="733" y="7038"/>
                  </a:lnTo>
                  <a:lnTo>
                    <a:pt x="652" y="6956"/>
                  </a:lnTo>
                  <a:lnTo>
                    <a:pt x="489" y="6794"/>
                  </a:lnTo>
                  <a:lnTo>
                    <a:pt x="408" y="6590"/>
                  </a:lnTo>
                  <a:lnTo>
                    <a:pt x="408" y="6387"/>
                  </a:lnTo>
                  <a:lnTo>
                    <a:pt x="408" y="6183"/>
                  </a:lnTo>
                  <a:lnTo>
                    <a:pt x="448" y="5939"/>
                  </a:lnTo>
                  <a:lnTo>
                    <a:pt x="530" y="5695"/>
                  </a:lnTo>
                  <a:lnTo>
                    <a:pt x="652" y="5492"/>
                  </a:lnTo>
                  <a:lnTo>
                    <a:pt x="814" y="5289"/>
                  </a:lnTo>
                  <a:lnTo>
                    <a:pt x="1180" y="4882"/>
                  </a:lnTo>
                  <a:lnTo>
                    <a:pt x="1547" y="4556"/>
                  </a:lnTo>
                  <a:lnTo>
                    <a:pt x="2319" y="3824"/>
                  </a:lnTo>
                  <a:lnTo>
                    <a:pt x="3133" y="3133"/>
                  </a:lnTo>
                  <a:lnTo>
                    <a:pt x="4068" y="2360"/>
                  </a:lnTo>
                  <a:lnTo>
                    <a:pt x="5085" y="1668"/>
                  </a:lnTo>
                  <a:lnTo>
                    <a:pt x="6102" y="977"/>
                  </a:lnTo>
                  <a:lnTo>
                    <a:pt x="7160" y="367"/>
                  </a:lnTo>
                  <a:lnTo>
                    <a:pt x="7201" y="326"/>
                  </a:lnTo>
                  <a:lnTo>
                    <a:pt x="7241" y="245"/>
                  </a:lnTo>
                  <a:lnTo>
                    <a:pt x="7241" y="163"/>
                  </a:lnTo>
                  <a:lnTo>
                    <a:pt x="7201" y="123"/>
                  </a:lnTo>
                  <a:lnTo>
                    <a:pt x="7160" y="82"/>
                  </a:lnTo>
                  <a:lnTo>
                    <a:pt x="7119" y="41"/>
                  </a:lnTo>
                  <a:lnTo>
                    <a:pt x="70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3"/>
          <p:cNvSpPr txBox="1">
            <a:spLocks noGrp="1"/>
          </p:cNvSpPr>
          <p:nvPr>
            <p:ph type="title"/>
          </p:nvPr>
        </p:nvSpPr>
        <p:spPr>
          <a:xfrm>
            <a:off x="1927125" y="1442375"/>
            <a:ext cx="2297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2" name="Google Shape;362;p13"/>
          <p:cNvSpPr txBox="1">
            <a:spLocks noGrp="1"/>
          </p:cNvSpPr>
          <p:nvPr>
            <p:ph type="subTitle" idx="1"/>
          </p:nvPr>
        </p:nvSpPr>
        <p:spPr>
          <a:xfrm>
            <a:off x="1927125" y="1970069"/>
            <a:ext cx="2297400" cy="52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13"/>
          <p:cNvSpPr txBox="1">
            <a:spLocks noGrp="1"/>
          </p:cNvSpPr>
          <p:nvPr>
            <p:ph type="title" idx="2"/>
          </p:nvPr>
        </p:nvSpPr>
        <p:spPr>
          <a:xfrm>
            <a:off x="5780475" y="1442375"/>
            <a:ext cx="2297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4" name="Google Shape;364;p13"/>
          <p:cNvSpPr txBox="1">
            <a:spLocks noGrp="1"/>
          </p:cNvSpPr>
          <p:nvPr>
            <p:ph type="subTitle" idx="3"/>
          </p:nvPr>
        </p:nvSpPr>
        <p:spPr>
          <a:xfrm>
            <a:off x="5780477" y="1970069"/>
            <a:ext cx="2297400" cy="52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5" name="Google Shape;365;p13"/>
          <p:cNvSpPr txBox="1">
            <a:spLocks noGrp="1"/>
          </p:cNvSpPr>
          <p:nvPr>
            <p:ph type="title" idx="4"/>
          </p:nvPr>
        </p:nvSpPr>
        <p:spPr>
          <a:xfrm>
            <a:off x="1927125" y="3074271"/>
            <a:ext cx="2297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6" name="Google Shape;366;p13"/>
          <p:cNvSpPr txBox="1">
            <a:spLocks noGrp="1"/>
          </p:cNvSpPr>
          <p:nvPr>
            <p:ph type="subTitle" idx="5"/>
          </p:nvPr>
        </p:nvSpPr>
        <p:spPr>
          <a:xfrm>
            <a:off x="1927125" y="3601976"/>
            <a:ext cx="2297400" cy="52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13"/>
          <p:cNvSpPr txBox="1">
            <a:spLocks noGrp="1"/>
          </p:cNvSpPr>
          <p:nvPr>
            <p:ph type="title" idx="6"/>
          </p:nvPr>
        </p:nvSpPr>
        <p:spPr>
          <a:xfrm>
            <a:off x="5780475" y="3074271"/>
            <a:ext cx="2297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8" name="Google Shape;368;p13"/>
          <p:cNvSpPr txBox="1">
            <a:spLocks noGrp="1"/>
          </p:cNvSpPr>
          <p:nvPr>
            <p:ph type="subTitle" idx="7"/>
          </p:nvPr>
        </p:nvSpPr>
        <p:spPr>
          <a:xfrm>
            <a:off x="5780477" y="3601976"/>
            <a:ext cx="2297400" cy="52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13"/>
          <p:cNvSpPr txBox="1">
            <a:spLocks noGrp="1"/>
          </p:cNvSpPr>
          <p:nvPr>
            <p:ph type="title" idx="8" hasCustomPrompt="1"/>
          </p:nvPr>
        </p:nvSpPr>
        <p:spPr>
          <a:xfrm>
            <a:off x="878925" y="1521275"/>
            <a:ext cx="1048200" cy="1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7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70" name="Google Shape;370;p13"/>
          <p:cNvSpPr txBox="1">
            <a:spLocks noGrp="1"/>
          </p:cNvSpPr>
          <p:nvPr>
            <p:ph type="title" idx="9" hasCustomPrompt="1"/>
          </p:nvPr>
        </p:nvSpPr>
        <p:spPr>
          <a:xfrm>
            <a:off x="878925" y="3153175"/>
            <a:ext cx="1048200" cy="1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7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71" name="Google Shape;371;p13"/>
          <p:cNvSpPr txBox="1">
            <a:spLocks noGrp="1"/>
          </p:cNvSpPr>
          <p:nvPr>
            <p:ph type="title" idx="13" hasCustomPrompt="1"/>
          </p:nvPr>
        </p:nvSpPr>
        <p:spPr>
          <a:xfrm>
            <a:off x="4732275" y="1521275"/>
            <a:ext cx="1048200" cy="1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7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72" name="Google Shape;372;p13"/>
          <p:cNvSpPr txBox="1">
            <a:spLocks noGrp="1"/>
          </p:cNvSpPr>
          <p:nvPr>
            <p:ph type="title" idx="14" hasCustomPrompt="1"/>
          </p:nvPr>
        </p:nvSpPr>
        <p:spPr>
          <a:xfrm>
            <a:off x="4732275" y="3153175"/>
            <a:ext cx="1048200" cy="1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7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73" name="Google Shape;373;p13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13"/>
          <p:cNvSpPr/>
          <p:nvPr/>
        </p:nvSpPr>
        <p:spPr>
          <a:xfrm>
            <a:off x="8649796" y="2155763"/>
            <a:ext cx="152693" cy="154523"/>
          </a:xfrm>
          <a:custGeom>
            <a:avLst/>
            <a:gdLst/>
            <a:ahLst/>
            <a:cxnLst/>
            <a:rect l="l" t="t" r="r" b="b"/>
            <a:pathLst>
              <a:path w="3337" h="3377" extrusionOk="0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5" name="Google Shape;375;p13"/>
          <p:cNvGrpSpPr/>
          <p:nvPr/>
        </p:nvGrpSpPr>
        <p:grpSpPr>
          <a:xfrm>
            <a:off x="353535" y="4510712"/>
            <a:ext cx="309000" cy="305294"/>
            <a:chOff x="8360310" y="1124637"/>
            <a:chExt cx="309000" cy="305294"/>
          </a:xfrm>
        </p:grpSpPr>
        <p:sp>
          <p:nvSpPr>
            <p:cNvPr id="376" name="Google Shape;376;p13"/>
            <p:cNvSpPr/>
            <p:nvPr/>
          </p:nvSpPr>
          <p:spPr>
            <a:xfrm>
              <a:off x="8360310" y="1124637"/>
              <a:ext cx="309000" cy="305294"/>
            </a:xfrm>
            <a:custGeom>
              <a:avLst/>
              <a:gdLst/>
              <a:ahLst/>
              <a:cxnLst/>
              <a:rect l="l" t="t" r="r" b="b"/>
              <a:pathLst>
                <a:path w="6753" h="6672" extrusionOk="0">
                  <a:moveTo>
                    <a:pt x="2767" y="1"/>
                  </a:moveTo>
                  <a:lnTo>
                    <a:pt x="2645" y="42"/>
                  </a:lnTo>
                  <a:lnTo>
                    <a:pt x="2563" y="82"/>
                  </a:lnTo>
                  <a:lnTo>
                    <a:pt x="2441" y="164"/>
                  </a:lnTo>
                  <a:lnTo>
                    <a:pt x="2360" y="245"/>
                  </a:lnTo>
                  <a:lnTo>
                    <a:pt x="2319" y="367"/>
                  </a:lnTo>
                  <a:lnTo>
                    <a:pt x="2238" y="652"/>
                  </a:lnTo>
                  <a:lnTo>
                    <a:pt x="2197" y="937"/>
                  </a:lnTo>
                  <a:lnTo>
                    <a:pt x="2197" y="1221"/>
                  </a:lnTo>
                  <a:lnTo>
                    <a:pt x="2238" y="1506"/>
                  </a:lnTo>
                  <a:lnTo>
                    <a:pt x="2075" y="1343"/>
                  </a:lnTo>
                  <a:lnTo>
                    <a:pt x="1872" y="1221"/>
                  </a:lnTo>
                  <a:lnTo>
                    <a:pt x="1546" y="1099"/>
                  </a:lnTo>
                  <a:lnTo>
                    <a:pt x="1262" y="1099"/>
                  </a:lnTo>
                  <a:lnTo>
                    <a:pt x="1140" y="1140"/>
                  </a:lnTo>
                  <a:lnTo>
                    <a:pt x="1018" y="1221"/>
                  </a:lnTo>
                  <a:lnTo>
                    <a:pt x="895" y="1343"/>
                  </a:lnTo>
                  <a:lnTo>
                    <a:pt x="855" y="1506"/>
                  </a:lnTo>
                  <a:lnTo>
                    <a:pt x="773" y="1791"/>
                  </a:lnTo>
                  <a:lnTo>
                    <a:pt x="814" y="2075"/>
                  </a:lnTo>
                  <a:lnTo>
                    <a:pt x="855" y="2360"/>
                  </a:lnTo>
                  <a:lnTo>
                    <a:pt x="1018" y="2604"/>
                  </a:lnTo>
                  <a:lnTo>
                    <a:pt x="1180" y="2808"/>
                  </a:lnTo>
                  <a:lnTo>
                    <a:pt x="1384" y="2970"/>
                  </a:lnTo>
                  <a:lnTo>
                    <a:pt x="1018" y="2970"/>
                  </a:lnTo>
                  <a:lnTo>
                    <a:pt x="814" y="3011"/>
                  </a:lnTo>
                  <a:lnTo>
                    <a:pt x="651" y="3052"/>
                  </a:lnTo>
                  <a:lnTo>
                    <a:pt x="407" y="317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1" y="3865"/>
                  </a:lnTo>
                  <a:lnTo>
                    <a:pt x="1" y="4109"/>
                  </a:lnTo>
                  <a:lnTo>
                    <a:pt x="82" y="4353"/>
                  </a:lnTo>
                  <a:lnTo>
                    <a:pt x="245" y="4516"/>
                  </a:lnTo>
                  <a:lnTo>
                    <a:pt x="489" y="4638"/>
                  </a:lnTo>
                  <a:lnTo>
                    <a:pt x="692" y="4719"/>
                  </a:lnTo>
                  <a:lnTo>
                    <a:pt x="936" y="4719"/>
                  </a:lnTo>
                  <a:lnTo>
                    <a:pt x="1424" y="4679"/>
                  </a:lnTo>
                  <a:lnTo>
                    <a:pt x="1424" y="4679"/>
                  </a:lnTo>
                  <a:lnTo>
                    <a:pt x="1180" y="5004"/>
                  </a:lnTo>
                  <a:lnTo>
                    <a:pt x="1099" y="5167"/>
                  </a:lnTo>
                  <a:lnTo>
                    <a:pt x="1058" y="5370"/>
                  </a:lnTo>
                  <a:lnTo>
                    <a:pt x="1018" y="5655"/>
                  </a:lnTo>
                  <a:lnTo>
                    <a:pt x="1099" y="5899"/>
                  </a:lnTo>
                  <a:lnTo>
                    <a:pt x="1140" y="6021"/>
                  </a:lnTo>
                  <a:lnTo>
                    <a:pt x="1221" y="6143"/>
                  </a:lnTo>
                  <a:lnTo>
                    <a:pt x="1343" y="6224"/>
                  </a:lnTo>
                  <a:lnTo>
                    <a:pt x="1465" y="6306"/>
                  </a:lnTo>
                  <a:lnTo>
                    <a:pt x="1709" y="6387"/>
                  </a:lnTo>
                  <a:lnTo>
                    <a:pt x="1994" y="6387"/>
                  </a:lnTo>
                  <a:lnTo>
                    <a:pt x="2238" y="6346"/>
                  </a:lnTo>
                  <a:lnTo>
                    <a:pt x="2482" y="6224"/>
                  </a:lnTo>
                  <a:lnTo>
                    <a:pt x="2726" y="6021"/>
                  </a:lnTo>
                  <a:lnTo>
                    <a:pt x="2889" y="5777"/>
                  </a:lnTo>
                  <a:lnTo>
                    <a:pt x="3011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31"/>
                  </a:lnTo>
                  <a:lnTo>
                    <a:pt x="3743" y="6672"/>
                  </a:lnTo>
                  <a:lnTo>
                    <a:pt x="3906" y="6672"/>
                  </a:lnTo>
                  <a:lnTo>
                    <a:pt x="4109" y="6590"/>
                  </a:lnTo>
                  <a:lnTo>
                    <a:pt x="4312" y="6468"/>
                  </a:lnTo>
                  <a:lnTo>
                    <a:pt x="4475" y="6306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2"/>
                  </a:lnTo>
                  <a:lnTo>
                    <a:pt x="4841" y="5533"/>
                  </a:lnTo>
                  <a:lnTo>
                    <a:pt x="5004" y="5574"/>
                  </a:lnTo>
                  <a:lnTo>
                    <a:pt x="5329" y="5574"/>
                  </a:lnTo>
                  <a:lnTo>
                    <a:pt x="5492" y="5533"/>
                  </a:lnTo>
                  <a:lnTo>
                    <a:pt x="5655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3" y="4923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394"/>
                  </a:lnTo>
                  <a:lnTo>
                    <a:pt x="6183" y="4231"/>
                  </a:lnTo>
                  <a:lnTo>
                    <a:pt x="6102" y="4069"/>
                  </a:lnTo>
                  <a:lnTo>
                    <a:pt x="6021" y="3947"/>
                  </a:lnTo>
                  <a:lnTo>
                    <a:pt x="6183" y="3865"/>
                  </a:lnTo>
                  <a:lnTo>
                    <a:pt x="6346" y="3784"/>
                  </a:lnTo>
                  <a:lnTo>
                    <a:pt x="6468" y="3662"/>
                  </a:lnTo>
                  <a:lnTo>
                    <a:pt x="6590" y="3540"/>
                  </a:lnTo>
                  <a:lnTo>
                    <a:pt x="6672" y="3418"/>
                  </a:lnTo>
                  <a:lnTo>
                    <a:pt x="6712" y="3255"/>
                  </a:lnTo>
                  <a:lnTo>
                    <a:pt x="6753" y="3052"/>
                  </a:lnTo>
                  <a:lnTo>
                    <a:pt x="6712" y="2848"/>
                  </a:lnTo>
                  <a:lnTo>
                    <a:pt x="6672" y="2686"/>
                  </a:lnTo>
                  <a:lnTo>
                    <a:pt x="6590" y="2523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7"/>
                  </a:lnTo>
                  <a:lnTo>
                    <a:pt x="6021" y="2116"/>
                  </a:lnTo>
                  <a:lnTo>
                    <a:pt x="5858" y="2075"/>
                  </a:lnTo>
                  <a:lnTo>
                    <a:pt x="5695" y="2075"/>
                  </a:lnTo>
                  <a:lnTo>
                    <a:pt x="5817" y="1750"/>
                  </a:lnTo>
                  <a:lnTo>
                    <a:pt x="5817" y="1547"/>
                  </a:lnTo>
                  <a:lnTo>
                    <a:pt x="5817" y="1384"/>
                  </a:lnTo>
                  <a:lnTo>
                    <a:pt x="5777" y="1099"/>
                  </a:lnTo>
                  <a:lnTo>
                    <a:pt x="5655" y="855"/>
                  </a:lnTo>
                  <a:lnTo>
                    <a:pt x="5492" y="652"/>
                  </a:lnTo>
                  <a:lnTo>
                    <a:pt x="5370" y="570"/>
                  </a:lnTo>
                  <a:lnTo>
                    <a:pt x="5248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4" y="1262"/>
                  </a:lnTo>
                  <a:lnTo>
                    <a:pt x="3661" y="896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3" y="82"/>
                  </a:lnTo>
                  <a:lnTo>
                    <a:pt x="3011" y="4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3"/>
            <p:cNvSpPr/>
            <p:nvPr/>
          </p:nvSpPr>
          <p:spPr>
            <a:xfrm>
              <a:off x="8444093" y="1206543"/>
              <a:ext cx="169394" cy="160105"/>
            </a:xfrm>
            <a:custGeom>
              <a:avLst/>
              <a:gdLst/>
              <a:ahLst/>
              <a:cxnLst/>
              <a:rect l="l" t="t" r="r" b="b"/>
              <a:pathLst>
                <a:path w="3702" h="3499" extrusionOk="0">
                  <a:moveTo>
                    <a:pt x="2197" y="1"/>
                  </a:moveTo>
                  <a:lnTo>
                    <a:pt x="1912" y="41"/>
                  </a:lnTo>
                  <a:lnTo>
                    <a:pt x="1668" y="41"/>
                  </a:lnTo>
                  <a:lnTo>
                    <a:pt x="1424" y="123"/>
                  </a:lnTo>
                  <a:lnTo>
                    <a:pt x="1180" y="204"/>
                  </a:lnTo>
                  <a:lnTo>
                    <a:pt x="936" y="326"/>
                  </a:lnTo>
                  <a:lnTo>
                    <a:pt x="692" y="489"/>
                  </a:lnTo>
                  <a:lnTo>
                    <a:pt x="488" y="692"/>
                  </a:lnTo>
                  <a:lnTo>
                    <a:pt x="285" y="936"/>
                  </a:lnTo>
                  <a:lnTo>
                    <a:pt x="163" y="1180"/>
                  </a:lnTo>
                  <a:lnTo>
                    <a:pt x="41" y="1465"/>
                  </a:lnTo>
                  <a:lnTo>
                    <a:pt x="0" y="1750"/>
                  </a:lnTo>
                  <a:lnTo>
                    <a:pt x="41" y="2035"/>
                  </a:lnTo>
                  <a:lnTo>
                    <a:pt x="81" y="2360"/>
                  </a:lnTo>
                  <a:lnTo>
                    <a:pt x="203" y="2645"/>
                  </a:lnTo>
                  <a:lnTo>
                    <a:pt x="366" y="2889"/>
                  </a:lnTo>
                  <a:lnTo>
                    <a:pt x="570" y="3092"/>
                  </a:lnTo>
                  <a:lnTo>
                    <a:pt x="814" y="3255"/>
                  </a:lnTo>
                  <a:lnTo>
                    <a:pt x="1058" y="3377"/>
                  </a:lnTo>
                  <a:lnTo>
                    <a:pt x="1342" y="3458"/>
                  </a:lnTo>
                  <a:lnTo>
                    <a:pt x="1627" y="3499"/>
                  </a:lnTo>
                  <a:lnTo>
                    <a:pt x="1912" y="3499"/>
                  </a:lnTo>
                  <a:lnTo>
                    <a:pt x="2197" y="3417"/>
                  </a:lnTo>
                  <a:lnTo>
                    <a:pt x="2481" y="3295"/>
                  </a:lnTo>
                  <a:lnTo>
                    <a:pt x="2725" y="3133"/>
                  </a:lnTo>
                  <a:lnTo>
                    <a:pt x="2969" y="2929"/>
                  </a:lnTo>
                  <a:lnTo>
                    <a:pt x="3173" y="2726"/>
                  </a:lnTo>
                  <a:lnTo>
                    <a:pt x="3376" y="2441"/>
                  </a:lnTo>
                  <a:lnTo>
                    <a:pt x="3539" y="2157"/>
                  </a:lnTo>
                  <a:lnTo>
                    <a:pt x="3620" y="1872"/>
                  </a:lnTo>
                  <a:lnTo>
                    <a:pt x="3702" y="1587"/>
                  </a:lnTo>
                  <a:lnTo>
                    <a:pt x="3702" y="1343"/>
                  </a:lnTo>
                  <a:lnTo>
                    <a:pt x="3661" y="1099"/>
                  </a:lnTo>
                  <a:lnTo>
                    <a:pt x="3580" y="855"/>
                  </a:lnTo>
                  <a:lnTo>
                    <a:pt x="3498" y="652"/>
                  </a:lnTo>
                  <a:lnTo>
                    <a:pt x="3335" y="489"/>
                  </a:lnTo>
                  <a:lnTo>
                    <a:pt x="3173" y="326"/>
                  </a:lnTo>
                  <a:lnTo>
                    <a:pt x="2969" y="204"/>
                  </a:lnTo>
                  <a:lnTo>
                    <a:pt x="2725" y="123"/>
                  </a:lnTo>
                  <a:lnTo>
                    <a:pt x="2441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3"/>
            <p:cNvSpPr/>
            <p:nvPr/>
          </p:nvSpPr>
          <p:spPr>
            <a:xfrm>
              <a:off x="8535287" y="1236332"/>
              <a:ext cx="18623" cy="18669"/>
            </a:xfrm>
            <a:custGeom>
              <a:avLst/>
              <a:gdLst/>
              <a:ahLst/>
              <a:cxnLst/>
              <a:rect l="l" t="t" r="r" b="b"/>
              <a:pathLst>
                <a:path w="407" h="408" extrusionOk="0">
                  <a:moveTo>
                    <a:pt x="122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3"/>
            <p:cNvSpPr/>
            <p:nvPr/>
          </p:nvSpPr>
          <p:spPr>
            <a:xfrm>
              <a:off x="8492458" y="1241914"/>
              <a:ext cx="18669" cy="18669"/>
            </a:xfrm>
            <a:custGeom>
              <a:avLst/>
              <a:gdLst/>
              <a:ahLst/>
              <a:cxnLst/>
              <a:rect l="l" t="t" r="r" b="b"/>
              <a:pathLst>
                <a:path w="408" h="408" extrusionOk="0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67"/>
                  </a:lnTo>
                  <a:lnTo>
                    <a:pt x="82" y="407"/>
                  </a:lnTo>
                  <a:lnTo>
                    <a:pt x="285" y="407"/>
                  </a:lnTo>
                  <a:lnTo>
                    <a:pt x="367" y="367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326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3"/>
            <p:cNvSpPr/>
            <p:nvPr/>
          </p:nvSpPr>
          <p:spPr>
            <a:xfrm>
              <a:off x="8477587" y="1290326"/>
              <a:ext cx="16793" cy="18623"/>
            </a:xfrm>
            <a:custGeom>
              <a:avLst/>
              <a:gdLst/>
              <a:ahLst/>
              <a:cxnLst/>
              <a:rect l="l" t="t" r="r" b="b"/>
              <a:pathLst>
                <a:path w="367" h="407" extrusionOk="0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6" y="285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3"/>
            <p:cNvSpPr/>
            <p:nvPr/>
          </p:nvSpPr>
          <p:spPr>
            <a:xfrm>
              <a:off x="8516664" y="1318238"/>
              <a:ext cx="16793" cy="18669"/>
            </a:xfrm>
            <a:custGeom>
              <a:avLst/>
              <a:gdLst/>
              <a:ahLst/>
              <a:cxnLst/>
              <a:rect l="l" t="t" r="r" b="b"/>
              <a:pathLst>
                <a:path w="367" h="408" extrusionOk="0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7" y="244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3"/>
            <p:cNvSpPr/>
            <p:nvPr/>
          </p:nvSpPr>
          <p:spPr>
            <a:xfrm>
              <a:off x="8561324" y="1280991"/>
              <a:ext cx="16793" cy="16793"/>
            </a:xfrm>
            <a:custGeom>
              <a:avLst/>
              <a:gdLst/>
              <a:ahLst/>
              <a:cxnLst/>
              <a:rect l="l" t="t" r="r" b="b"/>
              <a:pathLst>
                <a:path w="367" h="367" extrusionOk="0">
                  <a:moveTo>
                    <a:pt x="82" y="1"/>
                  </a:moveTo>
                  <a:lnTo>
                    <a:pt x="41" y="41"/>
                  </a:lnTo>
                  <a:lnTo>
                    <a:pt x="1" y="123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45" y="367"/>
                  </a:lnTo>
                  <a:lnTo>
                    <a:pt x="326" y="326"/>
                  </a:lnTo>
                  <a:lnTo>
                    <a:pt x="367" y="245"/>
                  </a:lnTo>
                  <a:lnTo>
                    <a:pt x="367" y="16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3"/>
            <p:cNvSpPr/>
            <p:nvPr/>
          </p:nvSpPr>
          <p:spPr>
            <a:xfrm>
              <a:off x="8522247" y="1271702"/>
              <a:ext cx="16793" cy="18669"/>
            </a:xfrm>
            <a:custGeom>
              <a:avLst/>
              <a:gdLst/>
              <a:ahLst/>
              <a:cxnLst/>
              <a:rect l="l" t="t" r="r" b="b"/>
              <a:pathLst>
                <a:path w="367" h="408" extrusionOk="0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82" y="407"/>
                  </a:lnTo>
                  <a:lnTo>
                    <a:pt x="245" y="40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82"/>
                  </a:lnTo>
                  <a:lnTo>
                    <a:pt x="245" y="4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4" name="Google Shape;384;p13"/>
          <p:cNvGrpSpPr/>
          <p:nvPr/>
        </p:nvGrpSpPr>
        <p:grpSpPr>
          <a:xfrm>
            <a:off x="1272319" y="559784"/>
            <a:ext cx="474643" cy="301588"/>
            <a:chOff x="7593894" y="395296"/>
            <a:chExt cx="474643" cy="301588"/>
          </a:xfrm>
        </p:grpSpPr>
        <p:sp>
          <p:nvSpPr>
            <p:cNvPr id="385" name="Google Shape;385;p13"/>
            <p:cNvSpPr/>
            <p:nvPr/>
          </p:nvSpPr>
          <p:spPr>
            <a:xfrm>
              <a:off x="7603183" y="404585"/>
              <a:ext cx="456065" cy="282964"/>
            </a:xfrm>
            <a:custGeom>
              <a:avLst/>
              <a:gdLst/>
              <a:ahLst/>
              <a:cxnLst/>
              <a:rect l="l" t="t" r="r" b="b"/>
              <a:pathLst>
                <a:path w="9967" h="6184" extrusionOk="0">
                  <a:moveTo>
                    <a:pt x="4678" y="1"/>
                  </a:moveTo>
                  <a:lnTo>
                    <a:pt x="4394" y="42"/>
                  </a:lnTo>
                  <a:lnTo>
                    <a:pt x="4109" y="164"/>
                  </a:lnTo>
                  <a:lnTo>
                    <a:pt x="3824" y="286"/>
                  </a:lnTo>
                  <a:lnTo>
                    <a:pt x="3540" y="448"/>
                  </a:lnTo>
                  <a:lnTo>
                    <a:pt x="3336" y="692"/>
                  </a:lnTo>
                  <a:lnTo>
                    <a:pt x="3133" y="936"/>
                  </a:lnTo>
                  <a:lnTo>
                    <a:pt x="2970" y="1181"/>
                  </a:lnTo>
                  <a:lnTo>
                    <a:pt x="2848" y="1465"/>
                  </a:lnTo>
                  <a:lnTo>
                    <a:pt x="2767" y="1750"/>
                  </a:lnTo>
                  <a:lnTo>
                    <a:pt x="2685" y="2075"/>
                  </a:lnTo>
                  <a:lnTo>
                    <a:pt x="2645" y="2360"/>
                  </a:lnTo>
                  <a:lnTo>
                    <a:pt x="2645" y="2686"/>
                  </a:lnTo>
                  <a:lnTo>
                    <a:pt x="2685" y="3011"/>
                  </a:lnTo>
                  <a:lnTo>
                    <a:pt x="2441" y="2848"/>
                  </a:lnTo>
                  <a:lnTo>
                    <a:pt x="2197" y="2767"/>
                  </a:lnTo>
                  <a:lnTo>
                    <a:pt x="1953" y="2686"/>
                  </a:lnTo>
                  <a:lnTo>
                    <a:pt x="1424" y="2686"/>
                  </a:lnTo>
                  <a:lnTo>
                    <a:pt x="1180" y="2767"/>
                  </a:lnTo>
                  <a:lnTo>
                    <a:pt x="936" y="2848"/>
                  </a:lnTo>
                  <a:lnTo>
                    <a:pt x="692" y="2970"/>
                  </a:lnTo>
                  <a:lnTo>
                    <a:pt x="570" y="3092"/>
                  </a:lnTo>
                  <a:lnTo>
                    <a:pt x="407" y="3214"/>
                  </a:lnTo>
                  <a:lnTo>
                    <a:pt x="204" y="3540"/>
                  </a:lnTo>
                  <a:lnTo>
                    <a:pt x="41" y="3906"/>
                  </a:lnTo>
                  <a:lnTo>
                    <a:pt x="1" y="4272"/>
                  </a:lnTo>
                  <a:lnTo>
                    <a:pt x="1" y="4679"/>
                  </a:lnTo>
                  <a:lnTo>
                    <a:pt x="82" y="5045"/>
                  </a:lnTo>
                  <a:lnTo>
                    <a:pt x="285" y="5370"/>
                  </a:lnTo>
                  <a:lnTo>
                    <a:pt x="407" y="5533"/>
                  </a:lnTo>
                  <a:lnTo>
                    <a:pt x="529" y="5655"/>
                  </a:lnTo>
                  <a:lnTo>
                    <a:pt x="814" y="5858"/>
                  </a:lnTo>
                  <a:lnTo>
                    <a:pt x="1180" y="6021"/>
                  </a:lnTo>
                  <a:lnTo>
                    <a:pt x="1587" y="6102"/>
                  </a:lnTo>
                  <a:lnTo>
                    <a:pt x="1994" y="6143"/>
                  </a:lnTo>
                  <a:lnTo>
                    <a:pt x="2848" y="6184"/>
                  </a:lnTo>
                  <a:lnTo>
                    <a:pt x="3580" y="6143"/>
                  </a:lnTo>
                  <a:lnTo>
                    <a:pt x="4678" y="6143"/>
                  </a:lnTo>
                  <a:lnTo>
                    <a:pt x="5736" y="6102"/>
                  </a:lnTo>
                  <a:lnTo>
                    <a:pt x="6834" y="6021"/>
                  </a:lnTo>
                  <a:lnTo>
                    <a:pt x="7892" y="5899"/>
                  </a:lnTo>
                  <a:lnTo>
                    <a:pt x="8543" y="5818"/>
                  </a:lnTo>
                  <a:lnTo>
                    <a:pt x="8868" y="5736"/>
                  </a:lnTo>
                  <a:lnTo>
                    <a:pt x="9153" y="5614"/>
                  </a:lnTo>
                  <a:lnTo>
                    <a:pt x="9438" y="5452"/>
                  </a:lnTo>
                  <a:lnTo>
                    <a:pt x="9682" y="5248"/>
                  </a:lnTo>
                  <a:lnTo>
                    <a:pt x="9844" y="5045"/>
                  </a:lnTo>
                  <a:lnTo>
                    <a:pt x="9926" y="4760"/>
                  </a:lnTo>
                  <a:lnTo>
                    <a:pt x="9966" y="4557"/>
                  </a:lnTo>
                  <a:lnTo>
                    <a:pt x="9966" y="4353"/>
                  </a:lnTo>
                  <a:lnTo>
                    <a:pt x="9885" y="4150"/>
                  </a:lnTo>
                  <a:lnTo>
                    <a:pt x="9804" y="3946"/>
                  </a:lnTo>
                  <a:lnTo>
                    <a:pt x="9682" y="3784"/>
                  </a:lnTo>
                  <a:lnTo>
                    <a:pt x="9560" y="3662"/>
                  </a:lnTo>
                  <a:lnTo>
                    <a:pt x="9397" y="3499"/>
                  </a:lnTo>
                  <a:lnTo>
                    <a:pt x="9234" y="3418"/>
                  </a:lnTo>
                  <a:lnTo>
                    <a:pt x="9031" y="3336"/>
                  </a:lnTo>
                  <a:lnTo>
                    <a:pt x="8827" y="3296"/>
                  </a:lnTo>
                  <a:lnTo>
                    <a:pt x="8421" y="3296"/>
                  </a:lnTo>
                  <a:lnTo>
                    <a:pt x="8014" y="3418"/>
                  </a:lnTo>
                  <a:lnTo>
                    <a:pt x="7648" y="3580"/>
                  </a:lnTo>
                  <a:lnTo>
                    <a:pt x="7729" y="3458"/>
                  </a:lnTo>
                  <a:lnTo>
                    <a:pt x="7770" y="3296"/>
                  </a:lnTo>
                  <a:lnTo>
                    <a:pt x="7811" y="3011"/>
                  </a:lnTo>
                  <a:lnTo>
                    <a:pt x="7729" y="2726"/>
                  </a:lnTo>
                  <a:lnTo>
                    <a:pt x="7648" y="2564"/>
                  </a:lnTo>
                  <a:lnTo>
                    <a:pt x="7566" y="2441"/>
                  </a:lnTo>
                  <a:lnTo>
                    <a:pt x="7444" y="2360"/>
                  </a:lnTo>
                  <a:lnTo>
                    <a:pt x="7322" y="2279"/>
                  </a:lnTo>
                  <a:lnTo>
                    <a:pt x="7038" y="2157"/>
                  </a:lnTo>
                  <a:lnTo>
                    <a:pt x="6590" y="2157"/>
                  </a:lnTo>
                  <a:lnTo>
                    <a:pt x="6428" y="2197"/>
                  </a:lnTo>
                  <a:lnTo>
                    <a:pt x="6550" y="1913"/>
                  </a:lnTo>
                  <a:lnTo>
                    <a:pt x="6550" y="1628"/>
                  </a:lnTo>
                  <a:lnTo>
                    <a:pt x="6550" y="1303"/>
                  </a:lnTo>
                  <a:lnTo>
                    <a:pt x="6428" y="1018"/>
                  </a:lnTo>
                  <a:lnTo>
                    <a:pt x="6306" y="733"/>
                  </a:lnTo>
                  <a:lnTo>
                    <a:pt x="6102" y="489"/>
                  </a:lnTo>
                  <a:lnTo>
                    <a:pt x="5858" y="286"/>
                  </a:lnTo>
                  <a:lnTo>
                    <a:pt x="5614" y="164"/>
                  </a:lnTo>
                  <a:lnTo>
                    <a:pt x="5289" y="42"/>
                  </a:lnTo>
                  <a:lnTo>
                    <a:pt x="5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3"/>
            <p:cNvSpPr/>
            <p:nvPr/>
          </p:nvSpPr>
          <p:spPr>
            <a:xfrm>
              <a:off x="7593894" y="395296"/>
              <a:ext cx="474643" cy="301588"/>
            </a:xfrm>
            <a:custGeom>
              <a:avLst/>
              <a:gdLst/>
              <a:ahLst/>
              <a:cxnLst/>
              <a:rect l="l" t="t" r="r" b="b"/>
              <a:pathLst>
                <a:path w="10373" h="6591" extrusionOk="0">
                  <a:moveTo>
                    <a:pt x="5329" y="407"/>
                  </a:moveTo>
                  <a:lnTo>
                    <a:pt x="5532" y="448"/>
                  </a:lnTo>
                  <a:lnTo>
                    <a:pt x="5695" y="529"/>
                  </a:lnTo>
                  <a:lnTo>
                    <a:pt x="5858" y="611"/>
                  </a:lnTo>
                  <a:lnTo>
                    <a:pt x="6020" y="733"/>
                  </a:lnTo>
                  <a:lnTo>
                    <a:pt x="6183" y="855"/>
                  </a:lnTo>
                  <a:lnTo>
                    <a:pt x="6305" y="1017"/>
                  </a:lnTo>
                  <a:lnTo>
                    <a:pt x="6386" y="1180"/>
                  </a:lnTo>
                  <a:lnTo>
                    <a:pt x="6468" y="1384"/>
                  </a:lnTo>
                  <a:lnTo>
                    <a:pt x="6549" y="1546"/>
                  </a:lnTo>
                  <a:lnTo>
                    <a:pt x="6549" y="1750"/>
                  </a:lnTo>
                  <a:lnTo>
                    <a:pt x="6549" y="1953"/>
                  </a:lnTo>
                  <a:lnTo>
                    <a:pt x="6549" y="2116"/>
                  </a:lnTo>
                  <a:lnTo>
                    <a:pt x="6468" y="2319"/>
                  </a:lnTo>
                  <a:lnTo>
                    <a:pt x="6468" y="2441"/>
                  </a:lnTo>
                  <a:lnTo>
                    <a:pt x="6509" y="2522"/>
                  </a:lnTo>
                  <a:lnTo>
                    <a:pt x="6590" y="2604"/>
                  </a:lnTo>
                  <a:lnTo>
                    <a:pt x="6712" y="2604"/>
                  </a:lnTo>
                  <a:lnTo>
                    <a:pt x="6956" y="2563"/>
                  </a:lnTo>
                  <a:lnTo>
                    <a:pt x="7200" y="2563"/>
                  </a:lnTo>
                  <a:lnTo>
                    <a:pt x="7403" y="2644"/>
                  </a:lnTo>
                  <a:lnTo>
                    <a:pt x="7607" y="2807"/>
                  </a:lnTo>
                  <a:lnTo>
                    <a:pt x="7729" y="2970"/>
                  </a:lnTo>
                  <a:lnTo>
                    <a:pt x="7810" y="3214"/>
                  </a:lnTo>
                  <a:lnTo>
                    <a:pt x="7769" y="3458"/>
                  </a:lnTo>
                  <a:lnTo>
                    <a:pt x="7688" y="3702"/>
                  </a:lnTo>
                  <a:lnTo>
                    <a:pt x="7647" y="3783"/>
                  </a:lnTo>
                  <a:lnTo>
                    <a:pt x="7647" y="3824"/>
                  </a:lnTo>
                  <a:lnTo>
                    <a:pt x="7729" y="3946"/>
                  </a:lnTo>
                  <a:lnTo>
                    <a:pt x="7851" y="3987"/>
                  </a:lnTo>
                  <a:lnTo>
                    <a:pt x="7973" y="3987"/>
                  </a:lnTo>
                  <a:lnTo>
                    <a:pt x="8298" y="3824"/>
                  </a:lnTo>
                  <a:lnTo>
                    <a:pt x="8624" y="3702"/>
                  </a:lnTo>
                  <a:lnTo>
                    <a:pt x="8990" y="3702"/>
                  </a:lnTo>
                  <a:lnTo>
                    <a:pt x="9152" y="3743"/>
                  </a:lnTo>
                  <a:lnTo>
                    <a:pt x="9356" y="3824"/>
                  </a:lnTo>
                  <a:lnTo>
                    <a:pt x="9478" y="3865"/>
                  </a:lnTo>
                  <a:lnTo>
                    <a:pt x="9641" y="3987"/>
                  </a:lnTo>
                  <a:lnTo>
                    <a:pt x="9722" y="4109"/>
                  </a:lnTo>
                  <a:lnTo>
                    <a:pt x="9844" y="4231"/>
                  </a:lnTo>
                  <a:lnTo>
                    <a:pt x="9925" y="4394"/>
                  </a:lnTo>
                  <a:lnTo>
                    <a:pt x="9966" y="4556"/>
                  </a:lnTo>
                  <a:lnTo>
                    <a:pt x="9966" y="4719"/>
                  </a:lnTo>
                  <a:lnTo>
                    <a:pt x="9966" y="4882"/>
                  </a:lnTo>
                  <a:lnTo>
                    <a:pt x="9844" y="5166"/>
                  </a:lnTo>
                  <a:lnTo>
                    <a:pt x="9681" y="5370"/>
                  </a:lnTo>
                  <a:lnTo>
                    <a:pt x="9478" y="5532"/>
                  </a:lnTo>
                  <a:lnTo>
                    <a:pt x="9193" y="5655"/>
                  </a:lnTo>
                  <a:lnTo>
                    <a:pt x="8949" y="5777"/>
                  </a:lnTo>
                  <a:lnTo>
                    <a:pt x="8624" y="5858"/>
                  </a:lnTo>
                  <a:lnTo>
                    <a:pt x="8095" y="5939"/>
                  </a:lnTo>
                  <a:lnTo>
                    <a:pt x="8014" y="5939"/>
                  </a:lnTo>
                  <a:lnTo>
                    <a:pt x="8005" y="5947"/>
                  </a:lnTo>
                  <a:lnTo>
                    <a:pt x="8005" y="5947"/>
                  </a:lnTo>
                  <a:lnTo>
                    <a:pt x="6753" y="6061"/>
                  </a:lnTo>
                  <a:lnTo>
                    <a:pt x="5410" y="6143"/>
                  </a:lnTo>
                  <a:lnTo>
                    <a:pt x="4068" y="6183"/>
                  </a:lnTo>
                  <a:lnTo>
                    <a:pt x="2685" y="6183"/>
                  </a:lnTo>
                  <a:lnTo>
                    <a:pt x="2197" y="6143"/>
                  </a:lnTo>
                  <a:lnTo>
                    <a:pt x="1668" y="6102"/>
                  </a:lnTo>
                  <a:lnTo>
                    <a:pt x="1424" y="6021"/>
                  </a:lnTo>
                  <a:lnTo>
                    <a:pt x="1180" y="5939"/>
                  </a:lnTo>
                  <a:lnTo>
                    <a:pt x="977" y="5817"/>
                  </a:lnTo>
                  <a:lnTo>
                    <a:pt x="773" y="5655"/>
                  </a:lnTo>
                  <a:lnTo>
                    <a:pt x="610" y="5451"/>
                  </a:lnTo>
                  <a:lnTo>
                    <a:pt x="529" y="5248"/>
                  </a:lnTo>
                  <a:lnTo>
                    <a:pt x="448" y="5004"/>
                  </a:lnTo>
                  <a:lnTo>
                    <a:pt x="407" y="4800"/>
                  </a:lnTo>
                  <a:lnTo>
                    <a:pt x="407" y="4556"/>
                  </a:lnTo>
                  <a:lnTo>
                    <a:pt x="407" y="4312"/>
                  </a:lnTo>
                  <a:lnTo>
                    <a:pt x="488" y="4068"/>
                  </a:lnTo>
                  <a:lnTo>
                    <a:pt x="570" y="3865"/>
                  </a:lnTo>
                  <a:lnTo>
                    <a:pt x="773" y="3580"/>
                  </a:lnTo>
                  <a:lnTo>
                    <a:pt x="1017" y="3377"/>
                  </a:lnTo>
                  <a:lnTo>
                    <a:pt x="1261" y="3214"/>
                  </a:lnTo>
                  <a:lnTo>
                    <a:pt x="1587" y="3133"/>
                  </a:lnTo>
                  <a:lnTo>
                    <a:pt x="1871" y="3092"/>
                  </a:lnTo>
                  <a:lnTo>
                    <a:pt x="2197" y="3133"/>
                  </a:lnTo>
                  <a:lnTo>
                    <a:pt x="2482" y="3214"/>
                  </a:lnTo>
                  <a:lnTo>
                    <a:pt x="2766" y="3377"/>
                  </a:lnTo>
                  <a:lnTo>
                    <a:pt x="2970" y="3377"/>
                  </a:lnTo>
                  <a:lnTo>
                    <a:pt x="3051" y="3295"/>
                  </a:lnTo>
                  <a:lnTo>
                    <a:pt x="3092" y="3214"/>
                  </a:lnTo>
                  <a:lnTo>
                    <a:pt x="3051" y="2767"/>
                  </a:lnTo>
                  <a:lnTo>
                    <a:pt x="3092" y="2319"/>
                  </a:lnTo>
                  <a:lnTo>
                    <a:pt x="3214" y="1872"/>
                  </a:lnTo>
                  <a:lnTo>
                    <a:pt x="3376" y="1465"/>
                  </a:lnTo>
                  <a:lnTo>
                    <a:pt x="3621" y="1099"/>
                  </a:lnTo>
                  <a:lnTo>
                    <a:pt x="3905" y="814"/>
                  </a:lnTo>
                  <a:lnTo>
                    <a:pt x="4068" y="692"/>
                  </a:lnTo>
                  <a:lnTo>
                    <a:pt x="4271" y="570"/>
                  </a:lnTo>
                  <a:lnTo>
                    <a:pt x="4475" y="489"/>
                  </a:lnTo>
                  <a:lnTo>
                    <a:pt x="4719" y="448"/>
                  </a:lnTo>
                  <a:lnTo>
                    <a:pt x="5126" y="407"/>
                  </a:lnTo>
                  <a:close/>
                  <a:moveTo>
                    <a:pt x="4881" y="1"/>
                  </a:moveTo>
                  <a:lnTo>
                    <a:pt x="4597" y="41"/>
                  </a:lnTo>
                  <a:lnTo>
                    <a:pt x="4312" y="123"/>
                  </a:lnTo>
                  <a:lnTo>
                    <a:pt x="4068" y="245"/>
                  </a:lnTo>
                  <a:lnTo>
                    <a:pt x="3865" y="367"/>
                  </a:lnTo>
                  <a:lnTo>
                    <a:pt x="3621" y="529"/>
                  </a:lnTo>
                  <a:lnTo>
                    <a:pt x="3458" y="692"/>
                  </a:lnTo>
                  <a:lnTo>
                    <a:pt x="3254" y="895"/>
                  </a:lnTo>
                  <a:lnTo>
                    <a:pt x="3132" y="1099"/>
                  </a:lnTo>
                  <a:lnTo>
                    <a:pt x="3010" y="1343"/>
                  </a:lnTo>
                  <a:lnTo>
                    <a:pt x="2888" y="1587"/>
                  </a:lnTo>
                  <a:lnTo>
                    <a:pt x="2726" y="2116"/>
                  </a:lnTo>
                  <a:lnTo>
                    <a:pt x="2644" y="2644"/>
                  </a:lnTo>
                  <a:lnTo>
                    <a:pt x="2661" y="2878"/>
                  </a:lnTo>
                  <a:lnTo>
                    <a:pt x="2661" y="2878"/>
                  </a:lnTo>
                  <a:lnTo>
                    <a:pt x="2400" y="2767"/>
                  </a:lnTo>
                  <a:lnTo>
                    <a:pt x="2115" y="2685"/>
                  </a:lnTo>
                  <a:lnTo>
                    <a:pt x="1790" y="2685"/>
                  </a:lnTo>
                  <a:lnTo>
                    <a:pt x="1465" y="2726"/>
                  </a:lnTo>
                  <a:lnTo>
                    <a:pt x="1180" y="2807"/>
                  </a:lnTo>
                  <a:lnTo>
                    <a:pt x="895" y="2970"/>
                  </a:lnTo>
                  <a:lnTo>
                    <a:pt x="610" y="3133"/>
                  </a:lnTo>
                  <a:lnTo>
                    <a:pt x="448" y="3336"/>
                  </a:lnTo>
                  <a:lnTo>
                    <a:pt x="285" y="3580"/>
                  </a:lnTo>
                  <a:lnTo>
                    <a:pt x="163" y="3824"/>
                  </a:lnTo>
                  <a:lnTo>
                    <a:pt x="82" y="4068"/>
                  </a:lnTo>
                  <a:lnTo>
                    <a:pt x="0" y="4353"/>
                  </a:lnTo>
                  <a:lnTo>
                    <a:pt x="0" y="4597"/>
                  </a:lnTo>
                  <a:lnTo>
                    <a:pt x="0" y="4882"/>
                  </a:lnTo>
                  <a:lnTo>
                    <a:pt x="41" y="5166"/>
                  </a:lnTo>
                  <a:lnTo>
                    <a:pt x="163" y="5451"/>
                  </a:lnTo>
                  <a:lnTo>
                    <a:pt x="326" y="5695"/>
                  </a:lnTo>
                  <a:lnTo>
                    <a:pt x="488" y="5939"/>
                  </a:lnTo>
                  <a:lnTo>
                    <a:pt x="692" y="6102"/>
                  </a:lnTo>
                  <a:lnTo>
                    <a:pt x="936" y="6224"/>
                  </a:lnTo>
                  <a:lnTo>
                    <a:pt x="1180" y="6346"/>
                  </a:lnTo>
                  <a:lnTo>
                    <a:pt x="1465" y="6427"/>
                  </a:lnTo>
                  <a:lnTo>
                    <a:pt x="1749" y="6509"/>
                  </a:lnTo>
                  <a:lnTo>
                    <a:pt x="2360" y="6590"/>
                  </a:lnTo>
                  <a:lnTo>
                    <a:pt x="2970" y="6590"/>
                  </a:lnTo>
                  <a:lnTo>
                    <a:pt x="4149" y="6549"/>
                  </a:lnTo>
                  <a:lnTo>
                    <a:pt x="6102" y="6468"/>
                  </a:lnTo>
                  <a:lnTo>
                    <a:pt x="8095" y="6305"/>
                  </a:lnTo>
                  <a:lnTo>
                    <a:pt x="8176" y="6305"/>
                  </a:lnTo>
                  <a:lnTo>
                    <a:pt x="8186" y="6295"/>
                  </a:lnTo>
                  <a:lnTo>
                    <a:pt x="8186" y="6295"/>
                  </a:lnTo>
                  <a:lnTo>
                    <a:pt x="8461" y="6265"/>
                  </a:lnTo>
                  <a:lnTo>
                    <a:pt x="8827" y="6183"/>
                  </a:lnTo>
                  <a:lnTo>
                    <a:pt x="9234" y="6061"/>
                  </a:lnTo>
                  <a:lnTo>
                    <a:pt x="9559" y="5939"/>
                  </a:lnTo>
                  <a:lnTo>
                    <a:pt x="9885" y="5736"/>
                  </a:lnTo>
                  <a:lnTo>
                    <a:pt x="10007" y="5614"/>
                  </a:lnTo>
                  <a:lnTo>
                    <a:pt x="10129" y="5451"/>
                  </a:lnTo>
                  <a:lnTo>
                    <a:pt x="10251" y="5288"/>
                  </a:lnTo>
                  <a:lnTo>
                    <a:pt x="10291" y="5126"/>
                  </a:lnTo>
                  <a:lnTo>
                    <a:pt x="10373" y="4922"/>
                  </a:lnTo>
                  <a:lnTo>
                    <a:pt x="10373" y="4719"/>
                  </a:lnTo>
                  <a:lnTo>
                    <a:pt x="10373" y="4516"/>
                  </a:lnTo>
                  <a:lnTo>
                    <a:pt x="10291" y="4353"/>
                  </a:lnTo>
                  <a:lnTo>
                    <a:pt x="10251" y="4149"/>
                  </a:lnTo>
                  <a:lnTo>
                    <a:pt x="10129" y="3987"/>
                  </a:lnTo>
                  <a:lnTo>
                    <a:pt x="10007" y="3824"/>
                  </a:lnTo>
                  <a:lnTo>
                    <a:pt x="9844" y="3661"/>
                  </a:lnTo>
                  <a:lnTo>
                    <a:pt x="9681" y="3539"/>
                  </a:lnTo>
                  <a:lnTo>
                    <a:pt x="9519" y="3458"/>
                  </a:lnTo>
                  <a:lnTo>
                    <a:pt x="9315" y="3377"/>
                  </a:lnTo>
                  <a:lnTo>
                    <a:pt x="9071" y="3336"/>
                  </a:lnTo>
                  <a:lnTo>
                    <a:pt x="8868" y="3295"/>
                  </a:lnTo>
                  <a:lnTo>
                    <a:pt x="8624" y="3336"/>
                  </a:lnTo>
                  <a:lnTo>
                    <a:pt x="8380" y="3377"/>
                  </a:lnTo>
                  <a:lnTo>
                    <a:pt x="8176" y="3417"/>
                  </a:lnTo>
                  <a:lnTo>
                    <a:pt x="8176" y="3377"/>
                  </a:lnTo>
                  <a:lnTo>
                    <a:pt x="8176" y="3173"/>
                  </a:lnTo>
                  <a:lnTo>
                    <a:pt x="8176" y="3011"/>
                  </a:lnTo>
                  <a:lnTo>
                    <a:pt x="8095" y="2848"/>
                  </a:lnTo>
                  <a:lnTo>
                    <a:pt x="8014" y="2685"/>
                  </a:lnTo>
                  <a:lnTo>
                    <a:pt x="7891" y="2522"/>
                  </a:lnTo>
                  <a:lnTo>
                    <a:pt x="7769" y="2400"/>
                  </a:lnTo>
                  <a:lnTo>
                    <a:pt x="7647" y="2278"/>
                  </a:lnTo>
                  <a:lnTo>
                    <a:pt x="7485" y="2238"/>
                  </a:lnTo>
                  <a:lnTo>
                    <a:pt x="7281" y="2156"/>
                  </a:lnTo>
                  <a:lnTo>
                    <a:pt x="6940" y="2156"/>
                  </a:lnTo>
                  <a:lnTo>
                    <a:pt x="6956" y="2075"/>
                  </a:lnTo>
                  <a:lnTo>
                    <a:pt x="6956" y="1831"/>
                  </a:lnTo>
                  <a:lnTo>
                    <a:pt x="6956" y="1587"/>
                  </a:lnTo>
                  <a:lnTo>
                    <a:pt x="6915" y="1384"/>
                  </a:lnTo>
                  <a:lnTo>
                    <a:pt x="6834" y="1139"/>
                  </a:lnTo>
                  <a:lnTo>
                    <a:pt x="6712" y="936"/>
                  </a:lnTo>
                  <a:lnTo>
                    <a:pt x="6590" y="733"/>
                  </a:lnTo>
                  <a:lnTo>
                    <a:pt x="6427" y="529"/>
                  </a:lnTo>
                  <a:lnTo>
                    <a:pt x="6224" y="367"/>
                  </a:lnTo>
                  <a:lnTo>
                    <a:pt x="6061" y="245"/>
                  </a:lnTo>
                  <a:lnTo>
                    <a:pt x="5817" y="163"/>
                  </a:lnTo>
                  <a:lnTo>
                    <a:pt x="5614" y="82"/>
                  </a:lnTo>
                  <a:lnTo>
                    <a:pt x="5370" y="41"/>
                  </a:lnTo>
                  <a:lnTo>
                    <a:pt x="51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7" name="Google Shape;387;p13"/>
          <p:cNvGrpSpPr/>
          <p:nvPr/>
        </p:nvGrpSpPr>
        <p:grpSpPr>
          <a:xfrm>
            <a:off x="8341181" y="4513505"/>
            <a:ext cx="474643" cy="299712"/>
            <a:chOff x="7729218" y="1694205"/>
            <a:chExt cx="474643" cy="299712"/>
          </a:xfrm>
        </p:grpSpPr>
        <p:sp>
          <p:nvSpPr>
            <p:cNvPr id="388" name="Google Shape;388;p13"/>
            <p:cNvSpPr/>
            <p:nvPr/>
          </p:nvSpPr>
          <p:spPr>
            <a:xfrm>
              <a:off x="7738507" y="1703494"/>
              <a:ext cx="456065" cy="281088"/>
            </a:xfrm>
            <a:custGeom>
              <a:avLst/>
              <a:gdLst/>
              <a:ahLst/>
              <a:cxnLst/>
              <a:rect l="l" t="t" r="r" b="b"/>
              <a:pathLst>
                <a:path w="9967" h="6143" extrusionOk="0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3"/>
            <p:cNvSpPr/>
            <p:nvPr/>
          </p:nvSpPr>
          <p:spPr>
            <a:xfrm>
              <a:off x="7729218" y="1694205"/>
              <a:ext cx="474643" cy="299712"/>
            </a:xfrm>
            <a:custGeom>
              <a:avLst/>
              <a:gdLst/>
              <a:ahLst/>
              <a:cxnLst/>
              <a:rect l="l" t="t" r="r" b="b"/>
              <a:pathLst>
                <a:path w="10373" h="6550" extrusionOk="0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0" name="Google Shape;390;p13"/>
          <p:cNvSpPr/>
          <p:nvPr/>
        </p:nvSpPr>
        <p:spPr>
          <a:xfrm>
            <a:off x="7493953" y="544347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1" name="Google Shape;391;p13"/>
          <p:cNvGrpSpPr/>
          <p:nvPr/>
        </p:nvGrpSpPr>
        <p:grpSpPr>
          <a:xfrm>
            <a:off x="-421852" y="-181433"/>
            <a:ext cx="1985536" cy="1455081"/>
            <a:chOff x="238125" y="896375"/>
            <a:chExt cx="635575" cy="465775"/>
          </a:xfrm>
        </p:grpSpPr>
        <p:sp>
          <p:nvSpPr>
            <p:cNvPr id="392" name="Google Shape;392;p13"/>
            <p:cNvSpPr/>
            <p:nvPr/>
          </p:nvSpPr>
          <p:spPr>
            <a:xfrm>
              <a:off x="258450" y="937050"/>
              <a:ext cx="615250" cy="425100"/>
            </a:xfrm>
            <a:custGeom>
              <a:avLst/>
              <a:gdLst/>
              <a:ahLst/>
              <a:cxnLst/>
              <a:rect l="l" t="t" r="r" b="b"/>
              <a:pathLst>
                <a:path w="24610" h="17004" extrusionOk="0">
                  <a:moveTo>
                    <a:pt x="24366" y="1"/>
                  </a:moveTo>
                  <a:lnTo>
                    <a:pt x="24325" y="41"/>
                  </a:lnTo>
                  <a:lnTo>
                    <a:pt x="19891" y="4394"/>
                  </a:lnTo>
                  <a:lnTo>
                    <a:pt x="15457" y="8705"/>
                  </a:lnTo>
                  <a:lnTo>
                    <a:pt x="14441" y="9682"/>
                  </a:lnTo>
                  <a:lnTo>
                    <a:pt x="13383" y="10658"/>
                  </a:lnTo>
                  <a:lnTo>
                    <a:pt x="12325" y="11593"/>
                  </a:lnTo>
                  <a:lnTo>
                    <a:pt x="11227" y="12488"/>
                  </a:lnTo>
                  <a:lnTo>
                    <a:pt x="10048" y="13342"/>
                  </a:lnTo>
                  <a:lnTo>
                    <a:pt x="8868" y="14115"/>
                  </a:lnTo>
                  <a:lnTo>
                    <a:pt x="8258" y="14481"/>
                  </a:lnTo>
                  <a:lnTo>
                    <a:pt x="7648" y="14807"/>
                  </a:lnTo>
                  <a:lnTo>
                    <a:pt x="6997" y="15132"/>
                  </a:lnTo>
                  <a:lnTo>
                    <a:pt x="6346" y="15417"/>
                  </a:lnTo>
                  <a:lnTo>
                    <a:pt x="5614" y="15702"/>
                  </a:lnTo>
                  <a:lnTo>
                    <a:pt x="4841" y="15986"/>
                  </a:lnTo>
                  <a:lnTo>
                    <a:pt x="4109" y="16190"/>
                  </a:lnTo>
                  <a:lnTo>
                    <a:pt x="3336" y="16352"/>
                  </a:lnTo>
                  <a:lnTo>
                    <a:pt x="2563" y="16515"/>
                  </a:lnTo>
                  <a:lnTo>
                    <a:pt x="1750" y="16597"/>
                  </a:lnTo>
                  <a:lnTo>
                    <a:pt x="977" y="16637"/>
                  </a:lnTo>
                  <a:lnTo>
                    <a:pt x="204" y="16597"/>
                  </a:lnTo>
                  <a:lnTo>
                    <a:pt x="123" y="16637"/>
                  </a:lnTo>
                  <a:lnTo>
                    <a:pt x="41" y="16678"/>
                  </a:lnTo>
                  <a:lnTo>
                    <a:pt x="1" y="16719"/>
                  </a:lnTo>
                  <a:lnTo>
                    <a:pt x="1" y="16800"/>
                  </a:lnTo>
                  <a:lnTo>
                    <a:pt x="1" y="16841"/>
                  </a:lnTo>
                  <a:lnTo>
                    <a:pt x="41" y="16922"/>
                  </a:lnTo>
                  <a:lnTo>
                    <a:pt x="123" y="16963"/>
                  </a:lnTo>
                  <a:lnTo>
                    <a:pt x="204" y="17003"/>
                  </a:lnTo>
                  <a:lnTo>
                    <a:pt x="895" y="17003"/>
                  </a:lnTo>
                  <a:lnTo>
                    <a:pt x="1587" y="16963"/>
                  </a:lnTo>
                  <a:lnTo>
                    <a:pt x="2319" y="16922"/>
                  </a:lnTo>
                  <a:lnTo>
                    <a:pt x="3011" y="16800"/>
                  </a:lnTo>
                  <a:lnTo>
                    <a:pt x="3661" y="16678"/>
                  </a:lnTo>
                  <a:lnTo>
                    <a:pt x="4353" y="16515"/>
                  </a:lnTo>
                  <a:lnTo>
                    <a:pt x="5044" y="16312"/>
                  </a:lnTo>
                  <a:lnTo>
                    <a:pt x="5695" y="16068"/>
                  </a:lnTo>
                  <a:lnTo>
                    <a:pt x="6346" y="15824"/>
                  </a:lnTo>
                  <a:lnTo>
                    <a:pt x="6997" y="15539"/>
                  </a:lnTo>
                  <a:lnTo>
                    <a:pt x="7648" y="15214"/>
                  </a:lnTo>
                  <a:lnTo>
                    <a:pt x="8258" y="14888"/>
                  </a:lnTo>
                  <a:lnTo>
                    <a:pt x="9478" y="14156"/>
                  </a:lnTo>
                  <a:lnTo>
                    <a:pt x="10617" y="13383"/>
                  </a:lnTo>
                  <a:lnTo>
                    <a:pt x="11797" y="12488"/>
                  </a:lnTo>
                  <a:lnTo>
                    <a:pt x="12895" y="11593"/>
                  </a:lnTo>
                  <a:lnTo>
                    <a:pt x="13993" y="10617"/>
                  </a:lnTo>
                  <a:lnTo>
                    <a:pt x="15051" y="9641"/>
                  </a:lnTo>
                  <a:lnTo>
                    <a:pt x="17247" y="7485"/>
                  </a:lnTo>
                  <a:lnTo>
                    <a:pt x="19444" y="5370"/>
                  </a:lnTo>
                  <a:lnTo>
                    <a:pt x="24569" y="326"/>
                  </a:lnTo>
                  <a:lnTo>
                    <a:pt x="24610" y="245"/>
                  </a:lnTo>
                  <a:lnTo>
                    <a:pt x="24610" y="163"/>
                  </a:lnTo>
                  <a:lnTo>
                    <a:pt x="24610" y="123"/>
                  </a:lnTo>
                  <a:lnTo>
                    <a:pt x="24569" y="82"/>
                  </a:lnTo>
                  <a:lnTo>
                    <a:pt x="24528" y="41"/>
                  </a:lnTo>
                  <a:lnTo>
                    <a:pt x="2444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3"/>
            <p:cNvSpPr/>
            <p:nvPr/>
          </p:nvSpPr>
          <p:spPr>
            <a:xfrm>
              <a:off x="238125" y="918750"/>
              <a:ext cx="596925" cy="409850"/>
            </a:xfrm>
            <a:custGeom>
              <a:avLst/>
              <a:gdLst/>
              <a:ahLst/>
              <a:cxnLst/>
              <a:rect l="l" t="t" r="r" b="b"/>
              <a:pathLst>
                <a:path w="23877" h="16394" extrusionOk="0">
                  <a:moveTo>
                    <a:pt x="23714" y="1"/>
                  </a:moveTo>
                  <a:lnTo>
                    <a:pt x="23633" y="41"/>
                  </a:lnTo>
                  <a:lnTo>
                    <a:pt x="23592" y="82"/>
                  </a:lnTo>
                  <a:lnTo>
                    <a:pt x="22697" y="1139"/>
                  </a:lnTo>
                  <a:lnTo>
                    <a:pt x="21762" y="2197"/>
                  </a:lnTo>
                  <a:lnTo>
                    <a:pt x="20786" y="3214"/>
                  </a:lnTo>
                  <a:lnTo>
                    <a:pt x="19809" y="4231"/>
                  </a:lnTo>
                  <a:lnTo>
                    <a:pt x="18792" y="5166"/>
                  </a:lnTo>
                  <a:lnTo>
                    <a:pt x="17775" y="6143"/>
                  </a:lnTo>
                  <a:lnTo>
                    <a:pt x="16718" y="7038"/>
                  </a:lnTo>
                  <a:lnTo>
                    <a:pt x="15620" y="7892"/>
                  </a:lnTo>
                  <a:lnTo>
                    <a:pt x="14481" y="8746"/>
                  </a:lnTo>
                  <a:lnTo>
                    <a:pt x="13342" y="9559"/>
                  </a:lnTo>
                  <a:lnTo>
                    <a:pt x="12162" y="10332"/>
                  </a:lnTo>
                  <a:lnTo>
                    <a:pt x="10983" y="11105"/>
                  </a:lnTo>
                  <a:lnTo>
                    <a:pt x="9762" y="11797"/>
                  </a:lnTo>
                  <a:lnTo>
                    <a:pt x="8542" y="12488"/>
                  </a:lnTo>
                  <a:lnTo>
                    <a:pt x="7322" y="13139"/>
                  </a:lnTo>
                  <a:lnTo>
                    <a:pt x="6061" y="13749"/>
                  </a:lnTo>
                  <a:lnTo>
                    <a:pt x="4596" y="14400"/>
                  </a:lnTo>
                  <a:lnTo>
                    <a:pt x="3132" y="14969"/>
                  </a:lnTo>
                  <a:lnTo>
                    <a:pt x="1627" y="15539"/>
                  </a:lnTo>
                  <a:lnTo>
                    <a:pt x="122" y="16027"/>
                  </a:lnTo>
                  <a:lnTo>
                    <a:pt x="81" y="16068"/>
                  </a:lnTo>
                  <a:lnTo>
                    <a:pt x="0" y="16108"/>
                  </a:lnTo>
                  <a:lnTo>
                    <a:pt x="0" y="16190"/>
                  </a:lnTo>
                  <a:lnTo>
                    <a:pt x="0" y="16271"/>
                  </a:lnTo>
                  <a:lnTo>
                    <a:pt x="41" y="16312"/>
                  </a:lnTo>
                  <a:lnTo>
                    <a:pt x="81" y="16393"/>
                  </a:lnTo>
                  <a:lnTo>
                    <a:pt x="244" y="16393"/>
                  </a:lnTo>
                  <a:lnTo>
                    <a:pt x="1586" y="15946"/>
                  </a:lnTo>
                  <a:lnTo>
                    <a:pt x="2888" y="15457"/>
                  </a:lnTo>
                  <a:lnTo>
                    <a:pt x="4230" y="14929"/>
                  </a:lnTo>
                  <a:lnTo>
                    <a:pt x="5532" y="14400"/>
                  </a:lnTo>
                  <a:lnTo>
                    <a:pt x="6793" y="13790"/>
                  </a:lnTo>
                  <a:lnTo>
                    <a:pt x="8095" y="13180"/>
                  </a:lnTo>
                  <a:lnTo>
                    <a:pt x="9315" y="12488"/>
                  </a:lnTo>
                  <a:lnTo>
                    <a:pt x="10535" y="11797"/>
                  </a:lnTo>
                  <a:lnTo>
                    <a:pt x="11755" y="11064"/>
                  </a:lnTo>
                  <a:lnTo>
                    <a:pt x="12935" y="10292"/>
                  </a:lnTo>
                  <a:lnTo>
                    <a:pt x="14074" y="9478"/>
                  </a:lnTo>
                  <a:lnTo>
                    <a:pt x="15213" y="8665"/>
                  </a:lnTo>
                  <a:lnTo>
                    <a:pt x="16352" y="7810"/>
                  </a:lnTo>
                  <a:lnTo>
                    <a:pt x="17409" y="6915"/>
                  </a:lnTo>
                  <a:lnTo>
                    <a:pt x="18467" y="5980"/>
                  </a:lnTo>
                  <a:lnTo>
                    <a:pt x="19525" y="5044"/>
                  </a:lnTo>
                  <a:lnTo>
                    <a:pt x="20663" y="3905"/>
                  </a:lnTo>
                  <a:lnTo>
                    <a:pt x="21762" y="2767"/>
                  </a:lnTo>
                  <a:lnTo>
                    <a:pt x="22819" y="1546"/>
                  </a:lnTo>
                  <a:lnTo>
                    <a:pt x="23836" y="326"/>
                  </a:lnTo>
                  <a:lnTo>
                    <a:pt x="23877" y="285"/>
                  </a:lnTo>
                  <a:lnTo>
                    <a:pt x="23877" y="204"/>
                  </a:lnTo>
                  <a:lnTo>
                    <a:pt x="23836" y="82"/>
                  </a:lnTo>
                  <a:lnTo>
                    <a:pt x="23755" y="41"/>
                  </a:lnTo>
                  <a:lnTo>
                    <a:pt x="2371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3"/>
            <p:cNvSpPr/>
            <p:nvPr/>
          </p:nvSpPr>
          <p:spPr>
            <a:xfrm>
              <a:off x="261500" y="916725"/>
              <a:ext cx="477975" cy="336600"/>
            </a:xfrm>
            <a:custGeom>
              <a:avLst/>
              <a:gdLst/>
              <a:ahLst/>
              <a:cxnLst/>
              <a:rect l="l" t="t" r="r" b="b"/>
              <a:pathLst>
                <a:path w="19119" h="13464" extrusionOk="0">
                  <a:moveTo>
                    <a:pt x="18915" y="0"/>
                  </a:moveTo>
                  <a:lnTo>
                    <a:pt x="18834" y="41"/>
                  </a:lnTo>
                  <a:lnTo>
                    <a:pt x="18793" y="82"/>
                  </a:lnTo>
                  <a:lnTo>
                    <a:pt x="18101" y="1017"/>
                  </a:lnTo>
                  <a:lnTo>
                    <a:pt x="17410" y="1912"/>
                  </a:lnTo>
                  <a:lnTo>
                    <a:pt x="16678" y="2766"/>
                  </a:lnTo>
                  <a:lnTo>
                    <a:pt x="15946" y="3620"/>
                  </a:lnTo>
                  <a:lnTo>
                    <a:pt x="15132" y="4434"/>
                  </a:lnTo>
                  <a:lnTo>
                    <a:pt x="14319" y="5247"/>
                  </a:lnTo>
                  <a:lnTo>
                    <a:pt x="13505" y="5980"/>
                  </a:lnTo>
                  <a:lnTo>
                    <a:pt x="12610" y="6712"/>
                  </a:lnTo>
                  <a:lnTo>
                    <a:pt x="11756" y="7403"/>
                  </a:lnTo>
                  <a:lnTo>
                    <a:pt x="10820" y="8095"/>
                  </a:lnTo>
                  <a:lnTo>
                    <a:pt x="9885" y="8746"/>
                  </a:lnTo>
                  <a:lnTo>
                    <a:pt x="8949" y="9315"/>
                  </a:lnTo>
                  <a:lnTo>
                    <a:pt x="7973" y="9925"/>
                  </a:lnTo>
                  <a:lnTo>
                    <a:pt x="6997" y="10454"/>
                  </a:lnTo>
                  <a:lnTo>
                    <a:pt x="5980" y="10942"/>
                  </a:lnTo>
                  <a:lnTo>
                    <a:pt x="4963" y="11430"/>
                  </a:lnTo>
                  <a:lnTo>
                    <a:pt x="3783" y="11918"/>
                  </a:lnTo>
                  <a:lnTo>
                    <a:pt x="2563" y="12366"/>
                  </a:lnTo>
                  <a:lnTo>
                    <a:pt x="1343" y="12772"/>
                  </a:lnTo>
                  <a:lnTo>
                    <a:pt x="123" y="13098"/>
                  </a:lnTo>
                  <a:lnTo>
                    <a:pt x="41" y="13139"/>
                  </a:lnTo>
                  <a:lnTo>
                    <a:pt x="1" y="13220"/>
                  </a:lnTo>
                  <a:lnTo>
                    <a:pt x="1" y="13261"/>
                  </a:lnTo>
                  <a:lnTo>
                    <a:pt x="1" y="13342"/>
                  </a:lnTo>
                  <a:lnTo>
                    <a:pt x="41" y="13383"/>
                  </a:lnTo>
                  <a:lnTo>
                    <a:pt x="82" y="13464"/>
                  </a:lnTo>
                  <a:lnTo>
                    <a:pt x="245" y="13464"/>
                  </a:lnTo>
                  <a:lnTo>
                    <a:pt x="1343" y="13179"/>
                  </a:lnTo>
                  <a:lnTo>
                    <a:pt x="2400" y="12813"/>
                  </a:lnTo>
                  <a:lnTo>
                    <a:pt x="3499" y="12406"/>
                  </a:lnTo>
                  <a:lnTo>
                    <a:pt x="4556" y="12000"/>
                  </a:lnTo>
                  <a:lnTo>
                    <a:pt x="5614" y="11552"/>
                  </a:lnTo>
                  <a:lnTo>
                    <a:pt x="6631" y="11023"/>
                  </a:lnTo>
                  <a:lnTo>
                    <a:pt x="7648" y="10495"/>
                  </a:lnTo>
                  <a:lnTo>
                    <a:pt x="8665" y="9925"/>
                  </a:lnTo>
                  <a:lnTo>
                    <a:pt x="9641" y="9356"/>
                  </a:lnTo>
                  <a:lnTo>
                    <a:pt x="10576" y="8705"/>
                  </a:lnTo>
                  <a:lnTo>
                    <a:pt x="11512" y="8054"/>
                  </a:lnTo>
                  <a:lnTo>
                    <a:pt x="12447" y="7363"/>
                  </a:lnTo>
                  <a:lnTo>
                    <a:pt x="13342" y="6630"/>
                  </a:lnTo>
                  <a:lnTo>
                    <a:pt x="14197" y="5858"/>
                  </a:lnTo>
                  <a:lnTo>
                    <a:pt x="15010" y="5085"/>
                  </a:lnTo>
                  <a:lnTo>
                    <a:pt x="15824" y="4271"/>
                  </a:lnTo>
                  <a:lnTo>
                    <a:pt x="16718" y="3295"/>
                  </a:lnTo>
                  <a:lnTo>
                    <a:pt x="17532" y="2319"/>
                  </a:lnTo>
                  <a:lnTo>
                    <a:pt x="18345" y="1302"/>
                  </a:lnTo>
                  <a:lnTo>
                    <a:pt x="19078" y="285"/>
                  </a:lnTo>
                  <a:lnTo>
                    <a:pt x="19118" y="204"/>
                  </a:lnTo>
                  <a:lnTo>
                    <a:pt x="19118" y="122"/>
                  </a:lnTo>
                  <a:lnTo>
                    <a:pt x="19078" y="82"/>
                  </a:lnTo>
                  <a:lnTo>
                    <a:pt x="19037" y="41"/>
                  </a:lnTo>
                  <a:lnTo>
                    <a:pt x="1891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3"/>
            <p:cNvSpPr/>
            <p:nvPr/>
          </p:nvSpPr>
          <p:spPr>
            <a:xfrm>
              <a:off x="277775" y="921800"/>
              <a:ext cx="404750" cy="281700"/>
            </a:xfrm>
            <a:custGeom>
              <a:avLst/>
              <a:gdLst/>
              <a:ahLst/>
              <a:cxnLst/>
              <a:rect l="l" t="t" r="r" b="b"/>
              <a:pathLst>
                <a:path w="16190" h="11268" extrusionOk="0">
                  <a:moveTo>
                    <a:pt x="15945" y="1"/>
                  </a:moveTo>
                  <a:lnTo>
                    <a:pt x="15864" y="41"/>
                  </a:lnTo>
                  <a:lnTo>
                    <a:pt x="12895" y="2319"/>
                  </a:lnTo>
                  <a:lnTo>
                    <a:pt x="9844" y="4516"/>
                  </a:lnTo>
                  <a:lnTo>
                    <a:pt x="6793" y="6631"/>
                  </a:lnTo>
                  <a:lnTo>
                    <a:pt x="3661" y="8705"/>
                  </a:lnTo>
                  <a:lnTo>
                    <a:pt x="1871" y="9804"/>
                  </a:lnTo>
                  <a:lnTo>
                    <a:pt x="82" y="10942"/>
                  </a:lnTo>
                  <a:lnTo>
                    <a:pt x="41" y="10983"/>
                  </a:lnTo>
                  <a:lnTo>
                    <a:pt x="0" y="11064"/>
                  </a:lnTo>
                  <a:lnTo>
                    <a:pt x="0" y="11105"/>
                  </a:lnTo>
                  <a:lnTo>
                    <a:pt x="41" y="11186"/>
                  </a:lnTo>
                  <a:lnTo>
                    <a:pt x="82" y="11227"/>
                  </a:lnTo>
                  <a:lnTo>
                    <a:pt x="122" y="11268"/>
                  </a:lnTo>
                  <a:lnTo>
                    <a:pt x="285" y="11268"/>
                  </a:lnTo>
                  <a:lnTo>
                    <a:pt x="3458" y="9275"/>
                  </a:lnTo>
                  <a:lnTo>
                    <a:pt x="6631" y="7200"/>
                  </a:lnTo>
                  <a:lnTo>
                    <a:pt x="9722" y="5044"/>
                  </a:lnTo>
                  <a:lnTo>
                    <a:pt x="12773" y="2848"/>
                  </a:lnTo>
                  <a:lnTo>
                    <a:pt x="14440" y="1587"/>
                  </a:lnTo>
                  <a:lnTo>
                    <a:pt x="16108" y="326"/>
                  </a:lnTo>
                  <a:lnTo>
                    <a:pt x="16149" y="245"/>
                  </a:lnTo>
                  <a:lnTo>
                    <a:pt x="16189" y="204"/>
                  </a:lnTo>
                  <a:lnTo>
                    <a:pt x="16149" y="123"/>
                  </a:lnTo>
                  <a:lnTo>
                    <a:pt x="16108" y="82"/>
                  </a:lnTo>
                  <a:lnTo>
                    <a:pt x="159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3"/>
            <p:cNvSpPr/>
            <p:nvPr/>
          </p:nvSpPr>
          <p:spPr>
            <a:xfrm>
              <a:off x="329625" y="896375"/>
              <a:ext cx="264425" cy="187150"/>
            </a:xfrm>
            <a:custGeom>
              <a:avLst/>
              <a:gdLst/>
              <a:ahLst/>
              <a:cxnLst/>
              <a:rect l="l" t="t" r="r" b="b"/>
              <a:pathLst>
                <a:path w="10577" h="7486" extrusionOk="0">
                  <a:moveTo>
                    <a:pt x="7038" y="1"/>
                  </a:moveTo>
                  <a:lnTo>
                    <a:pt x="6956" y="41"/>
                  </a:lnTo>
                  <a:lnTo>
                    <a:pt x="5940" y="651"/>
                  </a:lnTo>
                  <a:lnTo>
                    <a:pt x="4963" y="1262"/>
                  </a:lnTo>
                  <a:lnTo>
                    <a:pt x="4028" y="1953"/>
                  </a:lnTo>
                  <a:lnTo>
                    <a:pt x="3133" y="2645"/>
                  </a:lnTo>
                  <a:lnTo>
                    <a:pt x="2197" y="3417"/>
                  </a:lnTo>
                  <a:lnTo>
                    <a:pt x="1343" y="4231"/>
                  </a:lnTo>
                  <a:lnTo>
                    <a:pt x="936" y="4597"/>
                  </a:lnTo>
                  <a:lnTo>
                    <a:pt x="570" y="5004"/>
                  </a:lnTo>
                  <a:lnTo>
                    <a:pt x="408" y="5207"/>
                  </a:lnTo>
                  <a:lnTo>
                    <a:pt x="286" y="5451"/>
                  </a:lnTo>
                  <a:lnTo>
                    <a:pt x="164" y="5655"/>
                  </a:lnTo>
                  <a:lnTo>
                    <a:pt x="82" y="5899"/>
                  </a:lnTo>
                  <a:lnTo>
                    <a:pt x="42" y="6143"/>
                  </a:lnTo>
                  <a:lnTo>
                    <a:pt x="1" y="6346"/>
                  </a:lnTo>
                  <a:lnTo>
                    <a:pt x="42" y="6550"/>
                  </a:lnTo>
                  <a:lnTo>
                    <a:pt x="82" y="6753"/>
                  </a:lnTo>
                  <a:lnTo>
                    <a:pt x="164" y="6956"/>
                  </a:lnTo>
                  <a:lnTo>
                    <a:pt x="286" y="7119"/>
                  </a:lnTo>
                  <a:lnTo>
                    <a:pt x="448" y="7282"/>
                  </a:lnTo>
                  <a:lnTo>
                    <a:pt x="652" y="7404"/>
                  </a:lnTo>
                  <a:lnTo>
                    <a:pt x="896" y="7485"/>
                  </a:lnTo>
                  <a:lnTo>
                    <a:pt x="1140" y="7485"/>
                  </a:lnTo>
                  <a:lnTo>
                    <a:pt x="1384" y="7444"/>
                  </a:lnTo>
                  <a:lnTo>
                    <a:pt x="1669" y="7404"/>
                  </a:lnTo>
                  <a:lnTo>
                    <a:pt x="2157" y="7160"/>
                  </a:lnTo>
                  <a:lnTo>
                    <a:pt x="2604" y="6916"/>
                  </a:lnTo>
                  <a:lnTo>
                    <a:pt x="3621" y="6346"/>
                  </a:lnTo>
                  <a:lnTo>
                    <a:pt x="4638" y="5777"/>
                  </a:lnTo>
                  <a:lnTo>
                    <a:pt x="5614" y="5126"/>
                  </a:lnTo>
                  <a:lnTo>
                    <a:pt x="6550" y="4475"/>
                  </a:lnTo>
                  <a:lnTo>
                    <a:pt x="7607" y="3662"/>
                  </a:lnTo>
                  <a:lnTo>
                    <a:pt x="8584" y="2848"/>
                  </a:lnTo>
                  <a:lnTo>
                    <a:pt x="9600" y="1953"/>
                  </a:lnTo>
                  <a:lnTo>
                    <a:pt x="10536" y="1058"/>
                  </a:lnTo>
                  <a:lnTo>
                    <a:pt x="10577" y="977"/>
                  </a:lnTo>
                  <a:lnTo>
                    <a:pt x="10577" y="936"/>
                  </a:lnTo>
                  <a:lnTo>
                    <a:pt x="10577" y="855"/>
                  </a:lnTo>
                  <a:lnTo>
                    <a:pt x="10536" y="814"/>
                  </a:lnTo>
                  <a:lnTo>
                    <a:pt x="10455" y="774"/>
                  </a:lnTo>
                  <a:lnTo>
                    <a:pt x="10414" y="733"/>
                  </a:lnTo>
                  <a:lnTo>
                    <a:pt x="10333" y="774"/>
                  </a:lnTo>
                  <a:lnTo>
                    <a:pt x="10251" y="814"/>
                  </a:lnTo>
                  <a:lnTo>
                    <a:pt x="9478" y="1546"/>
                  </a:lnTo>
                  <a:lnTo>
                    <a:pt x="8706" y="2238"/>
                  </a:lnTo>
                  <a:lnTo>
                    <a:pt x="7892" y="2929"/>
                  </a:lnTo>
                  <a:lnTo>
                    <a:pt x="7079" y="3621"/>
                  </a:lnTo>
                  <a:lnTo>
                    <a:pt x="6224" y="4231"/>
                  </a:lnTo>
                  <a:lnTo>
                    <a:pt x="5329" y="4841"/>
                  </a:lnTo>
                  <a:lnTo>
                    <a:pt x="4435" y="5451"/>
                  </a:lnTo>
                  <a:lnTo>
                    <a:pt x="3540" y="5980"/>
                  </a:lnTo>
                  <a:lnTo>
                    <a:pt x="2604" y="6550"/>
                  </a:lnTo>
                  <a:lnTo>
                    <a:pt x="2116" y="6794"/>
                  </a:lnTo>
                  <a:lnTo>
                    <a:pt x="1628" y="6997"/>
                  </a:lnTo>
                  <a:lnTo>
                    <a:pt x="1384" y="7078"/>
                  </a:lnTo>
                  <a:lnTo>
                    <a:pt x="1140" y="7119"/>
                  </a:lnTo>
                  <a:lnTo>
                    <a:pt x="855" y="7078"/>
                  </a:lnTo>
                  <a:lnTo>
                    <a:pt x="733" y="7038"/>
                  </a:lnTo>
                  <a:lnTo>
                    <a:pt x="652" y="6956"/>
                  </a:lnTo>
                  <a:lnTo>
                    <a:pt x="489" y="6794"/>
                  </a:lnTo>
                  <a:lnTo>
                    <a:pt x="408" y="6590"/>
                  </a:lnTo>
                  <a:lnTo>
                    <a:pt x="408" y="6387"/>
                  </a:lnTo>
                  <a:lnTo>
                    <a:pt x="408" y="6183"/>
                  </a:lnTo>
                  <a:lnTo>
                    <a:pt x="448" y="5939"/>
                  </a:lnTo>
                  <a:lnTo>
                    <a:pt x="530" y="5695"/>
                  </a:lnTo>
                  <a:lnTo>
                    <a:pt x="652" y="5492"/>
                  </a:lnTo>
                  <a:lnTo>
                    <a:pt x="814" y="5289"/>
                  </a:lnTo>
                  <a:lnTo>
                    <a:pt x="1180" y="4882"/>
                  </a:lnTo>
                  <a:lnTo>
                    <a:pt x="1547" y="4556"/>
                  </a:lnTo>
                  <a:lnTo>
                    <a:pt x="2319" y="3824"/>
                  </a:lnTo>
                  <a:lnTo>
                    <a:pt x="3133" y="3133"/>
                  </a:lnTo>
                  <a:lnTo>
                    <a:pt x="4068" y="2360"/>
                  </a:lnTo>
                  <a:lnTo>
                    <a:pt x="5085" y="1668"/>
                  </a:lnTo>
                  <a:lnTo>
                    <a:pt x="6102" y="977"/>
                  </a:lnTo>
                  <a:lnTo>
                    <a:pt x="7160" y="367"/>
                  </a:lnTo>
                  <a:lnTo>
                    <a:pt x="7201" y="326"/>
                  </a:lnTo>
                  <a:lnTo>
                    <a:pt x="7241" y="245"/>
                  </a:lnTo>
                  <a:lnTo>
                    <a:pt x="7241" y="163"/>
                  </a:lnTo>
                  <a:lnTo>
                    <a:pt x="7201" y="123"/>
                  </a:lnTo>
                  <a:lnTo>
                    <a:pt x="7160" y="82"/>
                  </a:lnTo>
                  <a:lnTo>
                    <a:pt x="7119" y="41"/>
                  </a:lnTo>
                  <a:lnTo>
                    <a:pt x="70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7" name="Google Shape;397;p13"/>
          <p:cNvGrpSpPr/>
          <p:nvPr/>
        </p:nvGrpSpPr>
        <p:grpSpPr>
          <a:xfrm>
            <a:off x="8151930" y="-741100"/>
            <a:ext cx="1340699" cy="1721646"/>
            <a:chOff x="2659350" y="1746500"/>
            <a:chExt cx="379350" cy="487125"/>
          </a:xfrm>
        </p:grpSpPr>
        <p:sp>
          <p:nvSpPr>
            <p:cNvPr id="398" name="Google Shape;398;p13"/>
            <p:cNvSpPr/>
            <p:nvPr/>
          </p:nvSpPr>
          <p:spPr>
            <a:xfrm>
              <a:off x="2659350" y="1746500"/>
              <a:ext cx="379350" cy="487125"/>
            </a:xfrm>
            <a:custGeom>
              <a:avLst/>
              <a:gdLst/>
              <a:ahLst/>
              <a:cxnLst/>
              <a:rect l="l" t="t" r="r" b="b"/>
              <a:pathLst>
                <a:path w="15174" h="19485" extrusionOk="0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3"/>
            <p:cNvSpPr/>
            <p:nvPr/>
          </p:nvSpPr>
          <p:spPr>
            <a:xfrm>
              <a:off x="2701050" y="1843125"/>
              <a:ext cx="309175" cy="322375"/>
            </a:xfrm>
            <a:custGeom>
              <a:avLst/>
              <a:gdLst/>
              <a:ahLst/>
              <a:cxnLst/>
              <a:rect l="l" t="t" r="r" b="b"/>
              <a:pathLst>
                <a:path w="12367" h="12895" extrusionOk="0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3"/>
            <p:cNvSpPr/>
            <p:nvPr/>
          </p:nvSpPr>
          <p:spPr>
            <a:xfrm>
              <a:off x="2756975" y="1978375"/>
              <a:ext cx="183075" cy="133225"/>
            </a:xfrm>
            <a:custGeom>
              <a:avLst/>
              <a:gdLst/>
              <a:ahLst/>
              <a:cxnLst/>
              <a:rect l="l" t="t" r="r" b="b"/>
              <a:pathLst>
                <a:path w="7323" h="5329" extrusionOk="0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1" name="Google Shape;401;p13"/>
          <p:cNvSpPr/>
          <p:nvPr/>
        </p:nvSpPr>
        <p:spPr>
          <a:xfrm>
            <a:off x="192328" y="1728397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13"/>
          <p:cNvSpPr/>
          <p:nvPr/>
        </p:nvSpPr>
        <p:spPr>
          <a:xfrm>
            <a:off x="8779428" y="3574872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13"/>
          <p:cNvSpPr/>
          <p:nvPr/>
        </p:nvSpPr>
        <p:spPr>
          <a:xfrm>
            <a:off x="353529" y="3868042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180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21" y="1831"/>
                </a:lnTo>
                <a:lnTo>
                  <a:pt x="1384" y="1750"/>
                </a:lnTo>
                <a:lnTo>
                  <a:pt x="1506" y="1668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36"/>
                </a:lnTo>
                <a:lnTo>
                  <a:pt x="1831" y="774"/>
                </a:lnTo>
                <a:lnTo>
                  <a:pt x="1791" y="611"/>
                </a:lnTo>
                <a:lnTo>
                  <a:pt x="1750" y="489"/>
                </a:lnTo>
                <a:lnTo>
                  <a:pt x="1628" y="367"/>
                </a:lnTo>
                <a:lnTo>
                  <a:pt x="1547" y="245"/>
                </a:lnTo>
                <a:lnTo>
                  <a:pt x="126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13"/>
          <p:cNvSpPr/>
          <p:nvPr/>
        </p:nvSpPr>
        <p:spPr>
          <a:xfrm>
            <a:off x="4349721" y="4617688"/>
            <a:ext cx="152693" cy="154523"/>
          </a:xfrm>
          <a:custGeom>
            <a:avLst/>
            <a:gdLst/>
            <a:ahLst/>
            <a:cxnLst/>
            <a:rect l="l" t="t" r="r" b="b"/>
            <a:pathLst>
              <a:path w="3337" h="3377" extrusionOk="0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13"/>
          <p:cNvSpPr/>
          <p:nvPr/>
        </p:nvSpPr>
        <p:spPr>
          <a:xfrm>
            <a:off x="6850353" y="4772197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13"/>
          <p:cNvSpPr/>
          <p:nvPr/>
        </p:nvSpPr>
        <p:spPr>
          <a:xfrm>
            <a:off x="2463266" y="4739422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ONE_COLUMN_TEXT_1"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5"/>
          <p:cNvSpPr txBox="1">
            <a:spLocks noGrp="1"/>
          </p:cNvSpPr>
          <p:nvPr>
            <p:ph type="title"/>
          </p:nvPr>
        </p:nvSpPr>
        <p:spPr>
          <a:xfrm>
            <a:off x="1058525" y="693493"/>
            <a:ext cx="7050000" cy="209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 sz="7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452" name="Google Shape;452;p15"/>
          <p:cNvSpPr txBox="1">
            <a:spLocks noGrp="1"/>
          </p:cNvSpPr>
          <p:nvPr>
            <p:ph type="subTitle" idx="1"/>
          </p:nvPr>
        </p:nvSpPr>
        <p:spPr>
          <a:xfrm>
            <a:off x="1083000" y="3024157"/>
            <a:ext cx="7001100" cy="12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3" name="Google Shape;453;p15"/>
          <p:cNvSpPr/>
          <p:nvPr/>
        </p:nvSpPr>
        <p:spPr>
          <a:xfrm>
            <a:off x="-1108350" y="4178737"/>
            <a:ext cx="3656709" cy="2101870"/>
          </a:xfrm>
          <a:custGeom>
            <a:avLst/>
            <a:gdLst/>
            <a:ahLst/>
            <a:cxnLst/>
            <a:rect l="l" t="t" r="r" b="b"/>
            <a:pathLst>
              <a:path w="34820" h="20014" extrusionOk="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15"/>
          <p:cNvSpPr/>
          <p:nvPr/>
        </p:nvSpPr>
        <p:spPr>
          <a:xfrm>
            <a:off x="7464025" y="-1156875"/>
            <a:ext cx="3656709" cy="2101870"/>
          </a:xfrm>
          <a:custGeom>
            <a:avLst/>
            <a:gdLst/>
            <a:ahLst/>
            <a:cxnLst/>
            <a:rect l="l" t="t" r="r" b="b"/>
            <a:pathLst>
              <a:path w="34820" h="20014" extrusionOk="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5" name="Google Shape;455;p15"/>
          <p:cNvGrpSpPr/>
          <p:nvPr/>
        </p:nvGrpSpPr>
        <p:grpSpPr>
          <a:xfrm>
            <a:off x="8612756" y="1048840"/>
            <a:ext cx="307124" cy="305294"/>
            <a:chOff x="1026043" y="1162815"/>
            <a:chExt cx="307124" cy="305294"/>
          </a:xfrm>
        </p:grpSpPr>
        <p:sp>
          <p:nvSpPr>
            <p:cNvPr id="456" name="Google Shape;456;p15"/>
            <p:cNvSpPr/>
            <p:nvPr/>
          </p:nvSpPr>
          <p:spPr>
            <a:xfrm>
              <a:off x="1026043" y="1162815"/>
              <a:ext cx="307124" cy="305294"/>
            </a:xfrm>
            <a:custGeom>
              <a:avLst/>
              <a:gdLst/>
              <a:ahLst/>
              <a:cxnLst/>
              <a:rect l="l" t="t" r="r" b="b"/>
              <a:pathLst>
                <a:path w="6712" h="6672" extrusionOk="0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15"/>
            <p:cNvSpPr/>
            <p:nvPr/>
          </p:nvSpPr>
          <p:spPr>
            <a:xfrm>
              <a:off x="1109780" y="1246551"/>
              <a:ext cx="169440" cy="158275"/>
            </a:xfrm>
            <a:custGeom>
              <a:avLst/>
              <a:gdLst/>
              <a:ahLst/>
              <a:cxnLst/>
              <a:rect l="l" t="t" r="r" b="b"/>
              <a:pathLst>
                <a:path w="3703" h="3459" extrusionOk="0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15"/>
            <p:cNvSpPr/>
            <p:nvPr/>
          </p:nvSpPr>
          <p:spPr>
            <a:xfrm>
              <a:off x="1200974" y="1274509"/>
              <a:ext cx="18669" cy="18623"/>
            </a:xfrm>
            <a:custGeom>
              <a:avLst/>
              <a:gdLst/>
              <a:ahLst/>
              <a:cxnLst/>
              <a:rect l="l" t="t" r="r" b="b"/>
              <a:pathLst>
                <a:path w="408" h="407" extrusionOk="0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15"/>
            <p:cNvSpPr/>
            <p:nvPr/>
          </p:nvSpPr>
          <p:spPr>
            <a:xfrm>
              <a:off x="1158191" y="1281922"/>
              <a:ext cx="18623" cy="16793"/>
            </a:xfrm>
            <a:custGeom>
              <a:avLst/>
              <a:gdLst/>
              <a:ahLst/>
              <a:cxnLst/>
              <a:rect l="l" t="t" r="r" b="b"/>
              <a:pathLst>
                <a:path w="407" h="367" extrusionOk="0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15"/>
            <p:cNvSpPr/>
            <p:nvPr/>
          </p:nvSpPr>
          <p:spPr>
            <a:xfrm>
              <a:off x="1143274" y="1328457"/>
              <a:ext cx="16793" cy="18669"/>
            </a:xfrm>
            <a:custGeom>
              <a:avLst/>
              <a:gdLst/>
              <a:ahLst/>
              <a:cxnLst/>
              <a:rect l="l" t="t" r="r" b="b"/>
              <a:pathLst>
                <a:path w="367" h="408" extrusionOk="0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15"/>
            <p:cNvSpPr/>
            <p:nvPr/>
          </p:nvSpPr>
          <p:spPr>
            <a:xfrm>
              <a:off x="1182351" y="1356369"/>
              <a:ext cx="16839" cy="18669"/>
            </a:xfrm>
            <a:custGeom>
              <a:avLst/>
              <a:gdLst/>
              <a:ahLst/>
              <a:cxnLst/>
              <a:rect l="l" t="t" r="r" b="b"/>
              <a:pathLst>
                <a:path w="368" h="408" extrusionOk="0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15"/>
            <p:cNvSpPr/>
            <p:nvPr/>
          </p:nvSpPr>
          <p:spPr>
            <a:xfrm>
              <a:off x="1225180" y="1319168"/>
              <a:ext cx="18669" cy="18669"/>
            </a:xfrm>
            <a:custGeom>
              <a:avLst/>
              <a:gdLst/>
              <a:ahLst/>
              <a:cxnLst/>
              <a:rect l="l" t="t" r="r" b="b"/>
              <a:pathLst>
                <a:path w="408" h="408" extrusionOk="0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15"/>
            <p:cNvSpPr/>
            <p:nvPr/>
          </p:nvSpPr>
          <p:spPr>
            <a:xfrm>
              <a:off x="1186103" y="1309834"/>
              <a:ext cx="18669" cy="18669"/>
            </a:xfrm>
            <a:custGeom>
              <a:avLst/>
              <a:gdLst/>
              <a:ahLst/>
              <a:cxnLst/>
              <a:rect l="l" t="t" r="r" b="b"/>
              <a:pathLst>
                <a:path w="408" h="408" extrusionOk="0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4" name="Google Shape;464;p15"/>
          <p:cNvGrpSpPr/>
          <p:nvPr/>
        </p:nvGrpSpPr>
        <p:grpSpPr>
          <a:xfrm>
            <a:off x="4025218" y="4363642"/>
            <a:ext cx="474643" cy="299712"/>
            <a:chOff x="7729218" y="1694205"/>
            <a:chExt cx="474643" cy="299712"/>
          </a:xfrm>
        </p:grpSpPr>
        <p:sp>
          <p:nvSpPr>
            <p:cNvPr id="465" name="Google Shape;465;p15"/>
            <p:cNvSpPr/>
            <p:nvPr/>
          </p:nvSpPr>
          <p:spPr>
            <a:xfrm>
              <a:off x="7738507" y="1703494"/>
              <a:ext cx="456065" cy="281088"/>
            </a:xfrm>
            <a:custGeom>
              <a:avLst/>
              <a:gdLst/>
              <a:ahLst/>
              <a:cxnLst/>
              <a:rect l="l" t="t" r="r" b="b"/>
              <a:pathLst>
                <a:path w="9967" h="6143" extrusionOk="0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15"/>
            <p:cNvSpPr/>
            <p:nvPr/>
          </p:nvSpPr>
          <p:spPr>
            <a:xfrm>
              <a:off x="7729218" y="1694205"/>
              <a:ext cx="474643" cy="299712"/>
            </a:xfrm>
            <a:custGeom>
              <a:avLst/>
              <a:gdLst/>
              <a:ahLst/>
              <a:cxnLst/>
              <a:rect l="l" t="t" r="r" b="b"/>
              <a:pathLst>
                <a:path w="10373" h="6550" extrusionOk="0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7" name="Google Shape;467;p15"/>
          <p:cNvSpPr/>
          <p:nvPr/>
        </p:nvSpPr>
        <p:spPr>
          <a:xfrm>
            <a:off x="833397" y="3727134"/>
            <a:ext cx="303418" cy="303418"/>
          </a:xfrm>
          <a:custGeom>
            <a:avLst/>
            <a:gdLst/>
            <a:ahLst/>
            <a:cxnLst/>
            <a:rect l="l" t="t" r="r" b="b"/>
            <a:pathLst>
              <a:path w="6631" h="6631" extrusionOk="0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8" name="Google Shape;468;p15"/>
          <p:cNvGrpSpPr/>
          <p:nvPr/>
        </p:nvGrpSpPr>
        <p:grpSpPr>
          <a:xfrm rot="10800000">
            <a:off x="7371465" y="3831622"/>
            <a:ext cx="2299701" cy="1685267"/>
            <a:chOff x="238125" y="896375"/>
            <a:chExt cx="635575" cy="465775"/>
          </a:xfrm>
        </p:grpSpPr>
        <p:sp>
          <p:nvSpPr>
            <p:cNvPr id="469" name="Google Shape;469;p15"/>
            <p:cNvSpPr/>
            <p:nvPr/>
          </p:nvSpPr>
          <p:spPr>
            <a:xfrm>
              <a:off x="258450" y="937050"/>
              <a:ext cx="615250" cy="425100"/>
            </a:xfrm>
            <a:custGeom>
              <a:avLst/>
              <a:gdLst/>
              <a:ahLst/>
              <a:cxnLst/>
              <a:rect l="l" t="t" r="r" b="b"/>
              <a:pathLst>
                <a:path w="24610" h="17004" extrusionOk="0">
                  <a:moveTo>
                    <a:pt x="24366" y="1"/>
                  </a:moveTo>
                  <a:lnTo>
                    <a:pt x="24325" y="41"/>
                  </a:lnTo>
                  <a:lnTo>
                    <a:pt x="19891" y="4394"/>
                  </a:lnTo>
                  <a:lnTo>
                    <a:pt x="15457" y="8705"/>
                  </a:lnTo>
                  <a:lnTo>
                    <a:pt x="14441" y="9682"/>
                  </a:lnTo>
                  <a:lnTo>
                    <a:pt x="13383" y="10658"/>
                  </a:lnTo>
                  <a:lnTo>
                    <a:pt x="12325" y="11593"/>
                  </a:lnTo>
                  <a:lnTo>
                    <a:pt x="11227" y="12488"/>
                  </a:lnTo>
                  <a:lnTo>
                    <a:pt x="10048" y="13342"/>
                  </a:lnTo>
                  <a:lnTo>
                    <a:pt x="8868" y="14115"/>
                  </a:lnTo>
                  <a:lnTo>
                    <a:pt x="8258" y="14481"/>
                  </a:lnTo>
                  <a:lnTo>
                    <a:pt x="7648" y="14807"/>
                  </a:lnTo>
                  <a:lnTo>
                    <a:pt x="6997" y="15132"/>
                  </a:lnTo>
                  <a:lnTo>
                    <a:pt x="6346" y="15417"/>
                  </a:lnTo>
                  <a:lnTo>
                    <a:pt x="5614" y="15702"/>
                  </a:lnTo>
                  <a:lnTo>
                    <a:pt x="4841" y="15986"/>
                  </a:lnTo>
                  <a:lnTo>
                    <a:pt x="4109" y="16190"/>
                  </a:lnTo>
                  <a:lnTo>
                    <a:pt x="3336" y="16352"/>
                  </a:lnTo>
                  <a:lnTo>
                    <a:pt x="2563" y="16515"/>
                  </a:lnTo>
                  <a:lnTo>
                    <a:pt x="1750" y="16597"/>
                  </a:lnTo>
                  <a:lnTo>
                    <a:pt x="977" y="16637"/>
                  </a:lnTo>
                  <a:lnTo>
                    <a:pt x="204" y="16597"/>
                  </a:lnTo>
                  <a:lnTo>
                    <a:pt x="123" y="16637"/>
                  </a:lnTo>
                  <a:lnTo>
                    <a:pt x="41" y="16678"/>
                  </a:lnTo>
                  <a:lnTo>
                    <a:pt x="1" y="16719"/>
                  </a:lnTo>
                  <a:lnTo>
                    <a:pt x="1" y="16800"/>
                  </a:lnTo>
                  <a:lnTo>
                    <a:pt x="1" y="16841"/>
                  </a:lnTo>
                  <a:lnTo>
                    <a:pt x="41" y="16922"/>
                  </a:lnTo>
                  <a:lnTo>
                    <a:pt x="123" y="16963"/>
                  </a:lnTo>
                  <a:lnTo>
                    <a:pt x="204" y="17003"/>
                  </a:lnTo>
                  <a:lnTo>
                    <a:pt x="895" y="17003"/>
                  </a:lnTo>
                  <a:lnTo>
                    <a:pt x="1587" y="16963"/>
                  </a:lnTo>
                  <a:lnTo>
                    <a:pt x="2319" y="16922"/>
                  </a:lnTo>
                  <a:lnTo>
                    <a:pt x="3011" y="16800"/>
                  </a:lnTo>
                  <a:lnTo>
                    <a:pt x="3661" y="16678"/>
                  </a:lnTo>
                  <a:lnTo>
                    <a:pt x="4353" y="16515"/>
                  </a:lnTo>
                  <a:lnTo>
                    <a:pt x="5044" y="16312"/>
                  </a:lnTo>
                  <a:lnTo>
                    <a:pt x="5695" y="16068"/>
                  </a:lnTo>
                  <a:lnTo>
                    <a:pt x="6346" y="15824"/>
                  </a:lnTo>
                  <a:lnTo>
                    <a:pt x="6997" y="15539"/>
                  </a:lnTo>
                  <a:lnTo>
                    <a:pt x="7648" y="15214"/>
                  </a:lnTo>
                  <a:lnTo>
                    <a:pt x="8258" y="14888"/>
                  </a:lnTo>
                  <a:lnTo>
                    <a:pt x="9478" y="14156"/>
                  </a:lnTo>
                  <a:lnTo>
                    <a:pt x="10617" y="13383"/>
                  </a:lnTo>
                  <a:lnTo>
                    <a:pt x="11797" y="12488"/>
                  </a:lnTo>
                  <a:lnTo>
                    <a:pt x="12895" y="11593"/>
                  </a:lnTo>
                  <a:lnTo>
                    <a:pt x="13993" y="10617"/>
                  </a:lnTo>
                  <a:lnTo>
                    <a:pt x="15051" y="9641"/>
                  </a:lnTo>
                  <a:lnTo>
                    <a:pt x="17247" y="7485"/>
                  </a:lnTo>
                  <a:lnTo>
                    <a:pt x="19444" y="5370"/>
                  </a:lnTo>
                  <a:lnTo>
                    <a:pt x="24569" y="326"/>
                  </a:lnTo>
                  <a:lnTo>
                    <a:pt x="24610" y="245"/>
                  </a:lnTo>
                  <a:lnTo>
                    <a:pt x="24610" y="163"/>
                  </a:lnTo>
                  <a:lnTo>
                    <a:pt x="24610" y="123"/>
                  </a:lnTo>
                  <a:lnTo>
                    <a:pt x="24569" y="82"/>
                  </a:lnTo>
                  <a:lnTo>
                    <a:pt x="24528" y="41"/>
                  </a:lnTo>
                  <a:lnTo>
                    <a:pt x="244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15"/>
            <p:cNvSpPr/>
            <p:nvPr/>
          </p:nvSpPr>
          <p:spPr>
            <a:xfrm>
              <a:off x="238125" y="918750"/>
              <a:ext cx="596925" cy="409850"/>
            </a:xfrm>
            <a:custGeom>
              <a:avLst/>
              <a:gdLst/>
              <a:ahLst/>
              <a:cxnLst/>
              <a:rect l="l" t="t" r="r" b="b"/>
              <a:pathLst>
                <a:path w="23877" h="16394" extrusionOk="0">
                  <a:moveTo>
                    <a:pt x="23714" y="1"/>
                  </a:moveTo>
                  <a:lnTo>
                    <a:pt x="23633" y="41"/>
                  </a:lnTo>
                  <a:lnTo>
                    <a:pt x="23592" y="82"/>
                  </a:lnTo>
                  <a:lnTo>
                    <a:pt x="22697" y="1139"/>
                  </a:lnTo>
                  <a:lnTo>
                    <a:pt x="21762" y="2197"/>
                  </a:lnTo>
                  <a:lnTo>
                    <a:pt x="20786" y="3214"/>
                  </a:lnTo>
                  <a:lnTo>
                    <a:pt x="19809" y="4231"/>
                  </a:lnTo>
                  <a:lnTo>
                    <a:pt x="18792" y="5166"/>
                  </a:lnTo>
                  <a:lnTo>
                    <a:pt x="17775" y="6143"/>
                  </a:lnTo>
                  <a:lnTo>
                    <a:pt x="16718" y="7038"/>
                  </a:lnTo>
                  <a:lnTo>
                    <a:pt x="15620" y="7892"/>
                  </a:lnTo>
                  <a:lnTo>
                    <a:pt x="14481" y="8746"/>
                  </a:lnTo>
                  <a:lnTo>
                    <a:pt x="13342" y="9559"/>
                  </a:lnTo>
                  <a:lnTo>
                    <a:pt x="12162" y="10332"/>
                  </a:lnTo>
                  <a:lnTo>
                    <a:pt x="10983" y="11105"/>
                  </a:lnTo>
                  <a:lnTo>
                    <a:pt x="9762" y="11797"/>
                  </a:lnTo>
                  <a:lnTo>
                    <a:pt x="8542" y="12488"/>
                  </a:lnTo>
                  <a:lnTo>
                    <a:pt x="7322" y="13139"/>
                  </a:lnTo>
                  <a:lnTo>
                    <a:pt x="6061" y="13749"/>
                  </a:lnTo>
                  <a:lnTo>
                    <a:pt x="4596" y="14400"/>
                  </a:lnTo>
                  <a:lnTo>
                    <a:pt x="3132" y="14969"/>
                  </a:lnTo>
                  <a:lnTo>
                    <a:pt x="1627" y="15539"/>
                  </a:lnTo>
                  <a:lnTo>
                    <a:pt x="122" y="16027"/>
                  </a:lnTo>
                  <a:lnTo>
                    <a:pt x="81" y="16068"/>
                  </a:lnTo>
                  <a:lnTo>
                    <a:pt x="0" y="16108"/>
                  </a:lnTo>
                  <a:lnTo>
                    <a:pt x="0" y="16190"/>
                  </a:lnTo>
                  <a:lnTo>
                    <a:pt x="0" y="16271"/>
                  </a:lnTo>
                  <a:lnTo>
                    <a:pt x="41" y="16312"/>
                  </a:lnTo>
                  <a:lnTo>
                    <a:pt x="81" y="16393"/>
                  </a:lnTo>
                  <a:lnTo>
                    <a:pt x="244" y="16393"/>
                  </a:lnTo>
                  <a:lnTo>
                    <a:pt x="1586" y="15946"/>
                  </a:lnTo>
                  <a:lnTo>
                    <a:pt x="2888" y="15457"/>
                  </a:lnTo>
                  <a:lnTo>
                    <a:pt x="4230" y="14929"/>
                  </a:lnTo>
                  <a:lnTo>
                    <a:pt x="5532" y="14400"/>
                  </a:lnTo>
                  <a:lnTo>
                    <a:pt x="6793" y="13790"/>
                  </a:lnTo>
                  <a:lnTo>
                    <a:pt x="8095" y="13180"/>
                  </a:lnTo>
                  <a:lnTo>
                    <a:pt x="9315" y="12488"/>
                  </a:lnTo>
                  <a:lnTo>
                    <a:pt x="10535" y="11797"/>
                  </a:lnTo>
                  <a:lnTo>
                    <a:pt x="11755" y="11064"/>
                  </a:lnTo>
                  <a:lnTo>
                    <a:pt x="12935" y="10292"/>
                  </a:lnTo>
                  <a:lnTo>
                    <a:pt x="14074" y="9478"/>
                  </a:lnTo>
                  <a:lnTo>
                    <a:pt x="15213" y="8665"/>
                  </a:lnTo>
                  <a:lnTo>
                    <a:pt x="16352" y="7810"/>
                  </a:lnTo>
                  <a:lnTo>
                    <a:pt x="17409" y="6915"/>
                  </a:lnTo>
                  <a:lnTo>
                    <a:pt x="18467" y="5980"/>
                  </a:lnTo>
                  <a:lnTo>
                    <a:pt x="19525" y="5044"/>
                  </a:lnTo>
                  <a:lnTo>
                    <a:pt x="20663" y="3905"/>
                  </a:lnTo>
                  <a:lnTo>
                    <a:pt x="21762" y="2767"/>
                  </a:lnTo>
                  <a:lnTo>
                    <a:pt x="22819" y="1546"/>
                  </a:lnTo>
                  <a:lnTo>
                    <a:pt x="23836" y="326"/>
                  </a:lnTo>
                  <a:lnTo>
                    <a:pt x="23877" y="285"/>
                  </a:lnTo>
                  <a:lnTo>
                    <a:pt x="23877" y="204"/>
                  </a:lnTo>
                  <a:lnTo>
                    <a:pt x="23836" y="82"/>
                  </a:lnTo>
                  <a:lnTo>
                    <a:pt x="23755" y="41"/>
                  </a:lnTo>
                  <a:lnTo>
                    <a:pt x="237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15"/>
            <p:cNvSpPr/>
            <p:nvPr/>
          </p:nvSpPr>
          <p:spPr>
            <a:xfrm>
              <a:off x="261500" y="916725"/>
              <a:ext cx="477975" cy="336600"/>
            </a:xfrm>
            <a:custGeom>
              <a:avLst/>
              <a:gdLst/>
              <a:ahLst/>
              <a:cxnLst/>
              <a:rect l="l" t="t" r="r" b="b"/>
              <a:pathLst>
                <a:path w="19119" h="13464" extrusionOk="0">
                  <a:moveTo>
                    <a:pt x="18915" y="0"/>
                  </a:moveTo>
                  <a:lnTo>
                    <a:pt x="18834" y="41"/>
                  </a:lnTo>
                  <a:lnTo>
                    <a:pt x="18793" y="82"/>
                  </a:lnTo>
                  <a:lnTo>
                    <a:pt x="18101" y="1017"/>
                  </a:lnTo>
                  <a:lnTo>
                    <a:pt x="17410" y="1912"/>
                  </a:lnTo>
                  <a:lnTo>
                    <a:pt x="16678" y="2766"/>
                  </a:lnTo>
                  <a:lnTo>
                    <a:pt x="15946" y="3620"/>
                  </a:lnTo>
                  <a:lnTo>
                    <a:pt x="15132" y="4434"/>
                  </a:lnTo>
                  <a:lnTo>
                    <a:pt x="14319" y="5247"/>
                  </a:lnTo>
                  <a:lnTo>
                    <a:pt x="13505" y="5980"/>
                  </a:lnTo>
                  <a:lnTo>
                    <a:pt x="12610" y="6712"/>
                  </a:lnTo>
                  <a:lnTo>
                    <a:pt x="11756" y="7403"/>
                  </a:lnTo>
                  <a:lnTo>
                    <a:pt x="10820" y="8095"/>
                  </a:lnTo>
                  <a:lnTo>
                    <a:pt x="9885" y="8746"/>
                  </a:lnTo>
                  <a:lnTo>
                    <a:pt x="8949" y="9315"/>
                  </a:lnTo>
                  <a:lnTo>
                    <a:pt x="7973" y="9925"/>
                  </a:lnTo>
                  <a:lnTo>
                    <a:pt x="6997" y="10454"/>
                  </a:lnTo>
                  <a:lnTo>
                    <a:pt x="5980" y="10942"/>
                  </a:lnTo>
                  <a:lnTo>
                    <a:pt x="4963" y="11430"/>
                  </a:lnTo>
                  <a:lnTo>
                    <a:pt x="3783" y="11918"/>
                  </a:lnTo>
                  <a:lnTo>
                    <a:pt x="2563" y="12366"/>
                  </a:lnTo>
                  <a:lnTo>
                    <a:pt x="1343" y="12772"/>
                  </a:lnTo>
                  <a:lnTo>
                    <a:pt x="123" y="13098"/>
                  </a:lnTo>
                  <a:lnTo>
                    <a:pt x="41" y="13139"/>
                  </a:lnTo>
                  <a:lnTo>
                    <a:pt x="1" y="13220"/>
                  </a:lnTo>
                  <a:lnTo>
                    <a:pt x="1" y="13261"/>
                  </a:lnTo>
                  <a:lnTo>
                    <a:pt x="1" y="13342"/>
                  </a:lnTo>
                  <a:lnTo>
                    <a:pt x="41" y="13383"/>
                  </a:lnTo>
                  <a:lnTo>
                    <a:pt x="82" y="13464"/>
                  </a:lnTo>
                  <a:lnTo>
                    <a:pt x="245" y="13464"/>
                  </a:lnTo>
                  <a:lnTo>
                    <a:pt x="1343" y="13179"/>
                  </a:lnTo>
                  <a:lnTo>
                    <a:pt x="2400" y="12813"/>
                  </a:lnTo>
                  <a:lnTo>
                    <a:pt x="3499" y="12406"/>
                  </a:lnTo>
                  <a:lnTo>
                    <a:pt x="4556" y="12000"/>
                  </a:lnTo>
                  <a:lnTo>
                    <a:pt x="5614" y="11552"/>
                  </a:lnTo>
                  <a:lnTo>
                    <a:pt x="6631" y="11023"/>
                  </a:lnTo>
                  <a:lnTo>
                    <a:pt x="7648" y="10495"/>
                  </a:lnTo>
                  <a:lnTo>
                    <a:pt x="8665" y="9925"/>
                  </a:lnTo>
                  <a:lnTo>
                    <a:pt x="9641" y="9356"/>
                  </a:lnTo>
                  <a:lnTo>
                    <a:pt x="10576" y="8705"/>
                  </a:lnTo>
                  <a:lnTo>
                    <a:pt x="11512" y="8054"/>
                  </a:lnTo>
                  <a:lnTo>
                    <a:pt x="12447" y="7363"/>
                  </a:lnTo>
                  <a:lnTo>
                    <a:pt x="13342" y="6630"/>
                  </a:lnTo>
                  <a:lnTo>
                    <a:pt x="14197" y="5858"/>
                  </a:lnTo>
                  <a:lnTo>
                    <a:pt x="15010" y="5085"/>
                  </a:lnTo>
                  <a:lnTo>
                    <a:pt x="15824" y="4271"/>
                  </a:lnTo>
                  <a:lnTo>
                    <a:pt x="16718" y="3295"/>
                  </a:lnTo>
                  <a:lnTo>
                    <a:pt x="17532" y="2319"/>
                  </a:lnTo>
                  <a:lnTo>
                    <a:pt x="18345" y="1302"/>
                  </a:lnTo>
                  <a:lnTo>
                    <a:pt x="19078" y="285"/>
                  </a:lnTo>
                  <a:lnTo>
                    <a:pt x="19118" y="204"/>
                  </a:lnTo>
                  <a:lnTo>
                    <a:pt x="19118" y="122"/>
                  </a:lnTo>
                  <a:lnTo>
                    <a:pt x="19078" y="82"/>
                  </a:lnTo>
                  <a:lnTo>
                    <a:pt x="19037" y="41"/>
                  </a:lnTo>
                  <a:lnTo>
                    <a:pt x="189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15"/>
            <p:cNvSpPr/>
            <p:nvPr/>
          </p:nvSpPr>
          <p:spPr>
            <a:xfrm>
              <a:off x="277775" y="921800"/>
              <a:ext cx="404750" cy="281700"/>
            </a:xfrm>
            <a:custGeom>
              <a:avLst/>
              <a:gdLst/>
              <a:ahLst/>
              <a:cxnLst/>
              <a:rect l="l" t="t" r="r" b="b"/>
              <a:pathLst>
                <a:path w="16190" h="11268" extrusionOk="0">
                  <a:moveTo>
                    <a:pt x="15945" y="1"/>
                  </a:moveTo>
                  <a:lnTo>
                    <a:pt x="15864" y="41"/>
                  </a:lnTo>
                  <a:lnTo>
                    <a:pt x="12895" y="2319"/>
                  </a:lnTo>
                  <a:lnTo>
                    <a:pt x="9844" y="4516"/>
                  </a:lnTo>
                  <a:lnTo>
                    <a:pt x="6793" y="6631"/>
                  </a:lnTo>
                  <a:lnTo>
                    <a:pt x="3661" y="8705"/>
                  </a:lnTo>
                  <a:lnTo>
                    <a:pt x="1871" y="9804"/>
                  </a:lnTo>
                  <a:lnTo>
                    <a:pt x="82" y="10942"/>
                  </a:lnTo>
                  <a:lnTo>
                    <a:pt x="41" y="10983"/>
                  </a:lnTo>
                  <a:lnTo>
                    <a:pt x="0" y="11064"/>
                  </a:lnTo>
                  <a:lnTo>
                    <a:pt x="0" y="11105"/>
                  </a:lnTo>
                  <a:lnTo>
                    <a:pt x="41" y="11186"/>
                  </a:lnTo>
                  <a:lnTo>
                    <a:pt x="82" y="11227"/>
                  </a:lnTo>
                  <a:lnTo>
                    <a:pt x="122" y="11268"/>
                  </a:lnTo>
                  <a:lnTo>
                    <a:pt x="285" y="11268"/>
                  </a:lnTo>
                  <a:lnTo>
                    <a:pt x="3458" y="9275"/>
                  </a:lnTo>
                  <a:lnTo>
                    <a:pt x="6631" y="7200"/>
                  </a:lnTo>
                  <a:lnTo>
                    <a:pt x="9722" y="5044"/>
                  </a:lnTo>
                  <a:lnTo>
                    <a:pt x="12773" y="2848"/>
                  </a:lnTo>
                  <a:lnTo>
                    <a:pt x="14440" y="1587"/>
                  </a:lnTo>
                  <a:lnTo>
                    <a:pt x="16108" y="326"/>
                  </a:lnTo>
                  <a:lnTo>
                    <a:pt x="16149" y="245"/>
                  </a:lnTo>
                  <a:lnTo>
                    <a:pt x="16189" y="204"/>
                  </a:lnTo>
                  <a:lnTo>
                    <a:pt x="16149" y="123"/>
                  </a:lnTo>
                  <a:lnTo>
                    <a:pt x="16108" y="82"/>
                  </a:lnTo>
                  <a:lnTo>
                    <a:pt x="159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15"/>
            <p:cNvSpPr/>
            <p:nvPr/>
          </p:nvSpPr>
          <p:spPr>
            <a:xfrm>
              <a:off x="329625" y="896375"/>
              <a:ext cx="264425" cy="187150"/>
            </a:xfrm>
            <a:custGeom>
              <a:avLst/>
              <a:gdLst/>
              <a:ahLst/>
              <a:cxnLst/>
              <a:rect l="l" t="t" r="r" b="b"/>
              <a:pathLst>
                <a:path w="10577" h="7486" extrusionOk="0">
                  <a:moveTo>
                    <a:pt x="7038" y="1"/>
                  </a:moveTo>
                  <a:lnTo>
                    <a:pt x="6956" y="41"/>
                  </a:lnTo>
                  <a:lnTo>
                    <a:pt x="5940" y="651"/>
                  </a:lnTo>
                  <a:lnTo>
                    <a:pt x="4963" y="1262"/>
                  </a:lnTo>
                  <a:lnTo>
                    <a:pt x="4028" y="1953"/>
                  </a:lnTo>
                  <a:lnTo>
                    <a:pt x="3133" y="2645"/>
                  </a:lnTo>
                  <a:lnTo>
                    <a:pt x="2197" y="3417"/>
                  </a:lnTo>
                  <a:lnTo>
                    <a:pt x="1343" y="4231"/>
                  </a:lnTo>
                  <a:lnTo>
                    <a:pt x="936" y="4597"/>
                  </a:lnTo>
                  <a:lnTo>
                    <a:pt x="570" y="5004"/>
                  </a:lnTo>
                  <a:lnTo>
                    <a:pt x="408" y="5207"/>
                  </a:lnTo>
                  <a:lnTo>
                    <a:pt x="286" y="5451"/>
                  </a:lnTo>
                  <a:lnTo>
                    <a:pt x="164" y="5655"/>
                  </a:lnTo>
                  <a:lnTo>
                    <a:pt x="82" y="5899"/>
                  </a:lnTo>
                  <a:lnTo>
                    <a:pt x="42" y="6143"/>
                  </a:lnTo>
                  <a:lnTo>
                    <a:pt x="1" y="6346"/>
                  </a:lnTo>
                  <a:lnTo>
                    <a:pt x="42" y="6550"/>
                  </a:lnTo>
                  <a:lnTo>
                    <a:pt x="82" y="6753"/>
                  </a:lnTo>
                  <a:lnTo>
                    <a:pt x="164" y="6956"/>
                  </a:lnTo>
                  <a:lnTo>
                    <a:pt x="286" y="7119"/>
                  </a:lnTo>
                  <a:lnTo>
                    <a:pt x="448" y="7282"/>
                  </a:lnTo>
                  <a:lnTo>
                    <a:pt x="652" y="7404"/>
                  </a:lnTo>
                  <a:lnTo>
                    <a:pt x="896" y="7485"/>
                  </a:lnTo>
                  <a:lnTo>
                    <a:pt x="1140" y="7485"/>
                  </a:lnTo>
                  <a:lnTo>
                    <a:pt x="1384" y="7444"/>
                  </a:lnTo>
                  <a:lnTo>
                    <a:pt x="1669" y="7404"/>
                  </a:lnTo>
                  <a:lnTo>
                    <a:pt x="2157" y="7160"/>
                  </a:lnTo>
                  <a:lnTo>
                    <a:pt x="2604" y="6916"/>
                  </a:lnTo>
                  <a:lnTo>
                    <a:pt x="3621" y="6346"/>
                  </a:lnTo>
                  <a:lnTo>
                    <a:pt x="4638" y="5777"/>
                  </a:lnTo>
                  <a:lnTo>
                    <a:pt x="5614" y="5126"/>
                  </a:lnTo>
                  <a:lnTo>
                    <a:pt x="6550" y="4475"/>
                  </a:lnTo>
                  <a:lnTo>
                    <a:pt x="7607" y="3662"/>
                  </a:lnTo>
                  <a:lnTo>
                    <a:pt x="8584" y="2848"/>
                  </a:lnTo>
                  <a:lnTo>
                    <a:pt x="9600" y="1953"/>
                  </a:lnTo>
                  <a:lnTo>
                    <a:pt x="10536" y="1058"/>
                  </a:lnTo>
                  <a:lnTo>
                    <a:pt x="10577" y="977"/>
                  </a:lnTo>
                  <a:lnTo>
                    <a:pt x="10577" y="936"/>
                  </a:lnTo>
                  <a:lnTo>
                    <a:pt x="10577" y="855"/>
                  </a:lnTo>
                  <a:lnTo>
                    <a:pt x="10536" y="814"/>
                  </a:lnTo>
                  <a:lnTo>
                    <a:pt x="10455" y="774"/>
                  </a:lnTo>
                  <a:lnTo>
                    <a:pt x="10414" y="733"/>
                  </a:lnTo>
                  <a:lnTo>
                    <a:pt x="10333" y="774"/>
                  </a:lnTo>
                  <a:lnTo>
                    <a:pt x="10251" y="814"/>
                  </a:lnTo>
                  <a:lnTo>
                    <a:pt x="9478" y="1546"/>
                  </a:lnTo>
                  <a:lnTo>
                    <a:pt x="8706" y="2238"/>
                  </a:lnTo>
                  <a:lnTo>
                    <a:pt x="7892" y="2929"/>
                  </a:lnTo>
                  <a:lnTo>
                    <a:pt x="7079" y="3621"/>
                  </a:lnTo>
                  <a:lnTo>
                    <a:pt x="6224" y="4231"/>
                  </a:lnTo>
                  <a:lnTo>
                    <a:pt x="5329" y="4841"/>
                  </a:lnTo>
                  <a:lnTo>
                    <a:pt x="4435" y="5451"/>
                  </a:lnTo>
                  <a:lnTo>
                    <a:pt x="3540" y="5980"/>
                  </a:lnTo>
                  <a:lnTo>
                    <a:pt x="2604" y="6550"/>
                  </a:lnTo>
                  <a:lnTo>
                    <a:pt x="2116" y="6794"/>
                  </a:lnTo>
                  <a:lnTo>
                    <a:pt x="1628" y="6997"/>
                  </a:lnTo>
                  <a:lnTo>
                    <a:pt x="1384" y="7078"/>
                  </a:lnTo>
                  <a:lnTo>
                    <a:pt x="1140" y="7119"/>
                  </a:lnTo>
                  <a:lnTo>
                    <a:pt x="855" y="7078"/>
                  </a:lnTo>
                  <a:lnTo>
                    <a:pt x="733" y="7038"/>
                  </a:lnTo>
                  <a:lnTo>
                    <a:pt x="652" y="6956"/>
                  </a:lnTo>
                  <a:lnTo>
                    <a:pt x="489" y="6794"/>
                  </a:lnTo>
                  <a:lnTo>
                    <a:pt x="408" y="6590"/>
                  </a:lnTo>
                  <a:lnTo>
                    <a:pt x="408" y="6387"/>
                  </a:lnTo>
                  <a:lnTo>
                    <a:pt x="408" y="6183"/>
                  </a:lnTo>
                  <a:lnTo>
                    <a:pt x="448" y="5939"/>
                  </a:lnTo>
                  <a:lnTo>
                    <a:pt x="530" y="5695"/>
                  </a:lnTo>
                  <a:lnTo>
                    <a:pt x="652" y="5492"/>
                  </a:lnTo>
                  <a:lnTo>
                    <a:pt x="814" y="5289"/>
                  </a:lnTo>
                  <a:lnTo>
                    <a:pt x="1180" y="4882"/>
                  </a:lnTo>
                  <a:lnTo>
                    <a:pt x="1547" y="4556"/>
                  </a:lnTo>
                  <a:lnTo>
                    <a:pt x="2319" y="3824"/>
                  </a:lnTo>
                  <a:lnTo>
                    <a:pt x="3133" y="3133"/>
                  </a:lnTo>
                  <a:lnTo>
                    <a:pt x="4068" y="2360"/>
                  </a:lnTo>
                  <a:lnTo>
                    <a:pt x="5085" y="1668"/>
                  </a:lnTo>
                  <a:lnTo>
                    <a:pt x="6102" y="977"/>
                  </a:lnTo>
                  <a:lnTo>
                    <a:pt x="7160" y="367"/>
                  </a:lnTo>
                  <a:lnTo>
                    <a:pt x="7201" y="326"/>
                  </a:lnTo>
                  <a:lnTo>
                    <a:pt x="7241" y="245"/>
                  </a:lnTo>
                  <a:lnTo>
                    <a:pt x="7241" y="163"/>
                  </a:lnTo>
                  <a:lnTo>
                    <a:pt x="7201" y="123"/>
                  </a:lnTo>
                  <a:lnTo>
                    <a:pt x="7160" y="82"/>
                  </a:lnTo>
                  <a:lnTo>
                    <a:pt x="7119" y="41"/>
                  </a:lnTo>
                  <a:lnTo>
                    <a:pt x="70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4" name="Google Shape;474;p15"/>
          <p:cNvGrpSpPr/>
          <p:nvPr/>
        </p:nvGrpSpPr>
        <p:grpSpPr>
          <a:xfrm rot="-1707809" flipH="1">
            <a:off x="-612370" y="-270768"/>
            <a:ext cx="1340703" cy="1721669"/>
            <a:chOff x="2659350" y="1746500"/>
            <a:chExt cx="379350" cy="487125"/>
          </a:xfrm>
        </p:grpSpPr>
        <p:sp>
          <p:nvSpPr>
            <p:cNvPr id="475" name="Google Shape;475;p15"/>
            <p:cNvSpPr/>
            <p:nvPr/>
          </p:nvSpPr>
          <p:spPr>
            <a:xfrm>
              <a:off x="2659350" y="1746500"/>
              <a:ext cx="379350" cy="487125"/>
            </a:xfrm>
            <a:custGeom>
              <a:avLst/>
              <a:gdLst/>
              <a:ahLst/>
              <a:cxnLst/>
              <a:rect l="l" t="t" r="r" b="b"/>
              <a:pathLst>
                <a:path w="15174" h="19485" extrusionOk="0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15"/>
            <p:cNvSpPr/>
            <p:nvPr/>
          </p:nvSpPr>
          <p:spPr>
            <a:xfrm>
              <a:off x="2701050" y="1843125"/>
              <a:ext cx="309175" cy="322375"/>
            </a:xfrm>
            <a:custGeom>
              <a:avLst/>
              <a:gdLst/>
              <a:ahLst/>
              <a:cxnLst/>
              <a:rect l="l" t="t" r="r" b="b"/>
              <a:pathLst>
                <a:path w="12367" h="12895" extrusionOk="0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5"/>
            <p:cNvSpPr/>
            <p:nvPr/>
          </p:nvSpPr>
          <p:spPr>
            <a:xfrm>
              <a:off x="2756975" y="1978375"/>
              <a:ext cx="183075" cy="133225"/>
            </a:xfrm>
            <a:custGeom>
              <a:avLst/>
              <a:gdLst/>
              <a:ahLst/>
              <a:cxnLst/>
              <a:rect l="l" t="t" r="r" b="b"/>
              <a:pathLst>
                <a:path w="7323" h="5329" extrusionOk="0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8" name="Google Shape;478;p15"/>
          <p:cNvGrpSpPr/>
          <p:nvPr/>
        </p:nvGrpSpPr>
        <p:grpSpPr>
          <a:xfrm>
            <a:off x="205968" y="1497580"/>
            <a:ext cx="474643" cy="299712"/>
            <a:chOff x="7729218" y="1694205"/>
            <a:chExt cx="474643" cy="299712"/>
          </a:xfrm>
        </p:grpSpPr>
        <p:sp>
          <p:nvSpPr>
            <p:cNvPr id="479" name="Google Shape;479;p15"/>
            <p:cNvSpPr/>
            <p:nvPr/>
          </p:nvSpPr>
          <p:spPr>
            <a:xfrm>
              <a:off x="7738507" y="1703494"/>
              <a:ext cx="456065" cy="281088"/>
            </a:xfrm>
            <a:custGeom>
              <a:avLst/>
              <a:gdLst/>
              <a:ahLst/>
              <a:cxnLst/>
              <a:rect l="l" t="t" r="r" b="b"/>
              <a:pathLst>
                <a:path w="9967" h="6143" extrusionOk="0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15"/>
            <p:cNvSpPr/>
            <p:nvPr/>
          </p:nvSpPr>
          <p:spPr>
            <a:xfrm>
              <a:off x="7729218" y="1694205"/>
              <a:ext cx="474643" cy="299712"/>
            </a:xfrm>
            <a:custGeom>
              <a:avLst/>
              <a:gdLst/>
              <a:ahLst/>
              <a:cxnLst/>
              <a:rect l="l" t="t" r="r" b="b"/>
              <a:pathLst>
                <a:path w="10373" h="6550" extrusionOk="0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1" name="Google Shape;481;p15"/>
          <p:cNvSpPr/>
          <p:nvPr/>
        </p:nvSpPr>
        <p:spPr>
          <a:xfrm>
            <a:off x="567296" y="2845263"/>
            <a:ext cx="152693" cy="154523"/>
          </a:xfrm>
          <a:custGeom>
            <a:avLst/>
            <a:gdLst/>
            <a:ahLst/>
            <a:cxnLst/>
            <a:rect l="l" t="t" r="r" b="b"/>
            <a:pathLst>
              <a:path w="3337" h="3377" extrusionOk="0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15"/>
          <p:cNvSpPr/>
          <p:nvPr/>
        </p:nvSpPr>
        <p:spPr>
          <a:xfrm>
            <a:off x="6054153" y="4663347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15"/>
          <p:cNvSpPr/>
          <p:nvPr/>
        </p:nvSpPr>
        <p:spPr>
          <a:xfrm>
            <a:off x="7371487" y="4363643"/>
            <a:ext cx="85658" cy="85658"/>
          </a:xfrm>
          <a:custGeom>
            <a:avLst/>
            <a:gdLst/>
            <a:ahLst/>
            <a:cxnLst/>
            <a:rect l="l" t="t" r="r" b="b"/>
            <a:pathLst>
              <a:path w="1872" h="1872" extrusionOk="0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15"/>
          <p:cNvSpPr/>
          <p:nvPr/>
        </p:nvSpPr>
        <p:spPr>
          <a:xfrm>
            <a:off x="8659703" y="1800072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15"/>
          <p:cNvSpPr/>
          <p:nvPr/>
        </p:nvSpPr>
        <p:spPr>
          <a:xfrm>
            <a:off x="6814003" y="544347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15"/>
          <p:cNvSpPr/>
          <p:nvPr/>
        </p:nvSpPr>
        <p:spPr>
          <a:xfrm>
            <a:off x="1648337" y="291793"/>
            <a:ext cx="85658" cy="85658"/>
          </a:xfrm>
          <a:custGeom>
            <a:avLst/>
            <a:gdLst/>
            <a:ahLst/>
            <a:cxnLst/>
            <a:rect l="l" t="t" r="r" b="b"/>
            <a:pathLst>
              <a:path w="1872" h="1872" extrusionOk="0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15"/>
          <p:cNvSpPr/>
          <p:nvPr/>
        </p:nvSpPr>
        <p:spPr>
          <a:xfrm>
            <a:off x="6464922" y="264109"/>
            <a:ext cx="303418" cy="303418"/>
          </a:xfrm>
          <a:custGeom>
            <a:avLst/>
            <a:gdLst/>
            <a:ahLst/>
            <a:cxnLst/>
            <a:rect l="l" t="t" r="r" b="b"/>
            <a:pathLst>
              <a:path w="6631" h="6631" extrusionOk="0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15"/>
          <p:cNvSpPr/>
          <p:nvPr/>
        </p:nvSpPr>
        <p:spPr>
          <a:xfrm>
            <a:off x="8270722" y="3423709"/>
            <a:ext cx="303418" cy="303418"/>
          </a:xfrm>
          <a:custGeom>
            <a:avLst/>
            <a:gdLst/>
            <a:ahLst/>
            <a:cxnLst/>
            <a:rect l="l" t="t" r="r" b="b"/>
            <a:pathLst>
              <a:path w="6631" h="6631" extrusionOk="0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15"/>
          <p:cNvSpPr/>
          <p:nvPr/>
        </p:nvSpPr>
        <p:spPr>
          <a:xfrm>
            <a:off x="1975653" y="372985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17"/>
          <p:cNvSpPr/>
          <p:nvPr/>
        </p:nvSpPr>
        <p:spPr>
          <a:xfrm flipH="1">
            <a:off x="6640724" y="-468227"/>
            <a:ext cx="4382968" cy="2519262"/>
          </a:xfrm>
          <a:custGeom>
            <a:avLst/>
            <a:gdLst/>
            <a:ahLst/>
            <a:cxnLst/>
            <a:rect l="l" t="t" r="r" b="b"/>
            <a:pathLst>
              <a:path w="34820" h="20014" extrusionOk="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7"/>
          <p:cNvSpPr txBox="1">
            <a:spLocks noGrp="1"/>
          </p:cNvSpPr>
          <p:nvPr>
            <p:ph type="title"/>
          </p:nvPr>
        </p:nvSpPr>
        <p:spPr>
          <a:xfrm>
            <a:off x="3578425" y="1763625"/>
            <a:ext cx="4726800" cy="191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3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29" name="Google Shape;529;p17"/>
          <p:cNvSpPr txBox="1">
            <a:spLocks noGrp="1"/>
          </p:cNvSpPr>
          <p:nvPr>
            <p:ph type="title" idx="2" hasCustomPrompt="1"/>
          </p:nvPr>
        </p:nvSpPr>
        <p:spPr>
          <a:xfrm>
            <a:off x="7119300" y="674750"/>
            <a:ext cx="1185900" cy="10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2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30" name="Google Shape;530;p17"/>
          <p:cNvSpPr txBox="1">
            <a:spLocks noGrp="1"/>
          </p:cNvSpPr>
          <p:nvPr>
            <p:ph type="subTitle" idx="1"/>
          </p:nvPr>
        </p:nvSpPr>
        <p:spPr>
          <a:xfrm>
            <a:off x="3578325" y="3679125"/>
            <a:ext cx="47268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1" name="Google Shape;531;p17"/>
          <p:cNvSpPr/>
          <p:nvPr/>
        </p:nvSpPr>
        <p:spPr>
          <a:xfrm flipH="1">
            <a:off x="-1801179" y="3473499"/>
            <a:ext cx="5171118" cy="2972279"/>
          </a:xfrm>
          <a:custGeom>
            <a:avLst/>
            <a:gdLst/>
            <a:ahLst/>
            <a:cxnLst/>
            <a:rect l="l" t="t" r="r" b="b"/>
            <a:pathLst>
              <a:path w="34820" h="20014" extrusionOk="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7"/>
          <p:cNvSpPr/>
          <p:nvPr/>
        </p:nvSpPr>
        <p:spPr>
          <a:xfrm flipH="1">
            <a:off x="2361306" y="902172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17"/>
          <p:cNvSpPr/>
          <p:nvPr/>
        </p:nvSpPr>
        <p:spPr>
          <a:xfrm flipH="1">
            <a:off x="1198973" y="629988"/>
            <a:ext cx="152693" cy="154523"/>
          </a:xfrm>
          <a:custGeom>
            <a:avLst/>
            <a:gdLst/>
            <a:ahLst/>
            <a:cxnLst/>
            <a:rect l="l" t="t" r="r" b="b"/>
            <a:pathLst>
              <a:path w="3337" h="3377" extrusionOk="0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4" name="Google Shape;534;p17"/>
          <p:cNvGrpSpPr/>
          <p:nvPr/>
        </p:nvGrpSpPr>
        <p:grpSpPr>
          <a:xfrm flipH="1">
            <a:off x="3334126" y="1507034"/>
            <a:ext cx="474643" cy="301588"/>
            <a:chOff x="7593894" y="395296"/>
            <a:chExt cx="474643" cy="301588"/>
          </a:xfrm>
        </p:grpSpPr>
        <p:sp>
          <p:nvSpPr>
            <p:cNvPr id="535" name="Google Shape;535;p17"/>
            <p:cNvSpPr/>
            <p:nvPr/>
          </p:nvSpPr>
          <p:spPr>
            <a:xfrm>
              <a:off x="7603183" y="404585"/>
              <a:ext cx="456065" cy="282964"/>
            </a:xfrm>
            <a:custGeom>
              <a:avLst/>
              <a:gdLst/>
              <a:ahLst/>
              <a:cxnLst/>
              <a:rect l="l" t="t" r="r" b="b"/>
              <a:pathLst>
                <a:path w="9967" h="6184" extrusionOk="0">
                  <a:moveTo>
                    <a:pt x="4678" y="1"/>
                  </a:moveTo>
                  <a:lnTo>
                    <a:pt x="4394" y="42"/>
                  </a:lnTo>
                  <a:lnTo>
                    <a:pt x="4109" y="164"/>
                  </a:lnTo>
                  <a:lnTo>
                    <a:pt x="3824" y="286"/>
                  </a:lnTo>
                  <a:lnTo>
                    <a:pt x="3540" y="448"/>
                  </a:lnTo>
                  <a:lnTo>
                    <a:pt x="3336" y="692"/>
                  </a:lnTo>
                  <a:lnTo>
                    <a:pt x="3133" y="936"/>
                  </a:lnTo>
                  <a:lnTo>
                    <a:pt x="2970" y="1181"/>
                  </a:lnTo>
                  <a:lnTo>
                    <a:pt x="2848" y="1465"/>
                  </a:lnTo>
                  <a:lnTo>
                    <a:pt x="2767" y="1750"/>
                  </a:lnTo>
                  <a:lnTo>
                    <a:pt x="2685" y="2075"/>
                  </a:lnTo>
                  <a:lnTo>
                    <a:pt x="2645" y="2360"/>
                  </a:lnTo>
                  <a:lnTo>
                    <a:pt x="2645" y="2686"/>
                  </a:lnTo>
                  <a:lnTo>
                    <a:pt x="2685" y="3011"/>
                  </a:lnTo>
                  <a:lnTo>
                    <a:pt x="2441" y="2848"/>
                  </a:lnTo>
                  <a:lnTo>
                    <a:pt x="2197" y="2767"/>
                  </a:lnTo>
                  <a:lnTo>
                    <a:pt x="1953" y="2686"/>
                  </a:lnTo>
                  <a:lnTo>
                    <a:pt x="1424" y="2686"/>
                  </a:lnTo>
                  <a:lnTo>
                    <a:pt x="1180" y="2767"/>
                  </a:lnTo>
                  <a:lnTo>
                    <a:pt x="936" y="2848"/>
                  </a:lnTo>
                  <a:lnTo>
                    <a:pt x="692" y="2970"/>
                  </a:lnTo>
                  <a:lnTo>
                    <a:pt x="570" y="3092"/>
                  </a:lnTo>
                  <a:lnTo>
                    <a:pt x="407" y="3214"/>
                  </a:lnTo>
                  <a:lnTo>
                    <a:pt x="204" y="3540"/>
                  </a:lnTo>
                  <a:lnTo>
                    <a:pt x="41" y="3906"/>
                  </a:lnTo>
                  <a:lnTo>
                    <a:pt x="1" y="4272"/>
                  </a:lnTo>
                  <a:lnTo>
                    <a:pt x="1" y="4679"/>
                  </a:lnTo>
                  <a:lnTo>
                    <a:pt x="82" y="5045"/>
                  </a:lnTo>
                  <a:lnTo>
                    <a:pt x="285" y="5370"/>
                  </a:lnTo>
                  <a:lnTo>
                    <a:pt x="407" y="5533"/>
                  </a:lnTo>
                  <a:lnTo>
                    <a:pt x="529" y="5655"/>
                  </a:lnTo>
                  <a:lnTo>
                    <a:pt x="814" y="5858"/>
                  </a:lnTo>
                  <a:lnTo>
                    <a:pt x="1180" y="6021"/>
                  </a:lnTo>
                  <a:lnTo>
                    <a:pt x="1587" y="6102"/>
                  </a:lnTo>
                  <a:lnTo>
                    <a:pt x="1994" y="6143"/>
                  </a:lnTo>
                  <a:lnTo>
                    <a:pt x="2848" y="6184"/>
                  </a:lnTo>
                  <a:lnTo>
                    <a:pt x="3580" y="6143"/>
                  </a:lnTo>
                  <a:lnTo>
                    <a:pt x="4678" y="6143"/>
                  </a:lnTo>
                  <a:lnTo>
                    <a:pt x="5736" y="6102"/>
                  </a:lnTo>
                  <a:lnTo>
                    <a:pt x="6834" y="6021"/>
                  </a:lnTo>
                  <a:lnTo>
                    <a:pt x="7892" y="5899"/>
                  </a:lnTo>
                  <a:lnTo>
                    <a:pt x="8543" y="5818"/>
                  </a:lnTo>
                  <a:lnTo>
                    <a:pt x="8868" y="5736"/>
                  </a:lnTo>
                  <a:lnTo>
                    <a:pt x="9153" y="5614"/>
                  </a:lnTo>
                  <a:lnTo>
                    <a:pt x="9438" y="5452"/>
                  </a:lnTo>
                  <a:lnTo>
                    <a:pt x="9682" y="5248"/>
                  </a:lnTo>
                  <a:lnTo>
                    <a:pt x="9844" y="5045"/>
                  </a:lnTo>
                  <a:lnTo>
                    <a:pt x="9926" y="4760"/>
                  </a:lnTo>
                  <a:lnTo>
                    <a:pt x="9966" y="4557"/>
                  </a:lnTo>
                  <a:lnTo>
                    <a:pt x="9966" y="4353"/>
                  </a:lnTo>
                  <a:lnTo>
                    <a:pt x="9885" y="4150"/>
                  </a:lnTo>
                  <a:lnTo>
                    <a:pt x="9804" y="3946"/>
                  </a:lnTo>
                  <a:lnTo>
                    <a:pt x="9682" y="3784"/>
                  </a:lnTo>
                  <a:lnTo>
                    <a:pt x="9560" y="3662"/>
                  </a:lnTo>
                  <a:lnTo>
                    <a:pt x="9397" y="3499"/>
                  </a:lnTo>
                  <a:lnTo>
                    <a:pt x="9234" y="3418"/>
                  </a:lnTo>
                  <a:lnTo>
                    <a:pt x="9031" y="3336"/>
                  </a:lnTo>
                  <a:lnTo>
                    <a:pt x="8827" y="3296"/>
                  </a:lnTo>
                  <a:lnTo>
                    <a:pt x="8421" y="3296"/>
                  </a:lnTo>
                  <a:lnTo>
                    <a:pt x="8014" y="3418"/>
                  </a:lnTo>
                  <a:lnTo>
                    <a:pt x="7648" y="3580"/>
                  </a:lnTo>
                  <a:lnTo>
                    <a:pt x="7729" y="3458"/>
                  </a:lnTo>
                  <a:lnTo>
                    <a:pt x="7770" y="3296"/>
                  </a:lnTo>
                  <a:lnTo>
                    <a:pt x="7811" y="3011"/>
                  </a:lnTo>
                  <a:lnTo>
                    <a:pt x="7729" y="2726"/>
                  </a:lnTo>
                  <a:lnTo>
                    <a:pt x="7648" y="2564"/>
                  </a:lnTo>
                  <a:lnTo>
                    <a:pt x="7566" y="2441"/>
                  </a:lnTo>
                  <a:lnTo>
                    <a:pt x="7444" y="2360"/>
                  </a:lnTo>
                  <a:lnTo>
                    <a:pt x="7322" y="2279"/>
                  </a:lnTo>
                  <a:lnTo>
                    <a:pt x="7038" y="2157"/>
                  </a:lnTo>
                  <a:lnTo>
                    <a:pt x="6590" y="2157"/>
                  </a:lnTo>
                  <a:lnTo>
                    <a:pt x="6428" y="2197"/>
                  </a:lnTo>
                  <a:lnTo>
                    <a:pt x="6550" y="1913"/>
                  </a:lnTo>
                  <a:lnTo>
                    <a:pt x="6550" y="1628"/>
                  </a:lnTo>
                  <a:lnTo>
                    <a:pt x="6550" y="1303"/>
                  </a:lnTo>
                  <a:lnTo>
                    <a:pt x="6428" y="1018"/>
                  </a:lnTo>
                  <a:lnTo>
                    <a:pt x="6306" y="733"/>
                  </a:lnTo>
                  <a:lnTo>
                    <a:pt x="6102" y="489"/>
                  </a:lnTo>
                  <a:lnTo>
                    <a:pt x="5858" y="286"/>
                  </a:lnTo>
                  <a:lnTo>
                    <a:pt x="5614" y="164"/>
                  </a:lnTo>
                  <a:lnTo>
                    <a:pt x="5289" y="42"/>
                  </a:lnTo>
                  <a:lnTo>
                    <a:pt x="5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17"/>
            <p:cNvSpPr/>
            <p:nvPr/>
          </p:nvSpPr>
          <p:spPr>
            <a:xfrm>
              <a:off x="7593894" y="395296"/>
              <a:ext cx="474643" cy="301588"/>
            </a:xfrm>
            <a:custGeom>
              <a:avLst/>
              <a:gdLst/>
              <a:ahLst/>
              <a:cxnLst/>
              <a:rect l="l" t="t" r="r" b="b"/>
              <a:pathLst>
                <a:path w="10373" h="6591" extrusionOk="0">
                  <a:moveTo>
                    <a:pt x="5329" y="407"/>
                  </a:moveTo>
                  <a:lnTo>
                    <a:pt x="5532" y="448"/>
                  </a:lnTo>
                  <a:lnTo>
                    <a:pt x="5695" y="529"/>
                  </a:lnTo>
                  <a:lnTo>
                    <a:pt x="5858" y="611"/>
                  </a:lnTo>
                  <a:lnTo>
                    <a:pt x="6020" y="733"/>
                  </a:lnTo>
                  <a:lnTo>
                    <a:pt x="6183" y="855"/>
                  </a:lnTo>
                  <a:lnTo>
                    <a:pt x="6305" y="1017"/>
                  </a:lnTo>
                  <a:lnTo>
                    <a:pt x="6386" y="1180"/>
                  </a:lnTo>
                  <a:lnTo>
                    <a:pt x="6468" y="1384"/>
                  </a:lnTo>
                  <a:lnTo>
                    <a:pt x="6549" y="1546"/>
                  </a:lnTo>
                  <a:lnTo>
                    <a:pt x="6549" y="1750"/>
                  </a:lnTo>
                  <a:lnTo>
                    <a:pt x="6549" y="1953"/>
                  </a:lnTo>
                  <a:lnTo>
                    <a:pt x="6549" y="2116"/>
                  </a:lnTo>
                  <a:lnTo>
                    <a:pt x="6468" y="2319"/>
                  </a:lnTo>
                  <a:lnTo>
                    <a:pt x="6468" y="2441"/>
                  </a:lnTo>
                  <a:lnTo>
                    <a:pt x="6509" y="2522"/>
                  </a:lnTo>
                  <a:lnTo>
                    <a:pt x="6590" y="2604"/>
                  </a:lnTo>
                  <a:lnTo>
                    <a:pt x="6712" y="2604"/>
                  </a:lnTo>
                  <a:lnTo>
                    <a:pt x="6956" y="2563"/>
                  </a:lnTo>
                  <a:lnTo>
                    <a:pt x="7200" y="2563"/>
                  </a:lnTo>
                  <a:lnTo>
                    <a:pt x="7403" y="2644"/>
                  </a:lnTo>
                  <a:lnTo>
                    <a:pt x="7607" y="2807"/>
                  </a:lnTo>
                  <a:lnTo>
                    <a:pt x="7729" y="2970"/>
                  </a:lnTo>
                  <a:lnTo>
                    <a:pt x="7810" y="3214"/>
                  </a:lnTo>
                  <a:lnTo>
                    <a:pt x="7769" y="3458"/>
                  </a:lnTo>
                  <a:lnTo>
                    <a:pt x="7688" y="3702"/>
                  </a:lnTo>
                  <a:lnTo>
                    <a:pt x="7647" y="3783"/>
                  </a:lnTo>
                  <a:lnTo>
                    <a:pt x="7647" y="3824"/>
                  </a:lnTo>
                  <a:lnTo>
                    <a:pt x="7729" y="3946"/>
                  </a:lnTo>
                  <a:lnTo>
                    <a:pt x="7851" y="3987"/>
                  </a:lnTo>
                  <a:lnTo>
                    <a:pt x="7973" y="3987"/>
                  </a:lnTo>
                  <a:lnTo>
                    <a:pt x="8298" y="3824"/>
                  </a:lnTo>
                  <a:lnTo>
                    <a:pt x="8624" y="3702"/>
                  </a:lnTo>
                  <a:lnTo>
                    <a:pt x="8990" y="3702"/>
                  </a:lnTo>
                  <a:lnTo>
                    <a:pt x="9152" y="3743"/>
                  </a:lnTo>
                  <a:lnTo>
                    <a:pt x="9356" y="3824"/>
                  </a:lnTo>
                  <a:lnTo>
                    <a:pt x="9478" y="3865"/>
                  </a:lnTo>
                  <a:lnTo>
                    <a:pt x="9641" y="3987"/>
                  </a:lnTo>
                  <a:lnTo>
                    <a:pt x="9722" y="4109"/>
                  </a:lnTo>
                  <a:lnTo>
                    <a:pt x="9844" y="4231"/>
                  </a:lnTo>
                  <a:lnTo>
                    <a:pt x="9925" y="4394"/>
                  </a:lnTo>
                  <a:lnTo>
                    <a:pt x="9966" y="4556"/>
                  </a:lnTo>
                  <a:lnTo>
                    <a:pt x="9966" y="4719"/>
                  </a:lnTo>
                  <a:lnTo>
                    <a:pt x="9966" y="4882"/>
                  </a:lnTo>
                  <a:lnTo>
                    <a:pt x="9844" y="5166"/>
                  </a:lnTo>
                  <a:lnTo>
                    <a:pt x="9681" y="5370"/>
                  </a:lnTo>
                  <a:lnTo>
                    <a:pt x="9478" y="5532"/>
                  </a:lnTo>
                  <a:lnTo>
                    <a:pt x="9193" y="5655"/>
                  </a:lnTo>
                  <a:lnTo>
                    <a:pt x="8949" y="5777"/>
                  </a:lnTo>
                  <a:lnTo>
                    <a:pt x="8624" y="5858"/>
                  </a:lnTo>
                  <a:lnTo>
                    <a:pt x="8095" y="5939"/>
                  </a:lnTo>
                  <a:lnTo>
                    <a:pt x="8014" y="5939"/>
                  </a:lnTo>
                  <a:lnTo>
                    <a:pt x="8005" y="5947"/>
                  </a:lnTo>
                  <a:lnTo>
                    <a:pt x="8005" y="5947"/>
                  </a:lnTo>
                  <a:lnTo>
                    <a:pt x="6753" y="6061"/>
                  </a:lnTo>
                  <a:lnTo>
                    <a:pt x="5410" y="6143"/>
                  </a:lnTo>
                  <a:lnTo>
                    <a:pt x="4068" y="6183"/>
                  </a:lnTo>
                  <a:lnTo>
                    <a:pt x="2685" y="6183"/>
                  </a:lnTo>
                  <a:lnTo>
                    <a:pt x="2197" y="6143"/>
                  </a:lnTo>
                  <a:lnTo>
                    <a:pt x="1668" y="6102"/>
                  </a:lnTo>
                  <a:lnTo>
                    <a:pt x="1424" y="6021"/>
                  </a:lnTo>
                  <a:lnTo>
                    <a:pt x="1180" y="5939"/>
                  </a:lnTo>
                  <a:lnTo>
                    <a:pt x="977" y="5817"/>
                  </a:lnTo>
                  <a:lnTo>
                    <a:pt x="773" y="5655"/>
                  </a:lnTo>
                  <a:lnTo>
                    <a:pt x="610" y="5451"/>
                  </a:lnTo>
                  <a:lnTo>
                    <a:pt x="529" y="5248"/>
                  </a:lnTo>
                  <a:lnTo>
                    <a:pt x="448" y="5004"/>
                  </a:lnTo>
                  <a:lnTo>
                    <a:pt x="407" y="4800"/>
                  </a:lnTo>
                  <a:lnTo>
                    <a:pt x="407" y="4556"/>
                  </a:lnTo>
                  <a:lnTo>
                    <a:pt x="407" y="4312"/>
                  </a:lnTo>
                  <a:lnTo>
                    <a:pt x="488" y="4068"/>
                  </a:lnTo>
                  <a:lnTo>
                    <a:pt x="570" y="3865"/>
                  </a:lnTo>
                  <a:lnTo>
                    <a:pt x="773" y="3580"/>
                  </a:lnTo>
                  <a:lnTo>
                    <a:pt x="1017" y="3377"/>
                  </a:lnTo>
                  <a:lnTo>
                    <a:pt x="1261" y="3214"/>
                  </a:lnTo>
                  <a:lnTo>
                    <a:pt x="1587" y="3133"/>
                  </a:lnTo>
                  <a:lnTo>
                    <a:pt x="1871" y="3092"/>
                  </a:lnTo>
                  <a:lnTo>
                    <a:pt x="2197" y="3133"/>
                  </a:lnTo>
                  <a:lnTo>
                    <a:pt x="2482" y="3214"/>
                  </a:lnTo>
                  <a:lnTo>
                    <a:pt x="2766" y="3377"/>
                  </a:lnTo>
                  <a:lnTo>
                    <a:pt x="2970" y="3377"/>
                  </a:lnTo>
                  <a:lnTo>
                    <a:pt x="3051" y="3295"/>
                  </a:lnTo>
                  <a:lnTo>
                    <a:pt x="3092" y="3214"/>
                  </a:lnTo>
                  <a:lnTo>
                    <a:pt x="3051" y="2767"/>
                  </a:lnTo>
                  <a:lnTo>
                    <a:pt x="3092" y="2319"/>
                  </a:lnTo>
                  <a:lnTo>
                    <a:pt x="3214" y="1872"/>
                  </a:lnTo>
                  <a:lnTo>
                    <a:pt x="3376" y="1465"/>
                  </a:lnTo>
                  <a:lnTo>
                    <a:pt x="3621" y="1099"/>
                  </a:lnTo>
                  <a:lnTo>
                    <a:pt x="3905" y="814"/>
                  </a:lnTo>
                  <a:lnTo>
                    <a:pt x="4068" y="692"/>
                  </a:lnTo>
                  <a:lnTo>
                    <a:pt x="4271" y="570"/>
                  </a:lnTo>
                  <a:lnTo>
                    <a:pt x="4475" y="489"/>
                  </a:lnTo>
                  <a:lnTo>
                    <a:pt x="4719" y="448"/>
                  </a:lnTo>
                  <a:lnTo>
                    <a:pt x="5126" y="407"/>
                  </a:lnTo>
                  <a:close/>
                  <a:moveTo>
                    <a:pt x="4881" y="1"/>
                  </a:moveTo>
                  <a:lnTo>
                    <a:pt x="4597" y="41"/>
                  </a:lnTo>
                  <a:lnTo>
                    <a:pt x="4312" y="123"/>
                  </a:lnTo>
                  <a:lnTo>
                    <a:pt x="4068" y="245"/>
                  </a:lnTo>
                  <a:lnTo>
                    <a:pt x="3865" y="367"/>
                  </a:lnTo>
                  <a:lnTo>
                    <a:pt x="3621" y="529"/>
                  </a:lnTo>
                  <a:lnTo>
                    <a:pt x="3458" y="692"/>
                  </a:lnTo>
                  <a:lnTo>
                    <a:pt x="3254" y="895"/>
                  </a:lnTo>
                  <a:lnTo>
                    <a:pt x="3132" y="1099"/>
                  </a:lnTo>
                  <a:lnTo>
                    <a:pt x="3010" y="1343"/>
                  </a:lnTo>
                  <a:lnTo>
                    <a:pt x="2888" y="1587"/>
                  </a:lnTo>
                  <a:lnTo>
                    <a:pt x="2726" y="2116"/>
                  </a:lnTo>
                  <a:lnTo>
                    <a:pt x="2644" y="2644"/>
                  </a:lnTo>
                  <a:lnTo>
                    <a:pt x="2661" y="2878"/>
                  </a:lnTo>
                  <a:lnTo>
                    <a:pt x="2661" y="2878"/>
                  </a:lnTo>
                  <a:lnTo>
                    <a:pt x="2400" y="2767"/>
                  </a:lnTo>
                  <a:lnTo>
                    <a:pt x="2115" y="2685"/>
                  </a:lnTo>
                  <a:lnTo>
                    <a:pt x="1790" y="2685"/>
                  </a:lnTo>
                  <a:lnTo>
                    <a:pt x="1465" y="2726"/>
                  </a:lnTo>
                  <a:lnTo>
                    <a:pt x="1180" y="2807"/>
                  </a:lnTo>
                  <a:lnTo>
                    <a:pt x="895" y="2970"/>
                  </a:lnTo>
                  <a:lnTo>
                    <a:pt x="610" y="3133"/>
                  </a:lnTo>
                  <a:lnTo>
                    <a:pt x="448" y="3336"/>
                  </a:lnTo>
                  <a:lnTo>
                    <a:pt x="285" y="3580"/>
                  </a:lnTo>
                  <a:lnTo>
                    <a:pt x="163" y="3824"/>
                  </a:lnTo>
                  <a:lnTo>
                    <a:pt x="82" y="4068"/>
                  </a:lnTo>
                  <a:lnTo>
                    <a:pt x="0" y="4353"/>
                  </a:lnTo>
                  <a:lnTo>
                    <a:pt x="0" y="4597"/>
                  </a:lnTo>
                  <a:lnTo>
                    <a:pt x="0" y="4882"/>
                  </a:lnTo>
                  <a:lnTo>
                    <a:pt x="41" y="5166"/>
                  </a:lnTo>
                  <a:lnTo>
                    <a:pt x="163" y="5451"/>
                  </a:lnTo>
                  <a:lnTo>
                    <a:pt x="326" y="5695"/>
                  </a:lnTo>
                  <a:lnTo>
                    <a:pt x="488" y="5939"/>
                  </a:lnTo>
                  <a:lnTo>
                    <a:pt x="692" y="6102"/>
                  </a:lnTo>
                  <a:lnTo>
                    <a:pt x="936" y="6224"/>
                  </a:lnTo>
                  <a:lnTo>
                    <a:pt x="1180" y="6346"/>
                  </a:lnTo>
                  <a:lnTo>
                    <a:pt x="1465" y="6427"/>
                  </a:lnTo>
                  <a:lnTo>
                    <a:pt x="1749" y="6509"/>
                  </a:lnTo>
                  <a:lnTo>
                    <a:pt x="2360" y="6590"/>
                  </a:lnTo>
                  <a:lnTo>
                    <a:pt x="2970" y="6590"/>
                  </a:lnTo>
                  <a:lnTo>
                    <a:pt x="4149" y="6549"/>
                  </a:lnTo>
                  <a:lnTo>
                    <a:pt x="6102" y="6468"/>
                  </a:lnTo>
                  <a:lnTo>
                    <a:pt x="8095" y="6305"/>
                  </a:lnTo>
                  <a:lnTo>
                    <a:pt x="8176" y="6305"/>
                  </a:lnTo>
                  <a:lnTo>
                    <a:pt x="8186" y="6295"/>
                  </a:lnTo>
                  <a:lnTo>
                    <a:pt x="8186" y="6295"/>
                  </a:lnTo>
                  <a:lnTo>
                    <a:pt x="8461" y="6265"/>
                  </a:lnTo>
                  <a:lnTo>
                    <a:pt x="8827" y="6183"/>
                  </a:lnTo>
                  <a:lnTo>
                    <a:pt x="9234" y="6061"/>
                  </a:lnTo>
                  <a:lnTo>
                    <a:pt x="9559" y="5939"/>
                  </a:lnTo>
                  <a:lnTo>
                    <a:pt x="9885" y="5736"/>
                  </a:lnTo>
                  <a:lnTo>
                    <a:pt x="10007" y="5614"/>
                  </a:lnTo>
                  <a:lnTo>
                    <a:pt x="10129" y="5451"/>
                  </a:lnTo>
                  <a:lnTo>
                    <a:pt x="10251" y="5288"/>
                  </a:lnTo>
                  <a:lnTo>
                    <a:pt x="10291" y="5126"/>
                  </a:lnTo>
                  <a:lnTo>
                    <a:pt x="10373" y="4922"/>
                  </a:lnTo>
                  <a:lnTo>
                    <a:pt x="10373" y="4719"/>
                  </a:lnTo>
                  <a:lnTo>
                    <a:pt x="10373" y="4516"/>
                  </a:lnTo>
                  <a:lnTo>
                    <a:pt x="10291" y="4353"/>
                  </a:lnTo>
                  <a:lnTo>
                    <a:pt x="10251" y="4149"/>
                  </a:lnTo>
                  <a:lnTo>
                    <a:pt x="10129" y="3987"/>
                  </a:lnTo>
                  <a:lnTo>
                    <a:pt x="10007" y="3824"/>
                  </a:lnTo>
                  <a:lnTo>
                    <a:pt x="9844" y="3661"/>
                  </a:lnTo>
                  <a:lnTo>
                    <a:pt x="9681" y="3539"/>
                  </a:lnTo>
                  <a:lnTo>
                    <a:pt x="9519" y="3458"/>
                  </a:lnTo>
                  <a:lnTo>
                    <a:pt x="9315" y="3377"/>
                  </a:lnTo>
                  <a:lnTo>
                    <a:pt x="9071" y="3336"/>
                  </a:lnTo>
                  <a:lnTo>
                    <a:pt x="8868" y="3295"/>
                  </a:lnTo>
                  <a:lnTo>
                    <a:pt x="8624" y="3336"/>
                  </a:lnTo>
                  <a:lnTo>
                    <a:pt x="8380" y="3377"/>
                  </a:lnTo>
                  <a:lnTo>
                    <a:pt x="8176" y="3417"/>
                  </a:lnTo>
                  <a:lnTo>
                    <a:pt x="8176" y="3377"/>
                  </a:lnTo>
                  <a:lnTo>
                    <a:pt x="8176" y="3173"/>
                  </a:lnTo>
                  <a:lnTo>
                    <a:pt x="8176" y="3011"/>
                  </a:lnTo>
                  <a:lnTo>
                    <a:pt x="8095" y="2848"/>
                  </a:lnTo>
                  <a:lnTo>
                    <a:pt x="8014" y="2685"/>
                  </a:lnTo>
                  <a:lnTo>
                    <a:pt x="7891" y="2522"/>
                  </a:lnTo>
                  <a:lnTo>
                    <a:pt x="7769" y="2400"/>
                  </a:lnTo>
                  <a:lnTo>
                    <a:pt x="7647" y="2278"/>
                  </a:lnTo>
                  <a:lnTo>
                    <a:pt x="7485" y="2238"/>
                  </a:lnTo>
                  <a:lnTo>
                    <a:pt x="7281" y="2156"/>
                  </a:lnTo>
                  <a:lnTo>
                    <a:pt x="6940" y="2156"/>
                  </a:lnTo>
                  <a:lnTo>
                    <a:pt x="6956" y="2075"/>
                  </a:lnTo>
                  <a:lnTo>
                    <a:pt x="6956" y="1831"/>
                  </a:lnTo>
                  <a:lnTo>
                    <a:pt x="6956" y="1587"/>
                  </a:lnTo>
                  <a:lnTo>
                    <a:pt x="6915" y="1384"/>
                  </a:lnTo>
                  <a:lnTo>
                    <a:pt x="6834" y="1139"/>
                  </a:lnTo>
                  <a:lnTo>
                    <a:pt x="6712" y="936"/>
                  </a:lnTo>
                  <a:lnTo>
                    <a:pt x="6590" y="733"/>
                  </a:lnTo>
                  <a:lnTo>
                    <a:pt x="6427" y="529"/>
                  </a:lnTo>
                  <a:lnTo>
                    <a:pt x="6224" y="367"/>
                  </a:lnTo>
                  <a:lnTo>
                    <a:pt x="6061" y="245"/>
                  </a:lnTo>
                  <a:lnTo>
                    <a:pt x="5817" y="163"/>
                  </a:lnTo>
                  <a:lnTo>
                    <a:pt x="5614" y="82"/>
                  </a:lnTo>
                  <a:lnTo>
                    <a:pt x="5370" y="41"/>
                  </a:lnTo>
                  <a:lnTo>
                    <a:pt x="51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7" name="Google Shape;537;p17"/>
          <p:cNvGrpSpPr/>
          <p:nvPr/>
        </p:nvGrpSpPr>
        <p:grpSpPr>
          <a:xfrm flipH="1">
            <a:off x="4059714" y="4365267"/>
            <a:ext cx="474643" cy="299712"/>
            <a:chOff x="7729218" y="1694205"/>
            <a:chExt cx="474643" cy="299712"/>
          </a:xfrm>
        </p:grpSpPr>
        <p:sp>
          <p:nvSpPr>
            <p:cNvPr id="538" name="Google Shape;538;p17"/>
            <p:cNvSpPr/>
            <p:nvPr/>
          </p:nvSpPr>
          <p:spPr>
            <a:xfrm>
              <a:off x="7738507" y="1703494"/>
              <a:ext cx="456065" cy="281088"/>
            </a:xfrm>
            <a:custGeom>
              <a:avLst/>
              <a:gdLst/>
              <a:ahLst/>
              <a:cxnLst/>
              <a:rect l="l" t="t" r="r" b="b"/>
              <a:pathLst>
                <a:path w="9967" h="6143" extrusionOk="0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17"/>
            <p:cNvSpPr/>
            <p:nvPr/>
          </p:nvSpPr>
          <p:spPr>
            <a:xfrm>
              <a:off x="7729218" y="1694205"/>
              <a:ext cx="474643" cy="299712"/>
            </a:xfrm>
            <a:custGeom>
              <a:avLst/>
              <a:gdLst/>
              <a:ahLst/>
              <a:cxnLst/>
              <a:rect l="l" t="t" r="r" b="b"/>
              <a:pathLst>
                <a:path w="10373" h="6550" extrusionOk="0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0" name="Google Shape;540;p17"/>
          <p:cNvSpPr/>
          <p:nvPr/>
        </p:nvSpPr>
        <p:spPr>
          <a:xfrm flipH="1">
            <a:off x="677156" y="2678547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17"/>
          <p:cNvSpPr/>
          <p:nvPr/>
        </p:nvSpPr>
        <p:spPr>
          <a:xfrm flipH="1">
            <a:off x="-223277" y="3473488"/>
            <a:ext cx="152693" cy="154523"/>
          </a:xfrm>
          <a:custGeom>
            <a:avLst/>
            <a:gdLst/>
            <a:ahLst/>
            <a:cxnLst/>
            <a:rect l="l" t="t" r="r" b="b"/>
            <a:pathLst>
              <a:path w="3337" h="3377" extrusionOk="0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2" name="Google Shape;542;p17"/>
          <p:cNvGrpSpPr/>
          <p:nvPr/>
        </p:nvGrpSpPr>
        <p:grpSpPr>
          <a:xfrm rot="5400000" flipH="1">
            <a:off x="3231676" y="-1110167"/>
            <a:ext cx="1915490" cy="2459786"/>
            <a:chOff x="2659350" y="1746500"/>
            <a:chExt cx="379350" cy="487125"/>
          </a:xfrm>
        </p:grpSpPr>
        <p:sp>
          <p:nvSpPr>
            <p:cNvPr id="543" name="Google Shape;543;p17"/>
            <p:cNvSpPr/>
            <p:nvPr/>
          </p:nvSpPr>
          <p:spPr>
            <a:xfrm>
              <a:off x="2659350" y="1746500"/>
              <a:ext cx="379350" cy="487125"/>
            </a:xfrm>
            <a:custGeom>
              <a:avLst/>
              <a:gdLst/>
              <a:ahLst/>
              <a:cxnLst/>
              <a:rect l="l" t="t" r="r" b="b"/>
              <a:pathLst>
                <a:path w="15174" h="19485" extrusionOk="0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17"/>
            <p:cNvSpPr/>
            <p:nvPr/>
          </p:nvSpPr>
          <p:spPr>
            <a:xfrm>
              <a:off x="2701050" y="1843125"/>
              <a:ext cx="309175" cy="322375"/>
            </a:xfrm>
            <a:custGeom>
              <a:avLst/>
              <a:gdLst/>
              <a:ahLst/>
              <a:cxnLst/>
              <a:rect l="l" t="t" r="r" b="b"/>
              <a:pathLst>
                <a:path w="12367" h="12895" extrusionOk="0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17"/>
            <p:cNvSpPr/>
            <p:nvPr/>
          </p:nvSpPr>
          <p:spPr>
            <a:xfrm>
              <a:off x="2756975" y="1978375"/>
              <a:ext cx="183075" cy="133225"/>
            </a:xfrm>
            <a:custGeom>
              <a:avLst/>
              <a:gdLst/>
              <a:ahLst/>
              <a:cxnLst/>
              <a:rect l="l" t="t" r="r" b="b"/>
              <a:pathLst>
                <a:path w="7323" h="5329" extrusionOk="0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6" name="Google Shape;546;p17"/>
          <p:cNvSpPr/>
          <p:nvPr/>
        </p:nvSpPr>
        <p:spPr>
          <a:xfrm flipH="1">
            <a:off x="8423998" y="317788"/>
            <a:ext cx="152693" cy="154523"/>
          </a:xfrm>
          <a:custGeom>
            <a:avLst/>
            <a:gdLst/>
            <a:ahLst/>
            <a:cxnLst/>
            <a:rect l="l" t="t" r="r" b="b"/>
            <a:pathLst>
              <a:path w="3337" h="3377" extrusionOk="0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17"/>
          <p:cNvSpPr/>
          <p:nvPr/>
        </p:nvSpPr>
        <p:spPr>
          <a:xfrm flipH="1">
            <a:off x="5694081" y="4660085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8" name="Google Shape;548;p17"/>
          <p:cNvGrpSpPr/>
          <p:nvPr/>
        </p:nvGrpSpPr>
        <p:grpSpPr>
          <a:xfrm flipH="1">
            <a:off x="-1756434" y="3624409"/>
            <a:ext cx="2408503" cy="2408503"/>
            <a:chOff x="7349044" y="3624409"/>
            <a:chExt cx="2408503" cy="2408503"/>
          </a:xfrm>
        </p:grpSpPr>
        <p:sp>
          <p:nvSpPr>
            <p:cNvPr id="549" name="Google Shape;549;p17"/>
            <p:cNvSpPr/>
            <p:nvPr/>
          </p:nvSpPr>
          <p:spPr>
            <a:xfrm rot="8100000" flipH="1">
              <a:off x="7661995" y="4016892"/>
              <a:ext cx="1782600" cy="1623537"/>
            </a:xfrm>
            <a:custGeom>
              <a:avLst/>
              <a:gdLst/>
              <a:ahLst/>
              <a:cxnLst/>
              <a:rect l="l" t="t" r="r" b="b"/>
              <a:pathLst>
                <a:path w="19160" h="17451" extrusionOk="0">
                  <a:moveTo>
                    <a:pt x="9682" y="0"/>
                  </a:moveTo>
                  <a:lnTo>
                    <a:pt x="9600" y="41"/>
                  </a:lnTo>
                  <a:lnTo>
                    <a:pt x="9560" y="82"/>
                  </a:lnTo>
                  <a:lnTo>
                    <a:pt x="7892" y="1668"/>
                  </a:lnTo>
                  <a:lnTo>
                    <a:pt x="6306" y="3295"/>
                  </a:lnTo>
                  <a:lnTo>
                    <a:pt x="5533" y="4109"/>
                  </a:lnTo>
                  <a:lnTo>
                    <a:pt x="4760" y="4963"/>
                  </a:lnTo>
                  <a:lnTo>
                    <a:pt x="4028" y="5858"/>
                  </a:lnTo>
                  <a:lnTo>
                    <a:pt x="3336" y="6753"/>
                  </a:lnTo>
                  <a:lnTo>
                    <a:pt x="2686" y="7688"/>
                  </a:lnTo>
                  <a:lnTo>
                    <a:pt x="2075" y="8624"/>
                  </a:lnTo>
                  <a:lnTo>
                    <a:pt x="1506" y="9600"/>
                  </a:lnTo>
                  <a:lnTo>
                    <a:pt x="1018" y="10617"/>
                  </a:lnTo>
                  <a:lnTo>
                    <a:pt x="611" y="11552"/>
                  </a:lnTo>
                  <a:lnTo>
                    <a:pt x="448" y="12000"/>
                  </a:lnTo>
                  <a:lnTo>
                    <a:pt x="286" y="12488"/>
                  </a:lnTo>
                  <a:lnTo>
                    <a:pt x="164" y="12976"/>
                  </a:lnTo>
                  <a:lnTo>
                    <a:pt x="42" y="13464"/>
                  </a:lnTo>
                  <a:lnTo>
                    <a:pt x="1" y="13993"/>
                  </a:lnTo>
                  <a:lnTo>
                    <a:pt x="1" y="14481"/>
                  </a:lnTo>
                  <a:lnTo>
                    <a:pt x="42" y="14969"/>
                  </a:lnTo>
                  <a:lnTo>
                    <a:pt x="123" y="15417"/>
                  </a:lnTo>
                  <a:lnTo>
                    <a:pt x="286" y="15823"/>
                  </a:lnTo>
                  <a:lnTo>
                    <a:pt x="489" y="16230"/>
                  </a:lnTo>
                  <a:lnTo>
                    <a:pt x="733" y="16556"/>
                  </a:lnTo>
                  <a:lnTo>
                    <a:pt x="1059" y="16881"/>
                  </a:lnTo>
                  <a:lnTo>
                    <a:pt x="1465" y="17125"/>
                  </a:lnTo>
                  <a:lnTo>
                    <a:pt x="1913" y="17288"/>
                  </a:lnTo>
                  <a:lnTo>
                    <a:pt x="2441" y="17410"/>
                  </a:lnTo>
                  <a:lnTo>
                    <a:pt x="2930" y="17450"/>
                  </a:lnTo>
                  <a:lnTo>
                    <a:pt x="3458" y="17369"/>
                  </a:lnTo>
                  <a:lnTo>
                    <a:pt x="3987" y="17288"/>
                  </a:lnTo>
                  <a:lnTo>
                    <a:pt x="4516" y="17125"/>
                  </a:lnTo>
                  <a:lnTo>
                    <a:pt x="5004" y="16922"/>
                  </a:lnTo>
                  <a:lnTo>
                    <a:pt x="5492" y="16678"/>
                  </a:lnTo>
                  <a:lnTo>
                    <a:pt x="5940" y="16434"/>
                  </a:lnTo>
                  <a:lnTo>
                    <a:pt x="7038" y="15783"/>
                  </a:lnTo>
                  <a:lnTo>
                    <a:pt x="7567" y="15498"/>
                  </a:lnTo>
                  <a:lnTo>
                    <a:pt x="8136" y="15213"/>
                  </a:lnTo>
                  <a:lnTo>
                    <a:pt x="8665" y="15051"/>
                  </a:lnTo>
                  <a:lnTo>
                    <a:pt x="9194" y="14888"/>
                  </a:lnTo>
                  <a:lnTo>
                    <a:pt x="10251" y="14644"/>
                  </a:lnTo>
                  <a:lnTo>
                    <a:pt x="11350" y="14481"/>
                  </a:lnTo>
                  <a:lnTo>
                    <a:pt x="12448" y="14278"/>
                  </a:lnTo>
                  <a:lnTo>
                    <a:pt x="13017" y="14156"/>
                  </a:lnTo>
                  <a:lnTo>
                    <a:pt x="13546" y="13993"/>
                  </a:lnTo>
                  <a:lnTo>
                    <a:pt x="14075" y="13830"/>
                  </a:lnTo>
                  <a:lnTo>
                    <a:pt x="14563" y="13627"/>
                  </a:lnTo>
                  <a:lnTo>
                    <a:pt x="15092" y="13342"/>
                  </a:lnTo>
                  <a:lnTo>
                    <a:pt x="15580" y="13017"/>
                  </a:lnTo>
                  <a:lnTo>
                    <a:pt x="16027" y="12651"/>
                  </a:lnTo>
                  <a:lnTo>
                    <a:pt x="16434" y="12244"/>
                  </a:lnTo>
                  <a:lnTo>
                    <a:pt x="16800" y="11837"/>
                  </a:lnTo>
                  <a:lnTo>
                    <a:pt x="17126" y="11390"/>
                  </a:lnTo>
                  <a:lnTo>
                    <a:pt x="17410" y="10902"/>
                  </a:lnTo>
                  <a:lnTo>
                    <a:pt x="17695" y="10413"/>
                  </a:lnTo>
                  <a:lnTo>
                    <a:pt x="17939" y="9885"/>
                  </a:lnTo>
                  <a:lnTo>
                    <a:pt x="18142" y="9356"/>
                  </a:lnTo>
                  <a:lnTo>
                    <a:pt x="18305" y="8786"/>
                  </a:lnTo>
                  <a:lnTo>
                    <a:pt x="18509" y="8258"/>
                  </a:lnTo>
                  <a:lnTo>
                    <a:pt x="18753" y="7119"/>
                  </a:lnTo>
                  <a:lnTo>
                    <a:pt x="18956" y="6020"/>
                  </a:lnTo>
                  <a:lnTo>
                    <a:pt x="19159" y="4759"/>
                  </a:lnTo>
                  <a:lnTo>
                    <a:pt x="19159" y="4678"/>
                  </a:lnTo>
                  <a:lnTo>
                    <a:pt x="19119" y="4637"/>
                  </a:lnTo>
                  <a:lnTo>
                    <a:pt x="18997" y="4556"/>
                  </a:lnTo>
                  <a:lnTo>
                    <a:pt x="18875" y="4556"/>
                  </a:lnTo>
                  <a:lnTo>
                    <a:pt x="18834" y="4597"/>
                  </a:lnTo>
                  <a:lnTo>
                    <a:pt x="18793" y="4678"/>
                  </a:lnTo>
                  <a:lnTo>
                    <a:pt x="18631" y="5776"/>
                  </a:lnTo>
                  <a:lnTo>
                    <a:pt x="18427" y="6915"/>
                  </a:lnTo>
                  <a:lnTo>
                    <a:pt x="18183" y="8014"/>
                  </a:lnTo>
                  <a:lnTo>
                    <a:pt x="18020" y="8583"/>
                  </a:lnTo>
                  <a:lnTo>
                    <a:pt x="17858" y="9112"/>
                  </a:lnTo>
                  <a:lnTo>
                    <a:pt x="17654" y="9641"/>
                  </a:lnTo>
                  <a:lnTo>
                    <a:pt x="17410" y="10129"/>
                  </a:lnTo>
                  <a:lnTo>
                    <a:pt x="17166" y="10658"/>
                  </a:lnTo>
                  <a:lnTo>
                    <a:pt x="16882" y="11105"/>
                  </a:lnTo>
                  <a:lnTo>
                    <a:pt x="16556" y="11552"/>
                  </a:lnTo>
                  <a:lnTo>
                    <a:pt x="16190" y="12000"/>
                  </a:lnTo>
                  <a:lnTo>
                    <a:pt x="15743" y="12407"/>
                  </a:lnTo>
                  <a:lnTo>
                    <a:pt x="15295" y="12732"/>
                  </a:lnTo>
                  <a:lnTo>
                    <a:pt x="14848" y="13057"/>
                  </a:lnTo>
                  <a:lnTo>
                    <a:pt x="14400" y="13301"/>
                  </a:lnTo>
                  <a:lnTo>
                    <a:pt x="13912" y="13505"/>
                  </a:lnTo>
                  <a:lnTo>
                    <a:pt x="13383" y="13668"/>
                  </a:lnTo>
                  <a:lnTo>
                    <a:pt x="12895" y="13790"/>
                  </a:lnTo>
                  <a:lnTo>
                    <a:pt x="12366" y="13912"/>
                  </a:lnTo>
                  <a:lnTo>
                    <a:pt x="11309" y="14115"/>
                  </a:lnTo>
                  <a:lnTo>
                    <a:pt x="10251" y="14278"/>
                  </a:lnTo>
                  <a:lnTo>
                    <a:pt x="9194" y="14522"/>
                  </a:lnTo>
                  <a:lnTo>
                    <a:pt x="8665" y="14644"/>
                  </a:lnTo>
                  <a:lnTo>
                    <a:pt x="8177" y="14847"/>
                  </a:lnTo>
                  <a:lnTo>
                    <a:pt x="7689" y="15051"/>
                  </a:lnTo>
                  <a:lnTo>
                    <a:pt x="7201" y="15254"/>
                  </a:lnTo>
                  <a:lnTo>
                    <a:pt x="6224" y="15823"/>
                  </a:lnTo>
                  <a:lnTo>
                    <a:pt x="5248" y="16393"/>
                  </a:lnTo>
                  <a:lnTo>
                    <a:pt x="4760" y="16637"/>
                  </a:lnTo>
                  <a:lnTo>
                    <a:pt x="4231" y="16840"/>
                  </a:lnTo>
                  <a:lnTo>
                    <a:pt x="3702" y="16962"/>
                  </a:lnTo>
                  <a:lnTo>
                    <a:pt x="3133" y="17044"/>
                  </a:lnTo>
                  <a:lnTo>
                    <a:pt x="2645" y="17044"/>
                  </a:lnTo>
                  <a:lnTo>
                    <a:pt x="2157" y="16962"/>
                  </a:lnTo>
                  <a:lnTo>
                    <a:pt x="1913" y="16922"/>
                  </a:lnTo>
                  <a:lnTo>
                    <a:pt x="1709" y="16800"/>
                  </a:lnTo>
                  <a:lnTo>
                    <a:pt x="1465" y="16718"/>
                  </a:lnTo>
                  <a:lnTo>
                    <a:pt x="1262" y="16556"/>
                  </a:lnTo>
                  <a:lnTo>
                    <a:pt x="977" y="16271"/>
                  </a:lnTo>
                  <a:lnTo>
                    <a:pt x="692" y="15905"/>
                  </a:lnTo>
                  <a:lnTo>
                    <a:pt x="530" y="15498"/>
                  </a:lnTo>
                  <a:lnTo>
                    <a:pt x="408" y="15051"/>
                  </a:lnTo>
                  <a:lnTo>
                    <a:pt x="367" y="14603"/>
                  </a:lnTo>
                  <a:lnTo>
                    <a:pt x="367" y="14115"/>
                  </a:lnTo>
                  <a:lnTo>
                    <a:pt x="408" y="13668"/>
                  </a:lnTo>
                  <a:lnTo>
                    <a:pt x="489" y="13179"/>
                  </a:lnTo>
                  <a:lnTo>
                    <a:pt x="611" y="12732"/>
                  </a:lnTo>
                  <a:lnTo>
                    <a:pt x="733" y="12285"/>
                  </a:lnTo>
                  <a:lnTo>
                    <a:pt x="1059" y="11390"/>
                  </a:lnTo>
                  <a:lnTo>
                    <a:pt x="1506" y="10413"/>
                  </a:lnTo>
                  <a:lnTo>
                    <a:pt x="2035" y="9437"/>
                  </a:lnTo>
                  <a:lnTo>
                    <a:pt x="2604" y="8502"/>
                  </a:lnTo>
                  <a:lnTo>
                    <a:pt x="3174" y="7607"/>
                  </a:lnTo>
                  <a:lnTo>
                    <a:pt x="3824" y="6712"/>
                  </a:lnTo>
                  <a:lnTo>
                    <a:pt x="4516" y="5858"/>
                  </a:lnTo>
                  <a:lnTo>
                    <a:pt x="5207" y="5004"/>
                  </a:lnTo>
                  <a:lnTo>
                    <a:pt x="5940" y="4190"/>
                  </a:lnTo>
                  <a:lnTo>
                    <a:pt x="7485" y="2604"/>
                  </a:lnTo>
                  <a:lnTo>
                    <a:pt x="9031" y="1099"/>
                  </a:lnTo>
                  <a:lnTo>
                    <a:pt x="9804" y="326"/>
                  </a:lnTo>
                  <a:lnTo>
                    <a:pt x="9845" y="244"/>
                  </a:lnTo>
                  <a:lnTo>
                    <a:pt x="9845" y="204"/>
                  </a:lnTo>
                  <a:lnTo>
                    <a:pt x="9845" y="122"/>
                  </a:lnTo>
                  <a:lnTo>
                    <a:pt x="9804" y="82"/>
                  </a:lnTo>
                  <a:lnTo>
                    <a:pt x="9763" y="41"/>
                  </a:lnTo>
                  <a:lnTo>
                    <a:pt x="9682" y="0"/>
                  </a:lnTo>
                  <a:close/>
                </a:path>
              </a:pathLst>
            </a:custGeom>
            <a:solidFill>
              <a:srgbClr val="EAB56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17"/>
            <p:cNvSpPr/>
            <p:nvPr/>
          </p:nvSpPr>
          <p:spPr>
            <a:xfrm rot="8100000" flipH="1">
              <a:off x="7872293" y="4243499"/>
              <a:ext cx="1634949" cy="1309454"/>
            </a:xfrm>
            <a:custGeom>
              <a:avLst/>
              <a:gdLst/>
              <a:ahLst/>
              <a:cxnLst/>
              <a:rect l="l" t="t" r="r" b="b"/>
              <a:pathLst>
                <a:path w="17573" h="14075" extrusionOk="0">
                  <a:moveTo>
                    <a:pt x="14481" y="0"/>
                  </a:moveTo>
                  <a:lnTo>
                    <a:pt x="14400" y="41"/>
                  </a:lnTo>
                  <a:lnTo>
                    <a:pt x="12447" y="1099"/>
                  </a:lnTo>
                  <a:lnTo>
                    <a:pt x="10576" y="2238"/>
                  </a:lnTo>
                  <a:lnTo>
                    <a:pt x="8705" y="3458"/>
                  </a:lnTo>
                  <a:lnTo>
                    <a:pt x="6916" y="4760"/>
                  </a:lnTo>
                  <a:lnTo>
                    <a:pt x="5207" y="6142"/>
                  </a:lnTo>
                  <a:lnTo>
                    <a:pt x="3539" y="7566"/>
                  </a:lnTo>
                  <a:lnTo>
                    <a:pt x="1872" y="9112"/>
                  </a:lnTo>
                  <a:lnTo>
                    <a:pt x="1139" y="9844"/>
                  </a:lnTo>
                  <a:lnTo>
                    <a:pt x="814" y="10251"/>
                  </a:lnTo>
                  <a:lnTo>
                    <a:pt x="489" y="10658"/>
                  </a:lnTo>
                  <a:lnTo>
                    <a:pt x="285" y="11024"/>
                  </a:lnTo>
                  <a:lnTo>
                    <a:pt x="123" y="11471"/>
                  </a:lnTo>
                  <a:lnTo>
                    <a:pt x="41" y="11919"/>
                  </a:lnTo>
                  <a:lnTo>
                    <a:pt x="1" y="12325"/>
                  </a:lnTo>
                  <a:lnTo>
                    <a:pt x="82" y="12773"/>
                  </a:lnTo>
                  <a:lnTo>
                    <a:pt x="123" y="12976"/>
                  </a:lnTo>
                  <a:lnTo>
                    <a:pt x="204" y="13179"/>
                  </a:lnTo>
                  <a:lnTo>
                    <a:pt x="326" y="13342"/>
                  </a:lnTo>
                  <a:lnTo>
                    <a:pt x="448" y="13505"/>
                  </a:lnTo>
                  <a:lnTo>
                    <a:pt x="611" y="13668"/>
                  </a:lnTo>
                  <a:lnTo>
                    <a:pt x="814" y="13830"/>
                  </a:lnTo>
                  <a:lnTo>
                    <a:pt x="1017" y="13912"/>
                  </a:lnTo>
                  <a:lnTo>
                    <a:pt x="1262" y="13993"/>
                  </a:lnTo>
                  <a:lnTo>
                    <a:pt x="1465" y="14034"/>
                  </a:lnTo>
                  <a:lnTo>
                    <a:pt x="1709" y="14074"/>
                  </a:lnTo>
                  <a:lnTo>
                    <a:pt x="2156" y="14034"/>
                  </a:lnTo>
                  <a:lnTo>
                    <a:pt x="2645" y="13952"/>
                  </a:lnTo>
                  <a:lnTo>
                    <a:pt x="3092" y="13790"/>
                  </a:lnTo>
                  <a:lnTo>
                    <a:pt x="3539" y="13627"/>
                  </a:lnTo>
                  <a:lnTo>
                    <a:pt x="4353" y="13220"/>
                  </a:lnTo>
                  <a:lnTo>
                    <a:pt x="6183" y="12407"/>
                  </a:lnTo>
                  <a:lnTo>
                    <a:pt x="7973" y="11512"/>
                  </a:lnTo>
                  <a:lnTo>
                    <a:pt x="9722" y="10576"/>
                  </a:lnTo>
                  <a:lnTo>
                    <a:pt x="10576" y="10088"/>
                  </a:lnTo>
                  <a:lnTo>
                    <a:pt x="11431" y="9559"/>
                  </a:lnTo>
                  <a:lnTo>
                    <a:pt x="12203" y="9031"/>
                  </a:lnTo>
                  <a:lnTo>
                    <a:pt x="12976" y="8461"/>
                  </a:lnTo>
                  <a:lnTo>
                    <a:pt x="13749" y="7851"/>
                  </a:lnTo>
                  <a:lnTo>
                    <a:pt x="14481" y="7241"/>
                  </a:lnTo>
                  <a:lnTo>
                    <a:pt x="15173" y="6549"/>
                  </a:lnTo>
                  <a:lnTo>
                    <a:pt x="15824" y="5858"/>
                  </a:lnTo>
                  <a:lnTo>
                    <a:pt x="16434" y="5126"/>
                  </a:lnTo>
                  <a:lnTo>
                    <a:pt x="17003" y="4353"/>
                  </a:lnTo>
                  <a:lnTo>
                    <a:pt x="17532" y="3539"/>
                  </a:lnTo>
                  <a:lnTo>
                    <a:pt x="17573" y="3458"/>
                  </a:lnTo>
                  <a:lnTo>
                    <a:pt x="17573" y="3417"/>
                  </a:lnTo>
                  <a:lnTo>
                    <a:pt x="17532" y="3336"/>
                  </a:lnTo>
                  <a:lnTo>
                    <a:pt x="17491" y="3295"/>
                  </a:lnTo>
                  <a:lnTo>
                    <a:pt x="17288" y="3295"/>
                  </a:lnTo>
                  <a:lnTo>
                    <a:pt x="17207" y="3377"/>
                  </a:lnTo>
                  <a:lnTo>
                    <a:pt x="16718" y="4149"/>
                  </a:lnTo>
                  <a:lnTo>
                    <a:pt x="16190" y="4882"/>
                  </a:lnTo>
                  <a:lnTo>
                    <a:pt x="15580" y="5573"/>
                  </a:lnTo>
                  <a:lnTo>
                    <a:pt x="14929" y="6265"/>
                  </a:lnTo>
                  <a:lnTo>
                    <a:pt x="14278" y="6915"/>
                  </a:lnTo>
                  <a:lnTo>
                    <a:pt x="13586" y="7525"/>
                  </a:lnTo>
                  <a:lnTo>
                    <a:pt x="12854" y="8095"/>
                  </a:lnTo>
                  <a:lnTo>
                    <a:pt x="12122" y="8624"/>
                  </a:lnTo>
                  <a:lnTo>
                    <a:pt x="11349" y="9153"/>
                  </a:lnTo>
                  <a:lnTo>
                    <a:pt x="10536" y="9641"/>
                  </a:lnTo>
                  <a:lnTo>
                    <a:pt x="9763" y="10129"/>
                  </a:lnTo>
                  <a:lnTo>
                    <a:pt x="8909" y="10617"/>
                  </a:lnTo>
                  <a:lnTo>
                    <a:pt x="7241" y="11471"/>
                  </a:lnTo>
                  <a:lnTo>
                    <a:pt x="5573" y="12285"/>
                  </a:lnTo>
                  <a:lnTo>
                    <a:pt x="3865" y="13057"/>
                  </a:lnTo>
                  <a:lnTo>
                    <a:pt x="2970" y="13464"/>
                  </a:lnTo>
                  <a:lnTo>
                    <a:pt x="2522" y="13586"/>
                  </a:lnTo>
                  <a:lnTo>
                    <a:pt x="2034" y="13668"/>
                  </a:lnTo>
                  <a:lnTo>
                    <a:pt x="1790" y="13708"/>
                  </a:lnTo>
                  <a:lnTo>
                    <a:pt x="1587" y="13668"/>
                  </a:lnTo>
                  <a:lnTo>
                    <a:pt x="1384" y="13627"/>
                  </a:lnTo>
                  <a:lnTo>
                    <a:pt x="1180" y="13546"/>
                  </a:lnTo>
                  <a:lnTo>
                    <a:pt x="977" y="13464"/>
                  </a:lnTo>
                  <a:lnTo>
                    <a:pt x="814" y="13342"/>
                  </a:lnTo>
                  <a:lnTo>
                    <a:pt x="651" y="13179"/>
                  </a:lnTo>
                  <a:lnTo>
                    <a:pt x="529" y="12976"/>
                  </a:lnTo>
                  <a:lnTo>
                    <a:pt x="448" y="12773"/>
                  </a:lnTo>
                  <a:lnTo>
                    <a:pt x="407" y="12529"/>
                  </a:lnTo>
                  <a:lnTo>
                    <a:pt x="367" y="12325"/>
                  </a:lnTo>
                  <a:lnTo>
                    <a:pt x="367" y="12122"/>
                  </a:lnTo>
                  <a:lnTo>
                    <a:pt x="448" y="11674"/>
                  </a:lnTo>
                  <a:lnTo>
                    <a:pt x="570" y="11268"/>
                  </a:lnTo>
                  <a:lnTo>
                    <a:pt x="855" y="10820"/>
                  </a:lnTo>
                  <a:lnTo>
                    <a:pt x="1139" y="10413"/>
                  </a:lnTo>
                  <a:lnTo>
                    <a:pt x="1506" y="10007"/>
                  </a:lnTo>
                  <a:lnTo>
                    <a:pt x="1872" y="9641"/>
                  </a:lnTo>
                  <a:lnTo>
                    <a:pt x="3377" y="8217"/>
                  </a:lnTo>
                  <a:lnTo>
                    <a:pt x="4963" y="6834"/>
                  </a:lnTo>
                  <a:lnTo>
                    <a:pt x="6590" y="5492"/>
                  </a:lnTo>
                  <a:lnTo>
                    <a:pt x="8298" y="4231"/>
                  </a:lnTo>
                  <a:lnTo>
                    <a:pt x="10048" y="3010"/>
                  </a:lnTo>
                  <a:lnTo>
                    <a:pt x="11837" y="1912"/>
                  </a:lnTo>
                  <a:lnTo>
                    <a:pt x="13668" y="855"/>
                  </a:lnTo>
                  <a:lnTo>
                    <a:pt x="14603" y="366"/>
                  </a:lnTo>
                  <a:lnTo>
                    <a:pt x="14644" y="285"/>
                  </a:lnTo>
                  <a:lnTo>
                    <a:pt x="14685" y="244"/>
                  </a:lnTo>
                  <a:lnTo>
                    <a:pt x="14685" y="163"/>
                  </a:lnTo>
                  <a:lnTo>
                    <a:pt x="14644" y="122"/>
                  </a:lnTo>
                  <a:lnTo>
                    <a:pt x="14603" y="41"/>
                  </a:lnTo>
                  <a:lnTo>
                    <a:pt x="14563" y="0"/>
                  </a:lnTo>
                  <a:close/>
                </a:path>
              </a:pathLst>
            </a:custGeom>
            <a:solidFill>
              <a:srgbClr val="EAB56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17"/>
            <p:cNvSpPr/>
            <p:nvPr/>
          </p:nvSpPr>
          <p:spPr>
            <a:xfrm rot="8100000" flipH="1">
              <a:off x="8893413" y="4510443"/>
              <a:ext cx="673778" cy="582858"/>
            </a:xfrm>
            <a:custGeom>
              <a:avLst/>
              <a:gdLst/>
              <a:ahLst/>
              <a:cxnLst/>
              <a:rect l="l" t="t" r="r" b="b"/>
              <a:pathLst>
                <a:path w="7242" h="6265" extrusionOk="0">
                  <a:moveTo>
                    <a:pt x="6224" y="0"/>
                  </a:moveTo>
                  <a:lnTo>
                    <a:pt x="6143" y="41"/>
                  </a:lnTo>
                  <a:lnTo>
                    <a:pt x="3092" y="2319"/>
                  </a:lnTo>
                  <a:lnTo>
                    <a:pt x="1547" y="3498"/>
                  </a:lnTo>
                  <a:lnTo>
                    <a:pt x="896" y="3986"/>
                  </a:lnTo>
                  <a:lnTo>
                    <a:pt x="570" y="4271"/>
                  </a:lnTo>
                  <a:lnTo>
                    <a:pt x="326" y="4556"/>
                  </a:lnTo>
                  <a:lnTo>
                    <a:pt x="164" y="4800"/>
                  </a:lnTo>
                  <a:lnTo>
                    <a:pt x="42" y="5085"/>
                  </a:lnTo>
                  <a:lnTo>
                    <a:pt x="1" y="5410"/>
                  </a:lnTo>
                  <a:lnTo>
                    <a:pt x="82" y="5695"/>
                  </a:lnTo>
                  <a:lnTo>
                    <a:pt x="204" y="5980"/>
                  </a:lnTo>
                  <a:lnTo>
                    <a:pt x="326" y="6061"/>
                  </a:lnTo>
                  <a:lnTo>
                    <a:pt x="448" y="6142"/>
                  </a:lnTo>
                  <a:lnTo>
                    <a:pt x="570" y="6224"/>
                  </a:lnTo>
                  <a:lnTo>
                    <a:pt x="692" y="6264"/>
                  </a:lnTo>
                  <a:lnTo>
                    <a:pt x="977" y="6264"/>
                  </a:lnTo>
                  <a:lnTo>
                    <a:pt x="1181" y="6183"/>
                  </a:lnTo>
                  <a:lnTo>
                    <a:pt x="1343" y="6102"/>
                  </a:lnTo>
                  <a:lnTo>
                    <a:pt x="1709" y="5898"/>
                  </a:lnTo>
                  <a:lnTo>
                    <a:pt x="2482" y="5329"/>
                  </a:lnTo>
                  <a:lnTo>
                    <a:pt x="3987" y="4271"/>
                  </a:lnTo>
                  <a:lnTo>
                    <a:pt x="5614" y="2970"/>
                  </a:lnTo>
                  <a:lnTo>
                    <a:pt x="7160" y="1668"/>
                  </a:lnTo>
                  <a:lnTo>
                    <a:pt x="7241" y="1587"/>
                  </a:lnTo>
                  <a:lnTo>
                    <a:pt x="7241" y="1546"/>
                  </a:lnTo>
                  <a:lnTo>
                    <a:pt x="7201" y="1465"/>
                  </a:lnTo>
                  <a:lnTo>
                    <a:pt x="7160" y="1424"/>
                  </a:lnTo>
                  <a:lnTo>
                    <a:pt x="7038" y="1343"/>
                  </a:lnTo>
                  <a:lnTo>
                    <a:pt x="6997" y="1343"/>
                  </a:lnTo>
                  <a:lnTo>
                    <a:pt x="6916" y="1383"/>
                  </a:lnTo>
                  <a:lnTo>
                    <a:pt x="5655" y="2441"/>
                  </a:lnTo>
                  <a:lnTo>
                    <a:pt x="4394" y="3458"/>
                  </a:lnTo>
                  <a:lnTo>
                    <a:pt x="3092" y="4434"/>
                  </a:lnTo>
                  <a:lnTo>
                    <a:pt x="1750" y="5410"/>
                  </a:lnTo>
                  <a:lnTo>
                    <a:pt x="1465" y="5613"/>
                  </a:lnTo>
                  <a:lnTo>
                    <a:pt x="1140" y="5817"/>
                  </a:lnTo>
                  <a:lnTo>
                    <a:pt x="936" y="5858"/>
                  </a:lnTo>
                  <a:lnTo>
                    <a:pt x="774" y="5898"/>
                  </a:lnTo>
                  <a:lnTo>
                    <a:pt x="611" y="5858"/>
                  </a:lnTo>
                  <a:lnTo>
                    <a:pt x="489" y="5695"/>
                  </a:lnTo>
                  <a:lnTo>
                    <a:pt x="408" y="5573"/>
                  </a:lnTo>
                  <a:lnTo>
                    <a:pt x="367" y="5451"/>
                  </a:lnTo>
                  <a:lnTo>
                    <a:pt x="367" y="5288"/>
                  </a:lnTo>
                  <a:lnTo>
                    <a:pt x="408" y="5166"/>
                  </a:lnTo>
                  <a:lnTo>
                    <a:pt x="530" y="4881"/>
                  </a:lnTo>
                  <a:lnTo>
                    <a:pt x="733" y="4637"/>
                  </a:lnTo>
                  <a:lnTo>
                    <a:pt x="1018" y="4393"/>
                  </a:lnTo>
                  <a:lnTo>
                    <a:pt x="1303" y="4149"/>
                  </a:lnTo>
                  <a:lnTo>
                    <a:pt x="1913" y="3661"/>
                  </a:lnTo>
                  <a:lnTo>
                    <a:pt x="3255" y="2644"/>
                  </a:lnTo>
                  <a:lnTo>
                    <a:pt x="6346" y="366"/>
                  </a:lnTo>
                  <a:lnTo>
                    <a:pt x="6387" y="326"/>
                  </a:lnTo>
                  <a:lnTo>
                    <a:pt x="6428" y="244"/>
                  </a:lnTo>
                  <a:lnTo>
                    <a:pt x="6387" y="122"/>
                  </a:lnTo>
                  <a:lnTo>
                    <a:pt x="6346" y="41"/>
                  </a:lnTo>
                  <a:lnTo>
                    <a:pt x="6265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rgbClr val="EAB56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17"/>
            <p:cNvSpPr/>
            <p:nvPr/>
          </p:nvSpPr>
          <p:spPr>
            <a:xfrm rot="8100000" flipH="1">
              <a:off x="7985425" y="4705653"/>
              <a:ext cx="688850" cy="510943"/>
            </a:xfrm>
            <a:custGeom>
              <a:avLst/>
              <a:gdLst/>
              <a:ahLst/>
              <a:cxnLst/>
              <a:rect l="l" t="t" r="r" b="b"/>
              <a:pathLst>
                <a:path w="7404" h="5492" extrusionOk="0">
                  <a:moveTo>
                    <a:pt x="6712" y="366"/>
                  </a:moveTo>
                  <a:lnTo>
                    <a:pt x="6875" y="407"/>
                  </a:lnTo>
                  <a:lnTo>
                    <a:pt x="6956" y="488"/>
                  </a:lnTo>
                  <a:lnTo>
                    <a:pt x="6997" y="610"/>
                  </a:lnTo>
                  <a:lnTo>
                    <a:pt x="6997" y="773"/>
                  </a:lnTo>
                  <a:lnTo>
                    <a:pt x="6956" y="895"/>
                  </a:lnTo>
                  <a:lnTo>
                    <a:pt x="6875" y="1058"/>
                  </a:lnTo>
                  <a:lnTo>
                    <a:pt x="6712" y="1302"/>
                  </a:lnTo>
                  <a:lnTo>
                    <a:pt x="6509" y="1505"/>
                  </a:lnTo>
                  <a:lnTo>
                    <a:pt x="6305" y="1668"/>
                  </a:lnTo>
                  <a:lnTo>
                    <a:pt x="5817" y="1953"/>
                  </a:lnTo>
                  <a:lnTo>
                    <a:pt x="4760" y="2685"/>
                  </a:lnTo>
                  <a:lnTo>
                    <a:pt x="3458" y="3580"/>
                  </a:lnTo>
                  <a:lnTo>
                    <a:pt x="2116" y="4475"/>
                  </a:lnTo>
                  <a:lnTo>
                    <a:pt x="1546" y="4800"/>
                  </a:lnTo>
                  <a:lnTo>
                    <a:pt x="1262" y="4963"/>
                  </a:lnTo>
                  <a:lnTo>
                    <a:pt x="936" y="5044"/>
                  </a:lnTo>
                  <a:lnTo>
                    <a:pt x="733" y="5125"/>
                  </a:lnTo>
                  <a:lnTo>
                    <a:pt x="489" y="5125"/>
                  </a:lnTo>
                  <a:lnTo>
                    <a:pt x="407" y="5085"/>
                  </a:lnTo>
                  <a:lnTo>
                    <a:pt x="367" y="5003"/>
                  </a:lnTo>
                  <a:lnTo>
                    <a:pt x="367" y="4881"/>
                  </a:lnTo>
                  <a:lnTo>
                    <a:pt x="407" y="4759"/>
                  </a:lnTo>
                  <a:lnTo>
                    <a:pt x="489" y="4637"/>
                  </a:lnTo>
                  <a:lnTo>
                    <a:pt x="733" y="4434"/>
                  </a:lnTo>
                  <a:lnTo>
                    <a:pt x="1140" y="4027"/>
                  </a:lnTo>
                  <a:lnTo>
                    <a:pt x="1994" y="3254"/>
                  </a:lnTo>
                  <a:lnTo>
                    <a:pt x="2889" y="2482"/>
                  </a:lnTo>
                  <a:lnTo>
                    <a:pt x="3824" y="1790"/>
                  </a:lnTo>
                  <a:lnTo>
                    <a:pt x="4719" y="1180"/>
                  </a:lnTo>
                  <a:lnTo>
                    <a:pt x="5167" y="854"/>
                  </a:lnTo>
                  <a:lnTo>
                    <a:pt x="5655" y="610"/>
                  </a:lnTo>
                  <a:lnTo>
                    <a:pt x="5899" y="488"/>
                  </a:lnTo>
                  <a:lnTo>
                    <a:pt x="6183" y="407"/>
                  </a:lnTo>
                  <a:lnTo>
                    <a:pt x="6427" y="366"/>
                  </a:lnTo>
                  <a:close/>
                  <a:moveTo>
                    <a:pt x="6265" y="0"/>
                  </a:moveTo>
                  <a:lnTo>
                    <a:pt x="5980" y="82"/>
                  </a:lnTo>
                  <a:lnTo>
                    <a:pt x="5533" y="244"/>
                  </a:lnTo>
                  <a:lnTo>
                    <a:pt x="5126" y="488"/>
                  </a:lnTo>
                  <a:lnTo>
                    <a:pt x="4312" y="1017"/>
                  </a:lnTo>
                  <a:lnTo>
                    <a:pt x="3092" y="1871"/>
                  </a:lnTo>
                  <a:lnTo>
                    <a:pt x="1912" y="2807"/>
                  </a:lnTo>
                  <a:lnTo>
                    <a:pt x="814" y="3824"/>
                  </a:lnTo>
                  <a:lnTo>
                    <a:pt x="570" y="4027"/>
                  </a:lnTo>
                  <a:lnTo>
                    <a:pt x="285" y="4312"/>
                  </a:lnTo>
                  <a:lnTo>
                    <a:pt x="82" y="4597"/>
                  </a:lnTo>
                  <a:lnTo>
                    <a:pt x="1" y="4719"/>
                  </a:lnTo>
                  <a:lnTo>
                    <a:pt x="1" y="4881"/>
                  </a:lnTo>
                  <a:lnTo>
                    <a:pt x="1" y="5085"/>
                  </a:lnTo>
                  <a:lnTo>
                    <a:pt x="41" y="5207"/>
                  </a:lnTo>
                  <a:lnTo>
                    <a:pt x="123" y="5329"/>
                  </a:lnTo>
                  <a:lnTo>
                    <a:pt x="204" y="5410"/>
                  </a:lnTo>
                  <a:lnTo>
                    <a:pt x="285" y="5451"/>
                  </a:lnTo>
                  <a:lnTo>
                    <a:pt x="407" y="5492"/>
                  </a:lnTo>
                  <a:lnTo>
                    <a:pt x="692" y="5492"/>
                  </a:lnTo>
                  <a:lnTo>
                    <a:pt x="1018" y="5410"/>
                  </a:lnTo>
                  <a:lnTo>
                    <a:pt x="1302" y="5329"/>
                  </a:lnTo>
                  <a:lnTo>
                    <a:pt x="1790" y="5085"/>
                  </a:lnTo>
                  <a:lnTo>
                    <a:pt x="2523" y="4678"/>
                  </a:lnTo>
                  <a:lnTo>
                    <a:pt x="3214" y="4190"/>
                  </a:lnTo>
                  <a:lnTo>
                    <a:pt x="4597" y="3254"/>
                  </a:lnTo>
                  <a:lnTo>
                    <a:pt x="5858" y="2400"/>
                  </a:lnTo>
                  <a:lnTo>
                    <a:pt x="6387" y="2034"/>
                  </a:lnTo>
                  <a:lnTo>
                    <a:pt x="6672" y="1831"/>
                  </a:lnTo>
                  <a:lnTo>
                    <a:pt x="6916" y="1627"/>
                  </a:lnTo>
                  <a:lnTo>
                    <a:pt x="7038" y="1505"/>
                  </a:lnTo>
                  <a:lnTo>
                    <a:pt x="7160" y="1343"/>
                  </a:lnTo>
                  <a:lnTo>
                    <a:pt x="7282" y="1139"/>
                  </a:lnTo>
                  <a:lnTo>
                    <a:pt x="7363" y="936"/>
                  </a:lnTo>
                  <a:lnTo>
                    <a:pt x="7404" y="732"/>
                  </a:lnTo>
                  <a:lnTo>
                    <a:pt x="7404" y="529"/>
                  </a:lnTo>
                  <a:lnTo>
                    <a:pt x="7322" y="366"/>
                  </a:lnTo>
                  <a:lnTo>
                    <a:pt x="7200" y="204"/>
                  </a:lnTo>
                  <a:lnTo>
                    <a:pt x="7078" y="82"/>
                  </a:lnTo>
                  <a:lnTo>
                    <a:pt x="6956" y="41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rgbClr val="EAB56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3" name="Google Shape;553;p17"/>
          <p:cNvSpPr/>
          <p:nvPr/>
        </p:nvSpPr>
        <p:spPr>
          <a:xfrm flipH="1">
            <a:off x="4535621" y="1074310"/>
            <a:ext cx="303418" cy="305294"/>
          </a:xfrm>
          <a:custGeom>
            <a:avLst/>
            <a:gdLst/>
            <a:ahLst/>
            <a:cxnLst/>
            <a:rect l="l" t="t" r="r" b="b"/>
            <a:pathLst>
              <a:path w="6631" h="6672" extrusionOk="0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17"/>
          <p:cNvSpPr/>
          <p:nvPr/>
        </p:nvSpPr>
        <p:spPr>
          <a:xfrm flipH="1">
            <a:off x="8534397" y="4551209"/>
            <a:ext cx="303418" cy="303418"/>
          </a:xfrm>
          <a:custGeom>
            <a:avLst/>
            <a:gdLst/>
            <a:ahLst/>
            <a:cxnLst/>
            <a:rect l="l" t="t" r="r" b="b"/>
            <a:pathLst>
              <a:path w="6631" h="6631" extrusionOk="0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5" name="Google Shape;555;p17"/>
          <p:cNvGrpSpPr/>
          <p:nvPr/>
        </p:nvGrpSpPr>
        <p:grpSpPr>
          <a:xfrm flipH="1">
            <a:off x="6114802" y="477350"/>
            <a:ext cx="309000" cy="305294"/>
            <a:chOff x="8360310" y="1124637"/>
            <a:chExt cx="309000" cy="305294"/>
          </a:xfrm>
        </p:grpSpPr>
        <p:sp>
          <p:nvSpPr>
            <p:cNvPr id="556" name="Google Shape;556;p17"/>
            <p:cNvSpPr/>
            <p:nvPr/>
          </p:nvSpPr>
          <p:spPr>
            <a:xfrm>
              <a:off x="8360310" y="1124637"/>
              <a:ext cx="309000" cy="305294"/>
            </a:xfrm>
            <a:custGeom>
              <a:avLst/>
              <a:gdLst/>
              <a:ahLst/>
              <a:cxnLst/>
              <a:rect l="l" t="t" r="r" b="b"/>
              <a:pathLst>
                <a:path w="6753" h="6672" extrusionOk="0">
                  <a:moveTo>
                    <a:pt x="2767" y="1"/>
                  </a:moveTo>
                  <a:lnTo>
                    <a:pt x="2645" y="42"/>
                  </a:lnTo>
                  <a:lnTo>
                    <a:pt x="2563" y="82"/>
                  </a:lnTo>
                  <a:lnTo>
                    <a:pt x="2441" y="164"/>
                  </a:lnTo>
                  <a:lnTo>
                    <a:pt x="2360" y="245"/>
                  </a:lnTo>
                  <a:lnTo>
                    <a:pt x="2319" y="367"/>
                  </a:lnTo>
                  <a:lnTo>
                    <a:pt x="2238" y="652"/>
                  </a:lnTo>
                  <a:lnTo>
                    <a:pt x="2197" y="937"/>
                  </a:lnTo>
                  <a:lnTo>
                    <a:pt x="2197" y="1221"/>
                  </a:lnTo>
                  <a:lnTo>
                    <a:pt x="2238" y="1506"/>
                  </a:lnTo>
                  <a:lnTo>
                    <a:pt x="2075" y="1343"/>
                  </a:lnTo>
                  <a:lnTo>
                    <a:pt x="1872" y="1221"/>
                  </a:lnTo>
                  <a:lnTo>
                    <a:pt x="1546" y="1099"/>
                  </a:lnTo>
                  <a:lnTo>
                    <a:pt x="1262" y="1099"/>
                  </a:lnTo>
                  <a:lnTo>
                    <a:pt x="1140" y="1140"/>
                  </a:lnTo>
                  <a:lnTo>
                    <a:pt x="1018" y="1221"/>
                  </a:lnTo>
                  <a:lnTo>
                    <a:pt x="895" y="1343"/>
                  </a:lnTo>
                  <a:lnTo>
                    <a:pt x="855" y="1506"/>
                  </a:lnTo>
                  <a:lnTo>
                    <a:pt x="773" y="1791"/>
                  </a:lnTo>
                  <a:lnTo>
                    <a:pt x="814" y="2075"/>
                  </a:lnTo>
                  <a:lnTo>
                    <a:pt x="855" y="2360"/>
                  </a:lnTo>
                  <a:lnTo>
                    <a:pt x="1018" y="2604"/>
                  </a:lnTo>
                  <a:lnTo>
                    <a:pt x="1180" y="2808"/>
                  </a:lnTo>
                  <a:lnTo>
                    <a:pt x="1384" y="2970"/>
                  </a:lnTo>
                  <a:lnTo>
                    <a:pt x="1018" y="2970"/>
                  </a:lnTo>
                  <a:lnTo>
                    <a:pt x="814" y="3011"/>
                  </a:lnTo>
                  <a:lnTo>
                    <a:pt x="651" y="3052"/>
                  </a:lnTo>
                  <a:lnTo>
                    <a:pt x="407" y="317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1" y="3865"/>
                  </a:lnTo>
                  <a:lnTo>
                    <a:pt x="1" y="4109"/>
                  </a:lnTo>
                  <a:lnTo>
                    <a:pt x="82" y="4353"/>
                  </a:lnTo>
                  <a:lnTo>
                    <a:pt x="245" y="4516"/>
                  </a:lnTo>
                  <a:lnTo>
                    <a:pt x="489" y="4638"/>
                  </a:lnTo>
                  <a:lnTo>
                    <a:pt x="692" y="4719"/>
                  </a:lnTo>
                  <a:lnTo>
                    <a:pt x="936" y="4719"/>
                  </a:lnTo>
                  <a:lnTo>
                    <a:pt x="1424" y="4679"/>
                  </a:lnTo>
                  <a:lnTo>
                    <a:pt x="1424" y="4679"/>
                  </a:lnTo>
                  <a:lnTo>
                    <a:pt x="1180" y="5004"/>
                  </a:lnTo>
                  <a:lnTo>
                    <a:pt x="1099" y="5167"/>
                  </a:lnTo>
                  <a:lnTo>
                    <a:pt x="1058" y="5370"/>
                  </a:lnTo>
                  <a:lnTo>
                    <a:pt x="1018" y="5655"/>
                  </a:lnTo>
                  <a:lnTo>
                    <a:pt x="1099" y="5899"/>
                  </a:lnTo>
                  <a:lnTo>
                    <a:pt x="1140" y="6021"/>
                  </a:lnTo>
                  <a:lnTo>
                    <a:pt x="1221" y="6143"/>
                  </a:lnTo>
                  <a:lnTo>
                    <a:pt x="1343" y="6224"/>
                  </a:lnTo>
                  <a:lnTo>
                    <a:pt x="1465" y="6306"/>
                  </a:lnTo>
                  <a:lnTo>
                    <a:pt x="1709" y="6387"/>
                  </a:lnTo>
                  <a:lnTo>
                    <a:pt x="1994" y="6387"/>
                  </a:lnTo>
                  <a:lnTo>
                    <a:pt x="2238" y="6346"/>
                  </a:lnTo>
                  <a:lnTo>
                    <a:pt x="2482" y="6224"/>
                  </a:lnTo>
                  <a:lnTo>
                    <a:pt x="2726" y="6021"/>
                  </a:lnTo>
                  <a:lnTo>
                    <a:pt x="2889" y="5777"/>
                  </a:lnTo>
                  <a:lnTo>
                    <a:pt x="3011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31"/>
                  </a:lnTo>
                  <a:lnTo>
                    <a:pt x="3743" y="6672"/>
                  </a:lnTo>
                  <a:lnTo>
                    <a:pt x="3906" y="6672"/>
                  </a:lnTo>
                  <a:lnTo>
                    <a:pt x="4109" y="6590"/>
                  </a:lnTo>
                  <a:lnTo>
                    <a:pt x="4312" y="6468"/>
                  </a:lnTo>
                  <a:lnTo>
                    <a:pt x="4475" y="6306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2"/>
                  </a:lnTo>
                  <a:lnTo>
                    <a:pt x="4841" y="5533"/>
                  </a:lnTo>
                  <a:lnTo>
                    <a:pt x="5004" y="5574"/>
                  </a:lnTo>
                  <a:lnTo>
                    <a:pt x="5329" y="5574"/>
                  </a:lnTo>
                  <a:lnTo>
                    <a:pt x="5492" y="5533"/>
                  </a:lnTo>
                  <a:lnTo>
                    <a:pt x="5655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3" y="4923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394"/>
                  </a:lnTo>
                  <a:lnTo>
                    <a:pt x="6183" y="4231"/>
                  </a:lnTo>
                  <a:lnTo>
                    <a:pt x="6102" y="4069"/>
                  </a:lnTo>
                  <a:lnTo>
                    <a:pt x="6021" y="3947"/>
                  </a:lnTo>
                  <a:lnTo>
                    <a:pt x="6183" y="3865"/>
                  </a:lnTo>
                  <a:lnTo>
                    <a:pt x="6346" y="3784"/>
                  </a:lnTo>
                  <a:lnTo>
                    <a:pt x="6468" y="3662"/>
                  </a:lnTo>
                  <a:lnTo>
                    <a:pt x="6590" y="3540"/>
                  </a:lnTo>
                  <a:lnTo>
                    <a:pt x="6672" y="3418"/>
                  </a:lnTo>
                  <a:lnTo>
                    <a:pt x="6712" y="3255"/>
                  </a:lnTo>
                  <a:lnTo>
                    <a:pt x="6753" y="3052"/>
                  </a:lnTo>
                  <a:lnTo>
                    <a:pt x="6712" y="2848"/>
                  </a:lnTo>
                  <a:lnTo>
                    <a:pt x="6672" y="2686"/>
                  </a:lnTo>
                  <a:lnTo>
                    <a:pt x="6590" y="2523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7"/>
                  </a:lnTo>
                  <a:lnTo>
                    <a:pt x="6021" y="2116"/>
                  </a:lnTo>
                  <a:lnTo>
                    <a:pt x="5858" y="2075"/>
                  </a:lnTo>
                  <a:lnTo>
                    <a:pt x="5695" y="2075"/>
                  </a:lnTo>
                  <a:lnTo>
                    <a:pt x="5817" y="1750"/>
                  </a:lnTo>
                  <a:lnTo>
                    <a:pt x="5817" y="1547"/>
                  </a:lnTo>
                  <a:lnTo>
                    <a:pt x="5817" y="1384"/>
                  </a:lnTo>
                  <a:lnTo>
                    <a:pt x="5777" y="1099"/>
                  </a:lnTo>
                  <a:lnTo>
                    <a:pt x="5655" y="855"/>
                  </a:lnTo>
                  <a:lnTo>
                    <a:pt x="5492" y="652"/>
                  </a:lnTo>
                  <a:lnTo>
                    <a:pt x="5370" y="570"/>
                  </a:lnTo>
                  <a:lnTo>
                    <a:pt x="5248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4" y="1262"/>
                  </a:lnTo>
                  <a:lnTo>
                    <a:pt x="3661" y="896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3" y="82"/>
                  </a:lnTo>
                  <a:lnTo>
                    <a:pt x="3011" y="4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17"/>
            <p:cNvSpPr/>
            <p:nvPr/>
          </p:nvSpPr>
          <p:spPr>
            <a:xfrm>
              <a:off x="8444093" y="1206543"/>
              <a:ext cx="169394" cy="160105"/>
            </a:xfrm>
            <a:custGeom>
              <a:avLst/>
              <a:gdLst/>
              <a:ahLst/>
              <a:cxnLst/>
              <a:rect l="l" t="t" r="r" b="b"/>
              <a:pathLst>
                <a:path w="3702" h="3499" extrusionOk="0">
                  <a:moveTo>
                    <a:pt x="2197" y="1"/>
                  </a:moveTo>
                  <a:lnTo>
                    <a:pt x="1912" y="41"/>
                  </a:lnTo>
                  <a:lnTo>
                    <a:pt x="1668" y="41"/>
                  </a:lnTo>
                  <a:lnTo>
                    <a:pt x="1424" y="123"/>
                  </a:lnTo>
                  <a:lnTo>
                    <a:pt x="1180" y="204"/>
                  </a:lnTo>
                  <a:lnTo>
                    <a:pt x="936" y="326"/>
                  </a:lnTo>
                  <a:lnTo>
                    <a:pt x="692" y="489"/>
                  </a:lnTo>
                  <a:lnTo>
                    <a:pt x="488" y="692"/>
                  </a:lnTo>
                  <a:lnTo>
                    <a:pt x="285" y="936"/>
                  </a:lnTo>
                  <a:lnTo>
                    <a:pt x="163" y="1180"/>
                  </a:lnTo>
                  <a:lnTo>
                    <a:pt x="41" y="1465"/>
                  </a:lnTo>
                  <a:lnTo>
                    <a:pt x="0" y="1750"/>
                  </a:lnTo>
                  <a:lnTo>
                    <a:pt x="41" y="2035"/>
                  </a:lnTo>
                  <a:lnTo>
                    <a:pt x="81" y="2360"/>
                  </a:lnTo>
                  <a:lnTo>
                    <a:pt x="203" y="2645"/>
                  </a:lnTo>
                  <a:lnTo>
                    <a:pt x="366" y="2889"/>
                  </a:lnTo>
                  <a:lnTo>
                    <a:pt x="570" y="3092"/>
                  </a:lnTo>
                  <a:lnTo>
                    <a:pt x="814" y="3255"/>
                  </a:lnTo>
                  <a:lnTo>
                    <a:pt x="1058" y="3377"/>
                  </a:lnTo>
                  <a:lnTo>
                    <a:pt x="1342" y="3458"/>
                  </a:lnTo>
                  <a:lnTo>
                    <a:pt x="1627" y="3499"/>
                  </a:lnTo>
                  <a:lnTo>
                    <a:pt x="1912" y="3499"/>
                  </a:lnTo>
                  <a:lnTo>
                    <a:pt x="2197" y="3417"/>
                  </a:lnTo>
                  <a:lnTo>
                    <a:pt x="2481" y="3295"/>
                  </a:lnTo>
                  <a:lnTo>
                    <a:pt x="2725" y="3133"/>
                  </a:lnTo>
                  <a:lnTo>
                    <a:pt x="2969" y="2929"/>
                  </a:lnTo>
                  <a:lnTo>
                    <a:pt x="3173" y="2726"/>
                  </a:lnTo>
                  <a:lnTo>
                    <a:pt x="3376" y="2441"/>
                  </a:lnTo>
                  <a:lnTo>
                    <a:pt x="3539" y="2157"/>
                  </a:lnTo>
                  <a:lnTo>
                    <a:pt x="3620" y="1872"/>
                  </a:lnTo>
                  <a:lnTo>
                    <a:pt x="3702" y="1587"/>
                  </a:lnTo>
                  <a:lnTo>
                    <a:pt x="3702" y="1343"/>
                  </a:lnTo>
                  <a:lnTo>
                    <a:pt x="3661" y="1099"/>
                  </a:lnTo>
                  <a:lnTo>
                    <a:pt x="3580" y="855"/>
                  </a:lnTo>
                  <a:lnTo>
                    <a:pt x="3498" y="652"/>
                  </a:lnTo>
                  <a:lnTo>
                    <a:pt x="3335" y="489"/>
                  </a:lnTo>
                  <a:lnTo>
                    <a:pt x="3173" y="326"/>
                  </a:lnTo>
                  <a:lnTo>
                    <a:pt x="2969" y="204"/>
                  </a:lnTo>
                  <a:lnTo>
                    <a:pt x="2725" y="123"/>
                  </a:lnTo>
                  <a:lnTo>
                    <a:pt x="2441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17"/>
            <p:cNvSpPr/>
            <p:nvPr/>
          </p:nvSpPr>
          <p:spPr>
            <a:xfrm>
              <a:off x="8535287" y="1236332"/>
              <a:ext cx="18623" cy="18669"/>
            </a:xfrm>
            <a:custGeom>
              <a:avLst/>
              <a:gdLst/>
              <a:ahLst/>
              <a:cxnLst/>
              <a:rect l="l" t="t" r="r" b="b"/>
              <a:pathLst>
                <a:path w="407" h="408" extrusionOk="0">
                  <a:moveTo>
                    <a:pt x="122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17"/>
            <p:cNvSpPr/>
            <p:nvPr/>
          </p:nvSpPr>
          <p:spPr>
            <a:xfrm>
              <a:off x="8492458" y="1241914"/>
              <a:ext cx="18669" cy="18669"/>
            </a:xfrm>
            <a:custGeom>
              <a:avLst/>
              <a:gdLst/>
              <a:ahLst/>
              <a:cxnLst/>
              <a:rect l="l" t="t" r="r" b="b"/>
              <a:pathLst>
                <a:path w="408" h="408" extrusionOk="0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67"/>
                  </a:lnTo>
                  <a:lnTo>
                    <a:pt x="82" y="407"/>
                  </a:lnTo>
                  <a:lnTo>
                    <a:pt x="285" y="407"/>
                  </a:lnTo>
                  <a:lnTo>
                    <a:pt x="367" y="367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326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17"/>
            <p:cNvSpPr/>
            <p:nvPr/>
          </p:nvSpPr>
          <p:spPr>
            <a:xfrm>
              <a:off x="8477587" y="1290326"/>
              <a:ext cx="16793" cy="18623"/>
            </a:xfrm>
            <a:custGeom>
              <a:avLst/>
              <a:gdLst/>
              <a:ahLst/>
              <a:cxnLst/>
              <a:rect l="l" t="t" r="r" b="b"/>
              <a:pathLst>
                <a:path w="367" h="407" extrusionOk="0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6" y="285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17"/>
            <p:cNvSpPr/>
            <p:nvPr/>
          </p:nvSpPr>
          <p:spPr>
            <a:xfrm>
              <a:off x="8516664" y="1318238"/>
              <a:ext cx="16793" cy="18669"/>
            </a:xfrm>
            <a:custGeom>
              <a:avLst/>
              <a:gdLst/>
              <a:ahLst/>
              <a:cxnLst/>
              <a:rect l="l" t="t" r="r" b="b"/>
              <a:pathLst>
                <a:path w="367" h="408" extrusionOk="0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7" y="244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17"/>
            <p:cNvSpPr/>
            <p:nvPr/>
          </p:nvSpPr>
          <p:spPr>
            <a:xfrm>
              <a:off x="8561324" y="1280991"/>
              <a:ext cx="16793" cy="16793"/>
            </a:xfrm>
            <a:custGeom>
              <a:avLst/>
              <a:gdLst/>
              <a:ahLst/>
              <a:cxnLst/>
              <a:rect l="l" t="t" r="r" b="b"/>
              <a:pathLst>
                <a:path w="367" h="367" extrusionOk="0">
                  <a:moveTo>
                    <a:pt x="82" y="1"/>
                  </a:moveTo>
                  <a:lnTo>
                    <a:pt x="41" y="41"/>
                  </a:lnTo>
                  <a:lnTo>
                    <a:pt x="1" y="123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45" y="367"/>
                  </a:lnTo>
                  <a:lnTo>
                    <a:pt x="326" y="326"/>
                  </a:lnTo>
                  <a:lnTo>
                    <a:pt x="367" y="245"/>
                  </a:lnTo>
                  <a:lnTo>
                    <a:pt x="367" y="16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17"/>
            <p:cNvSpPr/>
            <p:nvPr/>
          </p:nvSpPr>
          <p:spPr>
            <a:xfrm>
              <a:off x="8522247" y="1271702"/>
              <a:ext cx="16793" cy="18669"/>
            </a:xfrm>
            <a:custGeom>
              <a:avLst/>
              <a:gdLst/>
              <a:ahLst/>
              <a:cxnLst/>
              <a:rect l="l" t="t" r="r" b="b"/>
              <a:pathLst>
                <a:path w="367" h="408" extrusionOk="0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82" y="407"/>
                  </a:lnTo>
                  <a:lnTo>
                    <a:pt x="245" y="40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82"/>
                  </a:lnTo>
                  <a:lnTo>
                    <a:pt x="245" y="4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4"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30"/>
          <p:cNvSpPr/>
          <p:nvPr/>
        </p:nvSpPr>
        <p:spPr>
          <a:xfrm>
            <a:off x="-1614825" y="3831637"/>
            <a:ext cx="3656709" cy="2101870"/>
          </a:xfrm>
          <a:custGeom>
            <a:avLst/>
            <a:gdLst/>
            <a:ahLst/>
            <a:cxnLst/>
            <a:rect l="l" t="t" r="r" b="b"/>
            <a:pathLst>
              <a:path w="34820" h="20014" extrusionOk="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9" name="Google Shape;1019;p30"/>
          <p:cNvSpPr/>
          <p:nvPr/>
        </p:nvSpPr>
        <p:spPr>
          <a:xfrm>
            <a:off x="7611275" y="-1005275"/>
            <a:ext cx="3656709" cy="2101870"/>
          </a:xfrm>
          <a:custGeom>
            <a:avLst/>
            <a:gdLst/>
            <a:ahLst/>
            <a:cxnLst/>
            <a:rect l="l" t="t" r="r" b="b"/>
            <a:pathLst>
              <a:path w="34820" h="20014" extrusionOk="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20" name="Google Shape;1020;p30"/>
          <p:cNvGrpSpPr/>
          <p:nvPr/>
        </p:nvGrpSpPr>
        <p:grpSpPr>
          <a:xfrm>
            <a:off x="8116881" y="393465"/>
            <a:ext cx="307124" cy="305294"/>
            <a:chOff x="1026043" y="1162815"/>
            <a:chExt cx="307124" cy="305294"/>
          </a:xfrm>
        </p:grpSpPr>
        <p:sp>
          <p:nvSpPr>
            <p:cNvPr id="1021" name="Google Shape;1021;p30"/>
            <p:cNvSpPr/>
            <p:nvPr/>
          </p:nvSpPr>
          <p:spPr>
            <a:xfrm>
              <a:off x="1026043" y="1162815"/>
              <a:ext cx="307124" cy="305294"/>
            </a:xfrm>
            <a:custGeom>
              <a:avLst/>
              <a:gdLst/>
              <a:ahLst/>
              <a:cxnLst/>
              <a:rect l="l" t="t" r="r" b="b"/>
              <a:pathLst>
                <a:path w="6712" h="6672" extrusionOk="0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30"/>
            <p:cNvSpPr/>
            <p:nvPr/>
          </p:nvSpPr>
          <p:spPr>
            <a:xfrm>
              <a:off x="1109780" y="1246551"/>
              <a:ext cx="169440" cy="158275"/>
            </a:xfrm>
            <a:custGeom>
              <a:avLst/>
              <a:gdLst/>
              <a:ahLst/>
              <a:cxnLst/>
              <a:rect l="l" t="t" r="r" b="b"/>
              <a:pathLst>
                <a:path w="3703" h="3459" extrusionOk="0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30"/>
            <p:cNvSpPr/>
            <p:nvPr/>
          </p:nvSpPr>
          <p:spPr>
            <a:xfrm>
              <a:off x="1200974" y="1274509"/>
              <a:ext cx="18669" cy="18623"/>
            </a:xfrm>
            <a:custGeom>
              <a:avLst/>
              <a:gdLst/>
              <a:ahLst/>
              <a:cxnLst/>
              <a:rect l="l" t="t" r="r" b="b"/>
              <a:pathLst>
                <a:path w="408" h="407" extrusionOk="0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30"/>
            <p:cNvSpPr/>
            <p:nvPr/>
          </p:nvSpPr>
          <p:spPr>
            <a:xfrm>
              <a:off x="1158191" y="1281922"/>
              <a:ext cx="18623" cy="16793"/>
            </a:xfrm>
            <a:custGeom>
              <a:avLst/>
              <a:gdLst/>
              <a:ahLst/>
              <a:cxnLst/>
              <a:rect l="l" t="t" r="r" b="b"/>
              <a:pathLst>
                <a:path w="407" h="367" extrusionOk="0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30"/>
            <p:cNvSpPr/>
            <p:nvPr/>
          </p:nvSpPr>
          <p:spPr>
            <a:xfrm>
              <a:off x="1143274" y="1328457"/>
              <a:ext cx="16793" cy="18669"/>
            </a:xfrm>
            <a:custGeom>
              <a:avLst/>
              <a:gdLst/>
              <a:ahLst/>
              <a:cxnLst/>
              <a:rect l="l" t="t" r="r" b="b"/>
              <a:pathLst>
                <a:path w="367" h="408" extrusionOk="0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30"/>
            <p:cNvSpPr/>
            <p:nvPr/>
          </p:nvSpPr>
          <p:spPr>
            <a:xfrm>
              <a:off x="1182351" y="1356369"/>
              <a:ext cx="16839" cy="18669"/>
            </a:xfrm>
            <a:custGeom>
              <a:avLst/>
              <a:gdLst/>
              <a:ahLst/>
              <a:cxnLst/>
              <a:rect l="l" t="t" r="r" b="b"/>
              <a:pathLst>
                <a:path w="368" h="408" extrusionOk="0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30"/>
            <p:cNvSpPr/>
            <p:nvPr/>
          </p:nvSpPr>
          <p:spPr>
            <a:xfrm>
              <a:off x="1225180" y="1319168"/>
              <a:ext cx="18669" cy="18669"/>
            </a:xfrm>
            <a:custGeom>
              <a:avLst/>
              <a:gdLst/>
              <a:ahLst/>
              <a:cxnLst/>
              <a:rect l="l" t="t" r="r" b="b"/>
              <a:pathLst>
                <a:path w="408" h="408" extrusionOk="0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30"/>
            <p:cNvSpPr/>
            <p:nvPr/>
          </p:nvSpPr>
          <p:spPr>
            <a:xfrm>
              <a:off x="1186103" y="1309834"/>
              <a:ext cx="18669" cy="18669"/>
            </a:xfrm>
            <a:custGeom>
              <a:avLst/>
              <a:gdLst/>
              <a:ahLst/>
              <a:cxnLst/>
              <a:rect l="l" t="t" r="r" b="b"/>
              <a:pathLst>
                <a:path w="408" h="408" extrusionOk="0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9" name="Google Shape;1029;p30"/>
          <p:cNvGrpSpPr/>
          <p:nvPr/>
        </p:nvGrpSpPr>
        <p:grpSpPr>
          <a:xfrm>
            <a:off x="6749493" y="4363642"/>
            <a:ext cx="474643" cy="299712"/>
            <a:chOff x="7729218" y="1694205"/>
            <a:chExt cx="474643" cy="299712"/>
          </a:xfrm>
        </p:grpSpPr>
        <p:sp>
          <p:nvSpPr>
            <p:cNvPr id="1030" name="Google Shape;1030;p30"/>
            <p:cNvSpPr/>
            <p:nvPr/>
          </p:nvSpPr>
          <p:spPr>
            <a:xfrm>
              <a:off x="7738507" y="1703494"/>
              <a:ext cx="456065" cy="281088"/>
            </a:xfrm>
            <a:custGeom>
              <a:avLst/>
              <a:gdLst/>
              <a:ahLst/>
              <a:cxnLst/>
              <a:rect l="l" t="t" r="r" b="b"/>
              <a:pathLst>
                <a:path w="9967" h="6143" extrusionOk="0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30"/>
            <p:cNvSpPr/>
            <p:nvPr/>
          </p:nvSpPr>
          <p:spPr>
            <a:xfrm>
              <a:off x="7729218" y="1694205"/>
              <a:ext cx="474643" cy="299712"/>
            </a:xfrm>
            <a:custGeom>
              <a:avLst/>
              <a:gdLst/>
              <a:ahLst/>
              <a:cxnLst/>
              <a:rect l="l" t="t" r="r" b="b"/>
              <a:pathLst>
                <a:path w="10373" h="6550" extrusionOk="0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2" name="Google Shape;1032;p30"/>
          <p:cNvSpPr/>
          <p:nvPr/>
        </p:nvSpPr>
        <p:spPr>
          <a:xfrm>
            <a:off x="360072" y="3727134"/>
            <a:ext cx="303418" cy="303418"/>
          </a:xfrm>
          <a:custGeom>
            <a:avLst/>
            <a:gdLst/>
            <a:ahLst/>
            <a:cxnLst/>
            <a:rect l="l" t="t" r="r" b="b"/>
            <a:pathLst>
              <a:path w="6631" h="6631" extrusionOk="0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33" name="Google Shape;1033;p30"/>
          <p:cNvGrpSpPr/>
          <p:nvPr/>
        </p:nvGrpSpPr>
        <p:grpSpPr>
          <a:xfrm rot="10800000">
            <a:off x="7371465" y="3831622"/>
            <a:ext cx="2299701" cy="1685267"/>
            <a:chOff x="238125" y="896375"/>
            <a:chExt cx="635575" cy="465775"/>
          </a:xfrm>
        </p:grpSpPr>
        <p:sp>
          <p:nvSpPr>
            <p:cNvPr id="1034" name="Google Shape;1034;p30"/>
            <p:cNvSpPr/>
            <p:nvPr/>
          </p:nvSpPr>
          <p:spPr>
            <a:xfrm>
              <a:off x="258450" y="937050"/>
              <a:ext cx="615250" cy="425100"/>
            </a:xfrm>
            <a:custGeom>
              <a:avLst/>
              <a:gdLst/>
              <a:ahLst/>
              <a:cxnLst/>
              <a:rect l="l" t="t" r="r" b="b"/>
              <a:pathLst>
                <a:path w="24610" h="17004" extrusionOk="0">
                  <a:moveTo>
                    <a:pt x="24366" y="1"/>
                  </a:moveTo>
                  <a:lnTo>
                    <a:pt x="24325" y="41"/>
                  </a:lnTo>
                  <a:lnTo>
                    <a:pt x="19891" y="4394"/>
                  </a:lnTo>
                  <a:lnTo>
                    <a:pt x="15457" y="8705"/>
                  </a:lnTo>
                  <a:lnTo>
                    <a:pt x="14441" y="9682"/>
                  </a:lnTo>
                  <a:lnTo>
                    <a:pt x="13383" y="10658"/>
                  </a:lnTo>
                  <a:lnTo>
                    <a:pt x="12325" y="11593"/>
                  </a:lnTo>
                  <a:lnTo>
                    <a:pt x="11227" y="12488"/>
                  </a:lnTo>
                  <a:lnTo>
                    <a:pt x="10048" y="13342"/>
                  </a:lnTo>
                  <a:lnTo>
                    <a:pt x="8868" y="14115"/>
                  </a:lnTo>
                  <a:lnTo>
                    <a:pt x="8258" y="14481"/>
                  </a:lnTo>
                  <a:lnTo>
                    <a:pt x="7648" y="14807"/>
                  </a:lnTo>
                  <a:lnTo>
                    <a:pt x="6997" y="15132"/>
                  </a:lnTo>
                  <a:lnTo>
                    <a:pt x="6346" y="15417"/>
                  </a:lnTo>
                  <a:lnTo>
                    <a:pt x="5614" y="15702"/>
                  </a:lnTo>
                  <a:lnTo>
                    <a:pt x="4841" y="15986"/>
                  </a:lnTo>
                  <a:lnTo>
                    <a:pt x="4109" y="16190"/>
                  </a:lnTo>
                  <a:lnTo>
                    <a:pt x="3336" y="16352"/>
                  </a:lnTo>
                  <a:lnTo>
                    <a:pt x="2563" y="16515"/>
                  </a:lnTo>
                  <a:lnTo>
                    <a:pt x="1750" y="16597"/>
                  </a:lnTo>
                  <a:lnTo>
                    <a:pt x="977" y="16637"/>
                  </a:lnTo>
                  <a:lnTo>
                    <a:pt x="204" y="16597"/>
                  </a:lnTo>
                  <a:lnTo>
                    <a:pt x="123" y="16637"/>
                  </a:lnTo>
                  <a:lnTo>
                    <a:pt x="41" y="16678"/>
                  </a:lnTo>
                  <a:lnTo>
                    <a:pt x="1" y="16719"/>
                  </a:lnTo>
                  <a:lnTo>
                    <a:pt x="1" y="16800"/>
                  </a:lnTo>
                  <a:lnTo>
                    <a:pt x="1" y="16841"/>
                  </a:lnTo>
                  <a:lnTo>
                    <a:pt x="41" y="16922"/>
                  </a:lnTo>
                  <a:lnTo>
                    <a:pt x="123" y="16963"/>
                  </a:lnTo>
                  <a:lnTo>
                    <a:pt x="204" y="17003"/>
                  </a:lnTo>
                  <a:lnTo>
                    <a:pt x="895" y="17003"/>
                  </a:lnTo>
                  <a:lnTo>
                    <a:pt x="1587" y="16963"/>
                  </a:lnTo>
                  <a:lnTo>
                    <a:pt x="2319" y="16922"/>
                  </a:lnTo>
                  <a:lnTo>
                    <a:pt x="3011" y="16800"/>
                  </a:lnTo>
                  <a:lnTo>
                    <a:pt x="3661" y="16678"/>
                  </a:lnTo>
                  <a:lnTo>
                    <a:pt x="4353" y="16515"/>
                  </a:lnTo>
                  <a:lnTo>
                    <a:pt x="5044" y="16312"/>
                  </a:lnTo>
                  <a:lnTo>
                    <a:pt x="5695" y="16068"/>
                  </a:lnTo>
                  <a:lnTo>
                    <a:pt x="6346" y="15824"/>
                  </a:lnTo>
                  <a:lnTo>
                    <a:pt x="6997" y="15539"/>
                  </a:lnTo>
                  <a:lnTo>
                    <a:pt x="7648" y="15214"/>
                  </a:lnTo>
                  <a:lnTo>
                    <a:pt x="8258" y="14888"/>
                  </a:lnTo>
                  <a:lnTo>
                    <a:pt x="9478" y="14156"/>
                  </a:lnTo>
                  <a:lnTo>
                    <a:pt x="10617" y="13383"/>
                  </a:lnTo>
                  <a:lnTo>
                    <a:pt x="11797" y="12488"/>
                  </a:lnTo>
                  <a:lnTo>
                    <a:pt x="12895" y="11593"/>
                  </a:lnTo>
                  <a:lnTo>
                    <a:pt x="13993" y="10617"/>
                  </a:lnTo>
                  <a:lnTo>
                    <a:pt x="15051" y="9641"/>
                  </a:lnTo>
                  <a:lnTo>
                    <a:pt x="17247" y="7485"/>
                  </a:lnTo>
                  <a:lnTo>
                    <a:pt x="19444" y="5370"/>
                  </a:lnTo>
                  <a:lnTo>
                    <a:pt x="24569" y="326"/>
                  </a:lnTo>
                  <a:lnTo>
                    <a:pt x="24610" y="245"/>
                  </a:lnTo>
                  <a:lnTo>
                    <a:pt x="24610" y="163"/>
                  </a:lnTo>
                  <a:lnTo>
                    <a:pt x="24610" y="123"/>
                  </a:lnTo>
                  <a:lnTo>
                    <a:pt x="24569" y="82"/>
                  </a:lnTo>
                  <a:lnTo>
                    <a:pt x="24528" y="41"/>
                  </a:lnTo>
                  <a:lnTo>
                    <a:pt x="244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30"/>
            <p:cNvSpPr/>
            <p:nvPr/>
          </p:nvSpPr>
          <p:spPr>
            <a:xfrm>
              <a:off x="238125" y="918750"/>
              <a:ext cx="596925" cy="409850"/>
            </a:xfrm>
            <a:custGeom>
              <a:avLst/>
              <a:gdLst/>
              <a:ahLst/>
              <a:cxnLst/>
              <a:rect l="l" t="t" r="r" b="b"/>
              <a:pathLst>
                <a:path w="23877" h="16394" extrusionOk="0">
                  <a:moveTo>
                    <a:pt x="23714" y="1"/>
                  </a:moveTo>
                  <a:lnTo>
                    <a:pt x="23633" y="41"/>
                  </a:lnTo>
                  <a:lnTo>
                    <a:pt x="23592" y="82"/>
                  </a:lnTo>
                  <a:lnTo>
                    <a:pt x="22697" y="1139"/>
                  </a:lnTo>
                  <a:lnTo>
                    <a:pt x="21762" y="2197"/>
                  </a:lnTo>
                  <a:lnTo>
                    <a:pt x="20786" y="3214"/>
                  </a:lnTo>
                  <a:lnTo>
                    <a:pt x="19809" y="4231"/>
                  </a:lnTo>
                  <a:lnTo>
                    <a:pt x="18792" y="5166"/>
                  </a:lnTo>
                  <a:lnTo>
                    <a:pt x="17775" y="6143"/>
                  </a:lnTo>
                  <a:lnTo>
                    <a:pt x="16718" y="7038"/>
                  </a:lnTo>
                  <a:lnTo>
                    <a:pt x="15620" y="7892"/>
                  </a:lnTo>
                  <a:lnTo>
                    <a:pt x="14481" y="8746"/>
                  </a:lnTo>
                  <a:lnTo>
                    <a:pt x="13342" y="9559"/>
                  </a:lnTo>
                  <a:lnTo>
                    <a:pt x="12162" y="10332"/>
                  </a:lnTo>
                  <a:lnTo>
                    <a:pt x="10983" y="11105"/>
                  </a:lnTo>
                  <a:lnTo>
                    <a:pt x="9762" y="11797"/>
                  </a:lnTo>
                  <a:lnTo>
                    <a:pt x="8542" y="12488"/>
                  </a:lnTo>
                  <a:lnTo>
                    <a:pt x="7322" y="13139"/>
                  </a:lnTo>
                  <a:lnTo>
                    <a:pt x="6061" y="13749"/>
                  </a:lnTo>
                  <a:lnTo>
                    <a:pt x="4596" y="14400"/>
                  </a:lnTo>
                  <a:lnTo>
                    <a:pt x="3132" y="14969"/>
                  </a:lnTo>
                  <a:lnTo>
                    <a:pt x="1627" y="15539"/>
                  </a:lnTo>
                  <a:lnTo>
                    <a:pt x="122" y="16027"/>
                  </a:lnTo>
                  <a:lnTo>
                    <a:pt x="81" y="16068"/>
                  </a:lnTo>
                  <a:lnTo>
                    <a:pt x="0" y="16108"/>
                  </a:lnTo>
                  <a:lnTo>
                    <a:pt x="0" y="16190"/>
                  </a:lnTo>
                  <a:lnTo>
                    <a:pt x="0" y="16271"/>
                  </a:lnTo>
                  <a:lnTo>
                    <a:pt x="41" y="16312"/>
                  </a:lnTo>
                  <a:lnTo>
                    <a:pt x="81" y="16393"/>
                  </a:lnTo>
                  <a:lnTo>
                    <a:pt x="244" y="16393"/>
                  </a:lnTo>
                  <a:lnTo>
                    <a:pt x="1586" y="15946"/>
                  </a:lnTo>
                  <a:lnTo>
                    <a:pt x="2888" y="15457"/>
                  </a:lnTo>
                  <a:lnTo>
                    <a:pt x="4230" y="14929"/>
                  </a:lnTo>
                  <a:lnTo>
                    <a:pt x="5532" y="14400"/>
                  </a:lnTo>
                  <a:lnTo>
                    <a:pt x="6793" y="13790"/>
                  </a:lnTo>
                  <a:lnTo>
                    <a:pt x="8095" y="13180"/>
                  </a:lnTo>
                  <a:lnTo>
                    <a:pt x="9315" y="12488"/>
                  </a:lnTo>
                  <a:lnTo>
                    <a:pt x="10535" y="11797"/>
                  </a:lnTo>
                  <a:lnTo>
                    <a:pt x="11755" y="11064"/>
                  </a:lnTo>
                  <a:lnTo>
                    <a:pt x="12935" y="10292"/>
                  </a:lnTo>
                  <a:lnTo>
                    <a:pt x="14074" y="9478"/>
                  </a:lnTo>
                  <a:lnTo>
                    <a:pt x="15213" y="8665"/>
                  </a:lnTo>
                  <a:lnTo>
                    <a:pt x="16352" y="7810"/>
                  </a:lnTo>
                  <a:lnTo>
                    <a:pt x="17409" y="6915"/>
                  </a:lnTo>
                  <a:lnTo>
                    <a:pt x="18467" y="5980"/>
                  </a:lnTo>
                  <a:lnTo>
                    <a:pt x="19525" y="5044"/>
                  </a:lnTo>
                  <a:lnTo>
                    <a:pt x="20663" y="3905"/>
                  </a:lnTo>
                  <a:lnTo>
                    <a:pt x="21762" y="2767"/>
                  </a:lnTo>
                  <a:lnTo>
                    <a:pt x="22819" y="1546"/>
                  </a:lnTo>
                  <a:lnTo>
                    <a:pt x="23836" y="326"/>
                  </a:lnTo>
                  <a:lnTo>
                    <a:pt x="23877" y="285"/>
                  </a:lnTo>
                  <a:lnTo>
                    <a:pt x="23877" y="204"/>
                  </a:lnTo>
                  <a:lnTo>
                    <a:pt x="23836" y="82"/>
                  </a:lnTo>
                  <a:lnTo>
                    <a:pt x="23755" y="41"/>
                  </a:lnTo>
                  <a:lnTo>
                    <a:pt x="237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30"/>
            <p:cNvSpPr/>
            <p:nvPr/>
          </p:nvSpPr>
          <p:spPr>
            <a:xfrm>
              <a:off x="261500" y="916725"/>
              <a:ext cx="477975" cy="336600"/>
            </a:xfrm>
            <a:custGeom>
              <a:avLst/>
              <a:gdLst/>
              <a:ahLst/>
              <a:cxnLst/>
              <a:rect l="l" t="t" r="r" b="b"/>
              <a:pathLst>
                <a:path w="19119" h="13464" extrusionOk="0">
                  <a:moveTo>
                    <a:pt x="18915" y="0"/>
                  </a:moveTo>
                  <a:lnTo>
                    <a:pt x="18834" y="41"/>
                  </a:lnTo>
                  <a:lnTo>
                    <a:pt x="18793" y="82"/>
                  </a:lnTo>
                  <a:lnTo>
                    <a:pt x="18101" y="1017"/>
                  </a:lnTo>
                  <a:lnTo>
                    <a:pt x="17410" y="1912"/>
                  </a:lnTo>
                  <a:lnTo>
                    <a:pt x="16678" y="2766"/>
                  </a:lnTo>
                  <a:lnTo>
                    <a:pt x="15946" y="3620"/>
                  </a:lnTo>
                  <a:lnTo>
                    <a:pt x="15132" y="4434"/>
                  </a:lnTo>
                  <a:lnTo>
                    <a:pt x="14319" y="5247"/>
                  </a:lnTo>
                  <a:lnTo>
                    <a:pt x="13505" y="5980"/>
                  </a:lnTo>
                  <a:lnTo>
                    <a:pt x="12610" y="6712"/>
                  </a:lnTo>
                  <a:lnTo>
                    <a:pt x="11756" y="7403"/>
                  </a:lnTo>
                  <a:lnTo>
                    <a:pt x="10820" y="8095"/>
                  </a:lnTo>
                  <a:lnTo>
                    <a:pt x="9885" y="8746"/>
                  </a:lnTo>
                  <a:lnTo>
                    <a:pt x="8949" y="9315"/>
                  </a:lnTo>
                  <a:lnTo>
                    <a:pt x="7973" y="9925"/>
                  </a:lnTo>
                  <a:lnTo>
                    <a:pt x="6997" y="10454"/>
                  </a:lnTo>
                  <a:lnTo>
                    <a:pt x="5980" y="10942"/>
                  </a:lnTo>
                  <a:lnTo>
                    <a:pt x="4963" y="11430"/>
                  </a:lnTo>
                  <a:lnTo>
                    <a:pt x="3783" y="11918"/>
                  </a:lnTo>
                  <a:lnTo>
                    <a:pt x="2563" y="12366"/>
                  </a:lnTo>
                  <a:lnTo>
                    <a:pt x="1343" y="12772"/>
                  </a:lnTo>
                  <a:lnTo>
                    <a:pt x="123" y="13098"/>
                  </a:lnTo>
                  <a:lnTo>
                    <a:pt x="41" y="13139"/>
                  </a:lnTo>
                  <a:lnTo>
                    <a:pt x="1" y="13220"/>
                  </a:lnTo>
                  <a:lnTo>
                    <a:pt x="1" y="13261"/>
                  </a:lnTo>
                  <a:lnTo>
                    <a:pt x="1" y="13342"/>
                  </a:lnTo>
                  <a:lnTo>
                    <a:pt x="41" y="13383"/>
                  </a:lnTo>
                  <a:lnTo>
                    <a:pt x="82" y="13464"/>
                  </a:lnTo>
                  <a:lnTo>
                    <a:pt x="245" y="13464"/>
                  </a:lnTo>
                  <a:lnTo>
                    <a:pt x="1343" y="13179"/>
                  </a:lnTo>
                  <a:lnTo>
                    <a:pt x="2400" y="12813"/>
                  </a:lnTo>
                  <a:lnTo>
                    <a:pt x="3499" y="12406"/>
                  </a:lnTo>
                  <a:lnTo>
                    <a:pt x="4556" y="12000"/>
                  </a:lnTo>
                  <a:lnTo>
                    <a:pt x="5614" y="11552"/>
                  </a:lnTo>
                  <a:lnTo>
                    <a:pt x="6631" y="11023"/>
                  </a:lnTo>
                  <a:lnTo>
                    <a:pt x="7648" y="10495"/>
                  </a:lnTo>
                  <a:lnTo>
                    <a:pt x="8665" y="9925"/>
                  </a:lnTo>
                  <a:lnTo>
                    <a:pt x="9641" y="9356"/>
                  </a:lnTo>
                  <a:lnTo>
                    <a:pt x="10576" y="8705"/>
                  </a:lnTo>
                  <a:lnTo>
                    <a:pt x="11512" y="8054"/>
                  </a:lnTo>
                  <a:lnTo>
                    <a:pt x="12447" y="7363"/>
                  </a:lnTo>
                  <a:lnTo>
                    <a:pt x="13342" y="6630"/>
                  </a:lnTo>
                  <a:lnTo>
                    <a:pt x="14197" y="5858"/>
                  </a:lnTo>
                  <a:lnTo>
                    <a:pt x="15010" y="5085"/>
                  </a:lnTo>
                  <a:lnTo>
                    <a:pt x="15824" y="4271"/>
                  </a:lnTo>
                  <a:lnTo>
                    <a:pt x="16718" y="3295"/>
                  </a:lnTo>
                  <a:lnTo>
                    <a:pt x="17532" y="2319"/>
                  </a:lnTo>
                  <a:lnTo>
                    <a:pt x="18345" y="1302"/>
                  </a:lnTo>
                  <a:lnTo>
                    <a:pt x="19078" y="285"/>
                  </a:lnTo>
                  <a:lnTo>
                    <a:pt x="19118" y="204"/>
                  </a:lnTo>
                  <a:lnTo>
                    <a:pt x="19118" y="122"/>
                  </a:lnTo>
                  <a:lnTo>
                    <a:pt x="19078" y="82"/>
                  </a:lnTo>
                  <a:lnTo>
                    <a:pt x="19037" y="41"/>
                  </a:lnTo>
                  <a:lnTo>
                    <a:pt x="189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30"/>
            <p:cNvSpPr/>
            <p:nvPr/>
          </p:nvSpPr>
          <p:spPr>
            <a:xfrm>
              <a:off x="277775" y="921800"/>
              <a:ext cx="404750" cy="281700"/>
            </a:xfrm>
            <a:custGeom>
              <a:avLst/>
              <a:gdLst/>
              <a:ahLst/>
              <a:cxnLst/>
              <a:rect l="l" t="t" r="r" b="b"/>
              <a:pathLst>
                <a:path w="16190" h="11268" extrusionOk="0">
                  <a:moveTo>
                    <a:pt x="15945" y="1"/>
                  </a:moveTo>
                  <a:lnTo>
                    <a:pt x="15864" y="41"/>
                  </a:lnTo>
                  <a:lnTo>
                    <a:pt x="12895" y="2319"/>
                  </a:lnTo>
                  <a:lnTo>
                    <a:pt x="9844" y="4516"/>
                  </a:lnTo>
                  <a:lnTo>
                    <a:pt x="6793" y="6631"/>
                  </a:lnTo>
                  <a:lnTo>
                    <a:pt x="3661" y="8705"/>
                  </a:lnTo>
                  <a:lnTo>
                    <a:pt x="1871" y="9804"/>
                  </a:lnTo>
                  <a:lnTo>
                    <a:pt x="82" y="10942"/>
                  </a:lnTo>
                  <a:lnTo>
                    <a:pt x="41" y="10983"/>
                  </a:lnTo>
                  <a:lnTo>
                    <a:pt x="0" y="11064"/>
                  </a:lnTo>
                  <a:lnTo>
                    <a:pt x="0" y="11105"/>
                  </a:lnTo>
                  <a:lnTo>
                    <a:pt x="41" y="11186"/>
                  </a:lnTo>
                  <a:lnTo>
                    <a:pt x="82" y="11227"/>
                  </a:lnTo>
                  <a:lnTo>
                    <a:pt x="122" y="11268"/>
                  </a:lnTo>
                  <a:lnTo>
                    <a:pt x="285" y="11268"/>
                  </a:lnTo>
                  <a:lnTo>
                    <a:pt x="3458" y="9275"/>
                  </a:lnTo>
                  <a:lnTo>
                    <a:pt x="6631" y="7200"/>
                  </a:lnTo>
                  <a:lnTo>
                    <a:pt x="9722" y="5044"/>
                  </a:lnTo>
                  <a:lnTo>
                    <a:pt x="12773" y="2848"/>
                  </a:lnTo>
                  <a:lnTo>
                    <a:pt x="14440" y="1587"/>
                  </a:lnTo>
                  <a:lnTo>
                    <a:pt x="16108" y="326"/>
                  </a:lnTo>
                  <a:lnTo>
                    <a:pt x="16149" y="245"/>
                  </a:lnTo>
                  <a:lnTo>
                    <a:pt x="16189" y="204"/>
                  </a:lnTo>
                  <a:lnTo>
                    <a:pt x="16149" y="123"/>
                  </a:lnTo>
                  <a:lnTo>
                    <a:pt x="16108" y="82"/>
                  </a:lnTo>
                  <a:lnTo>
                    <a:pt x="159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30"/>
            <p:cNvSpPr/>
            <p:nvPr/>
          </p:nvSpPr>
          <p:spPr>
            <a:xfrm>
              <a:off x="329625" y="896375"/>
              <a:ext cx="264425" cy="187150"/>
            </a:xfrm>
            <a:custGeom>
              <a:avLst/>
              <a:gdLst/>
              <a:ahLst/>
              <a:cxnLst/>
              <a:rect l="l" t="t" r="r" b="b"/>
              <a:pathLst>
                <a:path w="10577" h="7486" extrusionOk="0">
                  <a:moveTo>
                    <a:pt x="7038" y="1"/>
                  </a:moveTo>
                  <a:lnTo>
                    <a:pt x="6956" y="41"/>
                  </a:lnTo>
                  <a:lnTo>
                    <a:pt x="5940" y="651"/>
                  </a:lnTo>
                  <a:lnTo>
                    <a:pt x="4963" y="1262"/>
                  </a:lnTo>
                  <a:lnTo>
                    <a:pt x="4028" y="1953"/>
                  </a:lnTo>
                  <a:lnTo>
                    <a:pt x="3133" y="2645"/>
                  </a:lnTo>
                  <a:lnTo>
                    <a:pt x="2197" y="3417"/>
                  </a:lnTo>
                  <a:lnTo>
                    <a:pt x="1343" y="4231"/>
                  </a:lnTo>
                  <a:lnTo>
                    <a:pt x="936" y="4597"/>
                  </a:lnTo>
                  <a:lnTo>
                    <a:pt x="570" y="5004"/>
                  </a:lnTo>
                  <a:lnTo>
                    <a:pt x="408" y="5207"/>
                  </a:lnTo>
                  <a:lnTo>
                    <a:pt x="286" y="5451"/>
                  </a:lnTo>
                  <a:lnTo>
                    <a:pt x="164" y="5655"/>
                  </a:lnTo>
                  <a:lnTo>
                    <a:pt x="82" y="5899"/>
                  </a:lnTo>
                  <a:lnTo>
                    <a:pt x="42" y="6143"/>
                  </a:lnTo>
                  <a:lnTo>
                    <a:pt x="1" y="6346"/>
                  </a:lnTo>
                  <a:lnTo>
                    <a:pt x="42" y="6550"/>
                  </a:lnTo>
                  <a:lnTo>
                    <a:pt x="82" y="6753"/>
                  </a:lnTo>
                  <a:lnTo>
                    <a:pt x="164" y="6956"/>
                  </a:lnTo>
                  <a:lnTo>
                    <a:pt x="286" y="7119"/>
                  </a:lnTo>
                  <a:lnTo>
                    <a:pt x="448" y="7282"/>
                  </a:lnTo>
                  <a:lnTo>
                    <a:pt x="652" y="7404"/>
                  </a:lnTo>
                  <a:lnTo>
                    <a:pt x="896" y="7485"/>
                  </a:lnTo>
                  <a:lnTo>
                    <a:pt x="1140" y="7485"/>
                  </a:lnTo>
                  <a:lnTo>
                    <a:pt x="1384" y="7444"/>
                  </a:lnTo>
                  <a:lnTo>
                    <a:pt x="1669" y="7404"/>
                  </a:lnTo>
                  <a:lnTo>
                    <a:pt x="2157" y="7160"/>
                  </a:lnTo>
                  <a:lnTo>
                    <a:pt x="2604" y="6916"/>
                  </a:lnTo>
                  <a:lnTo>
                    <a:pt x="3621" y="6346"/>
                  </a:lnTo>
                  <a:lnTo>
                    <a:pt x="4638" y="5777"/>
                  </a:lnTo>
                  <a:lnTo>
                    <a:pt x="5614" y="5126"/>
                  </a:lnTo>
                  <a:lnTo>
                    <a:pt x="6550" y="4475"/>
                  </a:lnTo>
                  <a:lnTo>
                    <a:pt x="7607" y="3662"/>
                  </a:lnTo>
                  <a:lnTo>
                    <a:pt x="8584" y="2848"/>
                  </a:lnTo>
                  <a:lnTo>
                    <a:pt x="9600" y="1953"/>
                  </a:lnTo>
                  <a:lnTo>
                    <a:pt x="10536" y="1058"/>
                  </a:lnTo>
                  <a:lnTo>
                    <a:pt x="10577" y="977"/>
                  </a:lnTo>
                  <a:lnTo>
                    <a:pt x="10577" y="936"/>
                  </a:lnTo>
                  <a:lnTo>
                    <a:pt x="10577" y="855"/>
                  </a:lnTo>
                  <a:lnTo>
                    <a:pt x="10536" y="814"/>
                  </a:lnTo>
                  <a:lnTo>
                    <a:pt x="10455" y="774"/>
                  </a:lnTo>
                  <a:lnTo>
                    <a:pt x="10414" y="733"/>
                  </a:lnTo>
                  <a:lnTo>
                    <a:pt x="10333" y="774"/>
                  </a:lnTo>
                  <a:lnTo>
                    <a:pt x="10251" y="814"/>
                  </a:lnTo>
                  <a:lnTo>
                    <a:pt x="9478" y="1546"/>
                  </a:lnTo>
                  <a:lnTo>
                    <a:pt x="8706" y="2238"/>
                  </a:lnTo>
                  <a:lnTo>
                    <a:pt x="7892" y="2929"/>
                  </a:lnTo>
                  <a:lnTo>
                    <a:pt x="7079" y="3621"/>
                  </a:lnTo>
                  <a:lnTo>
                    <a:pt x="6224" y="4231"/>
                  </a:lnTo>
                  <a:lnTo>
                    <a:pt x="5329" y="4841"/>
                  </a:lnTo>
                  <a:lnTo>
                    <a:pt x="4435" y="5451"/>
                  </a:lnTo>
                  <a:lnTo>
                    <a:pt x="3540" y="5980"/>
                  </a:lnTo>
                  <a:lnTo>
                    <a:pt x="2604" y="6550"/>
                  </a:lnTo>
                  <a:lnTo>
                    <a:pt x="2116" y="6794"/>
                  </a:lnTo>
                  <a:lnTo>
                    <a:pt x="1628" y="6997"/>
                  </a:lnTo>
                  <a:lnTo>
                    <a:pt x="1384" y="7078"/>
                  </a:lnTo>
                  <a:lnTo>
                    <a:pt x="1140" y="7119"/>
                  </a:lnTo>
                  <a:lnTo>
                    <a:pt x="855" y="7078"/>
                  </a:lnTo>
                  <a:lnTo>
                    <a:pt x="733" y="7038"/>
                  </a:lnTo>
                  <a:lnTo>
                    <a:pt x="652" y="6956"/>
                  </a:lnTo>
                  <a:lnTo>
                    <a:pt x="489" y="6794"/>
                  </a:lnTo>
                  <a:lnTo>
                    <a:pt x="408" y="6590"/>
                  </a:lnTo>
                  <a:lnTo>
                    <a:pt x="408" y="6387"/>
                  </a:lnTo>
                  <a:lnTo>
                    <a:pt x="408" y="6183"/>
                  </a:lnTo>
                  <a:lnTo>
                    <a:pt x="448" y="5939"/>
                  </a:lnTo>
                  <a:lnTo>
                    <a:pt x="530" y="5695"/>
                  </a:lnTo>
                  <a:lnTo>
                    <a:pt x="652" y="5492"/>
                  </a:lnTo>
                  <a:lnTo>
                    <a:pt x="814" y="5289"/>
                  </a:lnTo>
                  <a:lnTo>
                    <a:pt x="1180" y="4882"/>
                  </a:lnTo>
                  <a:lnTo>
                    <a:pt x="1547" y="4556"/>
                  </a:lnTo>
                  <a:lnTo>
                    <a:pt x="2319" y="3824"/>
                  </a:lnTo>
                  <a:lnTo>
                    <a:pt x="3133" y="3133"/>
                  </a:lnTo>
                  <a:lnTo>
                    <a:pt x="4068" y="2360"/>
                  </a:lnTo>
                  <a:lnTo>
                    <a:pt x="5085" y="1668"/>
                  </a:lnTo>
                  <a:lnTo>
                    <a:pt x="6102" y="977"/>
                  </a:lnTo>
                  <a:lnTo>
                    <a:pt x="7160" y="367"/>
                  </a:lnTo>
                  <a:lnTo>
                    <a:pt x="7201" y="326"/>
                  </a:lnTo>
                  <a:lnTo>
                    <a:pt x="7241" y="245"/>
                  </a:lnTo>
                  <a:lnTo>
                    <a:pt x="7241" y="163"/>
                  </a:lnTo>
                  <a:lnTo>
                    <a:pt x="7201" y="123"/>
                  </a:lnTo>
                  <a:lnTo>
                    <a:pt x="7160" y="82"/>
                  </a:lnTo>
                  <a:lnTo>
                    <a:pt x="7119" y="41"/>
                  </a:lnTo>
                  <a:lnTo>
                    <a:pt x="70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9" name="Google Shape;1039;p30"/>
          <p:cNvGrpSpPr/>
          <p:nvPr/>
        </p:nvGrpSpPr>
        <p:grpSpPr>
          <a:xfrm rot="-1707809" flipH="1">
            <a:off x="-717545" y="-721343"/>
            <a:ext cx="1340703" cy="1721669"/>
            <a:chOff x="2659350" y="1746500"/>
            <a:chExt cx="379350" cy="487125"/>
          </a:xfrm>
        </p:grpSpPr>
        <p:sp>
          <p:nvSpPr>
            <p:cNvPr id="1040" name="Google Shape;1040;p30"/>
            <p:cNvSpPr/>
            <p:nvPr/>
          </p:nvSpPr>
          <p:spPr>
            <a:xfrm>
              <a:off x="2659350" y="1746500"/>
              <a:ext cx="379350" cy="487125"/>
            </a:xfrm>
            <a:custGeom>
              <a:avLst/>
              <a:gdLst/>
              <a:ahLst/>
              <a:cxnLst/>
              <a:rect l="l" t="t" r="r" b="b"/>
              <a:pathLst>
                <a:path w="15174" h="19485" extrusionOk="0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30"/>
            <p:cNvSpPr/>
            <p:nvPr/>
          </p:nvSpPr>
          <p:spPr>
            <a:xfrm>
              <a:off x="2701050" y="1843125"/>
              <a:ext cx="309175" cy="322375"/>
            </a:xfrm>
            <a:custGeom>
              <a:avLst/>
              <a:gdLst/>
              <a:ahLst/>
              <a:cxnLst/>
              <a:rect l="l" t="t" r="r" b="b"/>
              <a:pathLst>
                <a:path w="12367" h="12895" extrusionOk="0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30"/>
            <p:cNvSpPr/>
            <p:nvPr/>
          </p:nvSpPr>
          <p:spPr>
            <a:xfrm>
              <a:off x="2756975" y="1978375"/>
              <a:ext cx="183075" cy="133225"/>
            </a:xfrm>
            <a:custGeom>
              <a:avLst/>
              <a:gdLst/>
              <a:ahLst/>
              <a:cxnLst/>
              <a:rect l="l" t="t" r="r" b="b"/>
              <a:pathLst>
                <a:path w="7323" h="5329" extrusionOk="0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3" name="Google Shape;1043;p30"/>
          <p:cNvGrpSpPr/>
          <p:nvPr/>
        </p:nvGrpSpPr>
        <p:grpSpPr>
          <a:xfrm>
            <a:off x="886093" y="581517"/>
            <a:ext cx="474643" cy="299712"/>
            <a:chOff x="7729218" y="1694205"/>
            <a:chExt cx="474643" cy="299712"/>
          </a:xfrm>
        </p:grpSpPr>
        <p:sp>
          <p:nvSpPr>
            <p:cNvPr id="1044" name="Google Shape;1044;p30"/>
            <p:cNvSpPr/>
            <p:nvPr/>
          </p:nvSpPr>
          <p:spPr>
            <a:xfrm>
              <a:off x="7738507" y="1703494"/>
              <a:ext cx="456065" cy="281088"/>
            </a:xfrm>
            <a:custGeom>
              <a:avLst/>
              <a:gdLst/>
              <a:ahLst/>
              <a:cxnLst/>
              <a:rect l="l" t="t" r="r" b="b"/>
              <a:pathLst>
                <a:path w="9967" h="6143" extrusionOk="0">
                  <a:moveTo>
                    <a:pt x="4963" y="1"/>
                  </a:moveTo>
                  <a:lnTo>
                    <a:pt x="4638" y="41"/>
                  </a:lnTo>
                  <a:lnTo>
                    <a:pt x="4353" y="123"/>
                  </a:lnTo>
                  <a:lnTo>
                    <a:pt x="4068" y="286"/>
                  </a:lnTo>
                  <a:lnTo>
                    <a:pt x="3865" y="489"/>
                  </a:lnTo>
                  <a:lnTo>
                    <a:pt x="3661" y="733"/>
                  </a:lnTo>
                  <a:lnTo>
                    <a:pt x="3499" y="1018"/>
                  </a:lnTo>
                  <a:lnTo>
                    <a:pt x="3417" y="1302"/>
                  </a:lnTo>
                  <a:lnTo>
                    <a:pt x="3377" y="1587"/>
                  </a:lnTo>
                  <a:lnTo>
                    <a:pt x="3417" y="1913"/>
                  </a:lnTo>
                  <a:lnTo>
                    <a:pt x="3499" y="2197"/>
                  </a:lnTo>
                  <a:lnTo>
                    <a:pt x="3377" y="2157"/>
                  </a:lnTo>
                  <a:lnTo>
                    <a:pt x="3214" y="2116"/>
                  </a:lnTo>
                  <a:lnTo>
                    <a:pt x="2929" y="2157"/>
                  </a:lnTo>
                  <a:lnTo>
                    <a:pt x="2645" y="2238"/>
                  </a:lnTo>
                  <a:lnTo>
                    <a:pt x="2482" y="2319"/>
                  </a:lnTo>
                  <a:lnTo>
                    <a:pt x="2400" y="2441"/>
                  </a:lnTo>
                  <a:lnTo>
                    <a:pt x="2319" y="2563"/>
                  </a:lnTo>
                  <a:lnTo>
                    <a:pt x="2238" y="2685"/>
                  </a:lnTo>
                  <a:lnTo>
                    <a:pt x="2156" y="3011"/>
                  </a:lnTo>
                  <a:lnTo>
                    <a:pt x="2197" y="3296"/>
                  </a:lnTo>
                  <a:lnTo>
                    <a:pt x="2238" y="3458"/>
                  </a:lnTo>
                  <a:lnTo>
                    <a:pt x="2278" y="3580"/>
                  </a:lnTo>
                  <a:lnTo>
                    <a:pt x="1912" y="3377"/>
                  </a:lnTo>
                  <a:lnTo>
                    <a:pt x="1546" y="3296"/>
                  </a:lnTo>
                  <a:lnTo>
                    <a:pt x="1140" y="3296"/>
                  </a:lnTo>
                  <a:lnTo>
                    <a:pt x="936" y="3336"/>
                  </a:lnTo>
                  <a:lnTo>
                    <a:pt x="733" y="3418"/>
                  </a:lnTo>
                  <a:lnTo>
                    <a:pt x="570" y="3499"/>
                  </a:lnTo>
                  <a:lnTo>
                    <a:pt x="407" y="3621"/>
                  </a:lnTo>
                  <a:lnTo>
                    <a:pt x="245" y="3784"/>
                  </a:lnTo>
                  <a:lnTo>
                    <a:pt x="123" y="3946"/>
                  </a:lnTo>
                  <a:lnTo>
                    <a:pt x="41" y="4109"/>
                  </a:lnTo>
                  <a:lnTo>
                    <a:pt x="1" y="4312"/>
                  </a:lnTo>
                  <a:lnTo>
                    <a:pt x="1" y="4516"/>
                  </a:lnTo>
                  <a:lnTo>
                    <a:pt x="1" y="4719"/>
                  </a:lnTo>
                  <a:lnTo>
                    <a:pt x="123" y="5004"/>
                  </a:lnTo>
                  <a:lnTo>
                    <a:pt x="285" y="5248"/>
                  </a:lnTo>
                  <a:lnTo>
                    <a:pt x="529" y="5451"/>
                  </a:lnTo>
                  <a:lnTo>
                    <a:pt x="773" y="5573"/>
                  </a:lnTo>
                  <a:lnTo>
                    <a:pt x="1099" y="5695"/>
                  </a:lnTo>
                  <a:lnTo>
                    <a:pt x="1424" y="5777"/>
                  </a:lnTo>
                  <a:lnTo>
                    <a:pt x="2075" y="5899"/>
                  </a:lnTo>
                  <a:lnTo>
                    <a:pt x="3133" y="5980"/>
                  </a:lnTo>
                  <a:lnTo>
                    <a:pt x="4231" y="6062"/>
                  </a:lnTo>
                  <a:lnTo>
                    <a:pt x="5288" y="6102"/>
                  </a:lnTo>
                  <a:lnTo>
                    <a:pt x="6387" y="6143"/>
                  </a:lnTo>
                  <a:lnTo>
                    <a:pt x="7973" y="6143"/>
                  </a:lnTo>
                  <a:lnTo>
                    <a:pt x="8380" y="6062"/>
                  </a:lnTo>
                  <a:lnTo>
                    <a:pt x="8787" y="5980"/>
                  </a:lnTo>
                  <a:lnTo>
                    <a:pt x="9112" y="5858"/>
                  </a:lnTo>
                  <a:lnTo>
                    <a:pt x="9437" y="5655"/>
                  </a:lnTo>
                  <a:lnTo>
                    <a:pt x="9559" y="5533"/>
                  </a:lnTo>
                  <a:lnTo>
                    <a:pt x="9682" y="5370"/>
                  </a:lnTo>
                  <a:lnTo>
                    <a:pt x="9844" y="5004"/>
                  </a:lnTo>
                  <a:lnTo>
                    <a:pt x="9966" y="4638"/>
                  </a:lnTo>
                  <a:lnTo>
                    <a:pt x="9966" y="4272"/>
                  </a:lnTo>
                  <a:lnTo>
                    <a:pt x="9885" y="3865"/>
                  </a:lnTo>
                  <a:lnTo>
                    <a:pt x="9763" y="3540"/>
                  </a:lnTo>
                  <a:lnTo>
                    <a:pt x="9519" y="3214"/>
                  </a:lnTo>
                  <a:lnTo>
                    <a:pt x="9397" y="3092"/>
                  </a:lnTo>
                  <a:lnTo>
                    <a:pt x="9234" y="2970"/>
                  </a:lnTo>
                  <a:lnTo>
                    <a:pt x="9031" y="2807"/>
                  </a:lnTo>
                  <a:lnTo>
                    <a:pt x="8787" y="2726"/>
                  </a:lnTo>
                  <a:lnTo>
                    <a:pt x="8502" y="2685"/>
                  </a:lnTo>
                  <a:lnTo>
                    <a:pt x="8014" y="2685"/>
                  </a:lnTo>
                  <a:lnTo>
                    <a:pt x="7729" y="2726"/>
                  </a:lnTo>
                  <a:lnTo>
                    <a:pt x="7485" y="2848"/>
                  </a:lnTo>
                  <a:lnTo>
                    <a:pt x="7282" y="2970"/>
                  </a:lnTo>
                  <a:lnTo>
                    <a:pt x="7322" y="2685"/>
                  </a:lnTo>
                  <a:lnTo>
                    <a:pt x="7322" y="2360"/>
                  </a:lnTo>
                  <a:lnTo>
                    <a:pt x="7282" y="2035"/>
                  </a:lnTo>
                  <a:lnTo>
                    <a:pt x="7200" y="1750"/>
                  </a:lnTo>
                  <a:lnTo>
                    <a:pt x="7119" y="1424"/>
                  </a:lnTo>
                  <a:lnTo>
                    <a:pt x="6997" y="1180"/>
                  </a:lnTo>
                  <a:lnTo>
                    <a:pt x="6834" y="896"/>
                  </a:lnTo>
                  <a:lnTo>
                    <a:pt x="6631" y="652"/>
                  </a:lnTo>
                  <a:lnTo>
                    <a:pt x="6387" y="448"/>
                  </a:lnTo>
                  <a:lnTo>
                    <a:pt x="6143" y="286"/>
                  </a:lnTo>
                  <a:lnTo>
                    <a:pt x="5858" y="123"/>
                  </a:lnTo>
                  <a:lnTo>
                    <a:pt x="5573" y="41"/>
                  </a:lnTo>
                  <a:lnTo>
                    <a:pt x="5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30"/>
            <p:cNvSpPr/>
            <p:nvPr/>
          </p:nvSpPr>
          <p:spPr>
            <a:xfrm>
              <a:off x="7729218" y="1694205"/>
              <a:ext cx="474643" cy="299712"/>
            </a:xfrm>
            <a:custGeom>
              <a:avLst/>
              <a:gdLst/>
              <a:ahLst/>
              <a:cxnLst/>
              <a:rect l="l" t="t" r="r" b="b"/>
              <a:pathLst>
                <a:path w="10373" h="6550" extrusionOk="0">
                  <a:moveTo>
                    <a:pt x="5451" y="366"/>
                  </a:moveTo>
                  <a:lnTo>
                    <a:pt x="5654" y="407"/>
                  </a:lnTo>
                  <a:lnTo>
                    <a:pt x="5858" y="489"/>
                  </a:lnTo>
                  <a:lnTo>
                    <a:pt x="6102" y="570"/>
                  </a:lnTo>
                  <a:lnTo>
                    <a:pt x="6264" y="651"/>
                  </a:lnTo>
                  <a:lnTo>
                    <a:pt x="6468" y="814"/>
                  </a:lnTo>
                  <a:lnTo>
                    <a:pt x="6752" y="1099"/>
                  </a:lnTo>
                  <a:lnTo>
                    <a:pt x="6996" y="1465"/>
                  </a:lnTo>
                  <a:lnTo>
                    <a:pt x="7159" y="1871"/>
                  </a:lnTo>
                  <a:lnTo>
                    <a:pt x="7281" y="2278"/>
                  </a:lnTo>
                  <a:lnTo>
                    <a:pt x="7322" y="2726"/>
                  </a:lnTo>
                  <a:lnTo>
                    <a:pt x="7281" y="3173"/>
                  </a:lnTo>
                  <a:lnTo>
                    <a:pt x="7322" y="3295"/>
                  </a:lnTo>
                  <a:lnTo>
                    <a:pt x="7363" y="3336"/>
                  </a:lnTo>
                  <a:lnTo>
                    <a:pt x="7485" y="3377"/>
                  </a:lnTo>
                  <a:lnTo>
                    <a:pt x="7566" y="3336"/>
                  </a:lnTo>
                  <a:lnTo>
                    <a:pt x="7851" y="3214"/>
                  </a:lnTo>
                  <a:lnTo>
                    <a:pt x="8095" y="3132"/>
                  </a:lnTo>
                  <a:lnTo>
                    <a:pt x="8379" y="3092"/>
                  </a:lnTo>
                  <a:lnTo>
                    <a:pt x="8664" y="3092"/>
                  </a:lnTo>
                  <a:lnTo>
                    <a:pt x="8949" y="3132"/>
                  </a:lnTo>
                  <a:lnTo>
                    <a:pt x="9193" y="3254"/>
                  </a:lnTo>
                  <a:lnTo>
                    <a:pt x="9437" y="3417"/>
                  </a:lnTo>
                  <a:lnTo>
                    <a:pt x="9640" y="3621"/>
                  </a:lnTo>
                  <a:lnTo>
                    <a:pt x="9762" y="3824"/>
                  </a:lnTo>
                  <a:lnTo>
                    <a:pt x="9885" y="4027"/>
                  </a:lnTo>
                  <a:lnTo>
                    <a:pt x="9925" y="4271"/>
                  </a:lnTo>
                  <a:lnTo>
                    <a:pt x="9966" y="4515"/>
                  </a:lnTo>
                  <a:lnTo>
                    <a:pt x="9966" y="4759"/>
                  </a:lnTo>
                  <a:lnTo>
                    <a:pt x="9925" y="5004"/>
                  </a:lnTo>
                  <a:lnTo>
                    <a:pt x="9844" y="5207"/>
                  </a:lnTo>
                  <a:lnTo>
                    <a:pt x="9762" y="5410"/>
                  </a:lnTo>
                  <a:lnTo>
                    <a:pt x="9600" y="5614"/>
                  </a:lnTo>
                  <a:lnTo>
                    <a:pt x="9396" y="5776"/>
                  </a:lnTo>
                  <a:lnTo>
                    <a:pt x="9193" y="5898"/>
                  </a:lnTo>
                  <a:lnTo>
                    <a:pt x="8949" y="5980"/>
                  </a:lnTo>
                  <a:lnTo>
                    <a:pt x="8461" y="6102"/>
                  </a:lnTo>
                  <a:lnTo>
                    <a:pt x="7932" y="6142"/>
                  </a:lnTo>
                  <a:lnTo>
                    <a:pt x="5654" y="6142"/>
                  </a:lnTo>
                  <a:lnTo>
                    <a:pt x="3946" y="6061"/>
                  </a:lnTo>
                  <a:lnTo>
                    <a:pt x="2278" y="5898"/>
                  </a:lnTo>
                  <a:lnTo>
                    <a:pt x="1709" y="5817"/>
                  </a:lnTo>
                  <a:lnTo>
                    <a:pt x="1424" y="5736"/>
                  </a:lnTo>
                  <a:lnTo>
                    <a:pt x="1139" y="5654"/>
                  </a:lnTo>
                  <a:lnTo>
                    <a:pt x="895" y="5532"/>
                  </a:lnTo>
                  <a:lnTo>
                    <a:pt x="651" y="5370"/>
                  </a:lnTo>
                  <a:lnTo>
                    <a:pt x="488" y="5126"/>
                  </a:lnTo>
                  <a:lnTo>
                    <a:pt x="407" y="4882"/>
                  </a:lnTo>
                  <a:lnTo>
                    <a:pt x="407" y="4719"/>
                  </a:lnTo>
                  <a:lnTo>
                    <a:pt x="407" y="4556"/>
                  </a:lnTo>
                  <a:lnTo>
                    <a:pt x="448" y="4393"/>
                  </a:lnTo>
                  <a:lnTo>
                    <a:pt x="529" y="4231"/>
                  </a:lnTo>
                  <a:lnTo>
                    <a:pt x="732" y="3987"/>
                  </a:lnTo>
                  <a:lnTo>
                    <a:pt x="976" y="3824"/>
                  </a:lnTo>
                  <a:lnTo>
                    <a:pt x="1139" y="3743"/>
                  </a:lnTo>
                  <a:lnTo>
                    <a:pt x="1343" y="3702"/>
                  </a:lnTo>
                  <a:lnTo>
                    <a:pt x="1709" y="3702"/>
                  </a:lnTo>
                  <a:lnTo>
                    <a:pt x="2075" y="3783"/>
                  </a:lnTo>
                  <a:lnTo>
                    <a:pt x="2400" y="3946"/>
                  </a:lnTo>
                  <a:lnTo>
                    <a:pt x="2481" y="3987"/>
                  </a:lnTo>
                  <a:lnTo>
                    <a:pt x="2522" y="3987"/>
                  </a:lnTo>
                  <a:lnTo>
                    <a:pt x="2644" y="3905"/>
                  </a:lnTo>
                  <a:lnTo>
                    <a:pt x="2685" y="3824"/>
                  </a:lnTo>
                  <a:lnTo>
                    <a:pt x="2685" y="3743"/>
                  </a:lnTo>
                  <a:lnTo>
                    <a:pt x="2685" y="3661"/>
                  </a:lnTo>
                  <a:lnTo>
                    <a:pt x="2563" y="3417"/>
                  </a:lnTo>
                  <a:lnTo>
                    <a:pt x="2563" y="3173"/>
                  </a:lnTo>
                  <a:lnTo>
                    <a:pt x="2644" y="2970"/>
                  </a:lnTo>
                  <a:lnTo>
                    <a:pt x="2766" y="2766"/>
                  </a:lnTo>
                  <a:lnTo>
                    <a:pt x="2929" y="2644"/>
                  </a:lnTo>
                  <a:lnTo>
                    <a:pt x="3173" y="2563"/>
                  </a:lnTo>
                  <a:lnTo>
                    <a:pt x="3417" y="2522"/>
                  </a:lnTo>
                  <a:lnTo>
                    <a:pt x="3661" y="2604"/>
                  </a:lnTo>
                  <a:lnTo>
                    <a:pt x="3783" y="2604"/>
                  </a:lnTo>
                  <a:lnTo>
                    <a:pt x="3864" y="2522"/>
                  </a:lnTo>
                  <a:lnTo>
                    <a:pt x="3905" y="2400"/>
                  </a:lnTo>
                  <a:lnTo>
                    <a:pt x="3864" y="2278"/>
                  </a:lnTo>
                  <a:lnTo>
                    <a:pt x="3824" y="2116"/>
                  </a:lnTo>
                  <a:lnTo>
                    <a:pt x="3783" y="1912"/>
                  </a:lnTo>
                  <a:lnTo>
                    <a:pt x="3783" y="1749"/>
                  </a:lnTo>
                  <a:lnTo>
                    <a:pt x="3824" y="1546"/>
                  </a:lnTo>
                  <a:lnTo>
                    <a:pt x="3864" y="1383"/>
                  </a:lnTo>
                  <a:lnTo>
                    <a:pt x="3946" y="1180"/>
                  </a:lnTo>
                  <a:lnTo>
                    <a:pt x="4149" y="895"/>
                  </a:lnTo>
                  <a:lnTo>
                    <a:pt x="4312" y="733"/>
                  </a:lnTo>
                  <a:lnTo>
                    <a:pt x="4475" y="611"/>
                  </a:lnTo>
                  <a:lnTo>
                    <a:pt x="4637" y="529"/>
                  </a:lnTo>
                  <a:lnTo>
                    <a:pt x="4841" y="448"/>
                  </a:lnTo>
                  <a:lnTo>
                    <a:pt x="5044" y="407"/>
                  </a:lnTo>
                  <a:lnTo>
                    <a:pt x="5247" y="366"/>
                  </a:lnTo>
                  <a:close/>
                  <a:moveTo>
                    <a:pt x="5003" y="0"/>
                  </a:moveTo>
                  <a:lnTo>
                    <a:pt x="4759" y="41"/>
                  </a:lnTo>
                  <a:lnTo>
                    <a:pt x="4515" y="122"/>
                  </a:lnTo>
                  <a:lnTo>
                    <a:pt x="4312" y="244"/>
                  </a:lnTo>
                  <a:lnTo>
                    <a:pt x="4108" y="366"/>
                  </a:lnTo>
                  <a:lnTo>
                    <a:pt x="3946" y="529"/>
                  </a:lnTo>
                  <a:lnTo>
                    <a:pt x="3783" y="692"/>
                  </a:lnTo>
                  <a:lnTo>
                    <a:pt x="3661" y="895"/>
                  </a:lnTo>
                  <a:lnTo>
                    <a:pt x="3539" y="1139"/>
                  </a:lnTo>
                  <a:lnTo>
                    <a:pt x="3458" y="1343"/>
                  </a:lnTo>
                  <a:lnTo>
                    <a:pt x="3417" y="1587"/>
                  </a:lnTo>
                  <a:lnTo>
                    <a:pt x="3417" y="1790"/>
                  </a:lnTo>
                  <a:lnTo>
                    <a:pt x="3417" y="2034"/>
                  </a:lnTo>
                  <a:lnTo>
                    <a:pt x="3431" y="2119"/>
                  </a:lnTo>
                  <a:lnTo>
                    <a:pt x="3431" y="2119"/>
                  </a:lnTo>
                  <a:lnTo>
                    <a:pt x="3417" y="2116"/>
                  </a:lnTo>
                  <a:lnTo>
                    <a:pt x="3254" y="2116"/>
                  </a:lnTo>
                  <a:lnTo>
                    <a:pt x="3051" y="2156"/>
                  </a:lnTo>
                  <a:lnTo>
                    <a:pt x="2888" y="2197"/>
                  </a:lnTo>
                  <a:lnTo>
                    <a:pt x="2725" y="2278"/>
                  </a:lnTo>
                  <a:lnTo>
                    <a:pt x="2603" y="2360"/>
                  </a:lnTo>
                  <a:lnTo>
                    <a:pt x="2441" y="2482"/>
                  </a:lnTo>
                  <a:lnTo>
                    <a:pt x="2359" y="2644"/>
                  </a:lnTo>
                  <a:lnTo>
                    <a:pt x="2237" y="2807"/>
                  </a:lnTo>
                  <a:lnTo>
                    <a:pt x="2197" y="2970"/>
                  </a:lnTo>
                  <a:lnTo>
                    <a:pt x="2156" y="3173"/>
                  </a:lnTo>
                  <a:lnTo>
                    <a:pt x="2156" y="3336"/>
                  </a:lnTo>
                  <a:lnTo>
                    <a:pt x="2170" y="3407"/>
                  </a:lnTo>
                  <a:lnTo>
                    <a:pt x="1993" y="3336"/>
                  </a:lnTo>
                  <a:lnTo>
                    <a:pt x="1749" y="3295"/>
                  </a:lnTo>
                  <a:lnTo>
                    <a:pt x="1302" y="3295"/>
                  </a:lnTo>
                  <a:lnTo>
                    <a:pt x="1098" y="3336"/>
                  </a:lnTo>
                  <a:lnTo>
                    <a:pt x="854" y="3417"/>
                  </a:lnTo>
                  <a:lnTo>
                    <a:pt x="692" y="3499"/>
                  </a:lnTo>
                  <a:lnTo>
                    <a:pt x="529" y="3621"/>
                  </a:lnTo>
                  <a:lnTo>
                    <a:pt x="366" y="3783"/>
                  </a:lnTo>
                  <a:lnTo>
                    <a:pt x="244" y="3946"/>
                  </a:lnTo>
                  <a:lnTo>
                    <a:pt x="122" y="4109"/>
                  </a:lnTo>
                  <a:lnTo>
                    <a:pt x="41" y="4312"/>
                  </a:lnTo>
                  <a:lnTo>
                    <a:pt x="0" y="4515"/>
                  </a:lnTo>
                  <a:lnTo>
                    <a:pt x="0" y="4719"/>
                  </a:lnTo>
                  <a:lnTo>
                    <a:pt x="0" y="4922"/>
                  </a:lnTo>
                  <a:lnTo>
                    <a:pt x="41" y="5126"/>
                  </a:lnTo>
                  <a:lnTo>
                    <a:pt x="122" y="5288"/>
                  </a:lnTo>
                  <a:lnTo>
                    <a:pt x="204" y="5451"/>
                  </a:lnTo>
                  <a:lnTo>
                    <a:pt x="488" y="5695"/>
                  </a:lnTo>
                  <a:lnTo>
                    <a:pt x="773" y="5898"/>
                  </a:lnTo>
                  <a:lnTo>
                    <a:pt x="1139" y="6061"/>
                  </a:lnTo>
                  <a:lnTo>
                    <a:pt x="1505" y="6183"/>
                  </a:lnTo>
                  <a:lnTo>
                    <a:pt x="1912" y="6265"/>
                  </a:lnTo>
                  <a:lnTo>
                    <a:pt x="2278" y="6305"/>
                  </a:lnTo>
                  <a:lnTo>
                    <a:pt x="4027" y="6427"/>
                  </a:lnTo>
                  <a:lnTo>
                    <a:pt x="5776" y="6509"/>
                  </a:lnTo>
                  <a:lnTo>
                    <a:pt x="7119" y="6549"/>
                  </a:lnTo>
                  <a:lnTo>
                    <a:pt x="7769" y="6549"/>
                  </a:lnTo>
                  <a:lnTo>
                    <a:pt x="8420" y="6509"/>
                  </a:lnTo>
                  <a:lnTo>
                    <a:pt x="8990" y="6387"/>
                  </a:lnTo>
                  <a:lnTo>
                    <a:pt x="9234" y="6305"/>
                  </a:lnTo>
                  <a:lnTo>
                    <a:pt x="9478" y="6183"/>
                  </a:lnTo>
                  <a:lnTo>
                    <a:pt x="9722" y="6020"/>
                  </a:lnTo>
                  <a:lnTo>
                    <a:pt x="9925" y="5858"/>
                  </a:lnTo>
                  <a:lnTo>
                    <a:pt x="10088" y="5654"/>
                  </a:lnTo>
                  <a:lnTo>
                    <a:pt x="10210" y="5370"/>
                  </a:lnTo>
                  <a:lnTo>
                    <a:pt x="10291" y="5126"/>
                  </a:lnTo>
                  <a:lnTo>
                    <a:pt x="10373" y="4882"/>
                  </a:lnTo>
                  <a:lnTo>
                    <a:pt x="10373" y="4597"/>
                  </a:lnTo>
                  <a:lnTo>
                    <a:pt x="10332" y="4312"/>
                  </a:lnTo>
                  <a:lnTo>
                    <a:pt x="10291" y="4068"/>
                  </a:lnTo>
                  <a:lnTo>
                    <a:pt x="10210" y="3783"/>
                  </a:lnTo>
                  <a:lnTo>
                    <a:pt x="10088" y="3539"/>
                  </a:lnTo>
                  <a:lnTo>
                    <a:pt x="9925" y="3336"/>
                  </a:lnTo>
                  <a:lnTo>
                    <a:pt x="9681" y="3092"/>
                  </a:lnTo>
                  <a:lnTo>
                    <a:pt x="9396" y="2888"/>
                  </a:lnTo>
                  <a:lnTo>
                    <a:pt x="9071" y="2766"/>
                  </a:lnTo>
                  <a:lnTo>
                    <a:pt x="8705" y="2685"/>
                  </a:lnTo>
                  <a:lnTo>
                    <a:pt x="8379" y="2685"/>
                  </a:lnTo>
                  <a:lnTo>
                    <a:pt x="8013" y="2726"/>
                  </a:lnTo>
                  <a:lnTo>
                    <a:pt x="7688" y="2848"/>
                  </a:lnTo>
                  <a:lnTo>
                    <a:pt x="7688" y="2644"/>
                  </a:lnTo>
                  <a:lnTo>
                    <a:pt x="7647" y="2075"/>
                  </a:lnTo>
                  <a:lnTo>
                    <a:pt x="7485" y="1587"/>
                  </a:lnTo>
                  <a:lnTo>
                    <a:pt x="7363" y="1343"/>
                  </a:lnTo>
                  <a:lnTo>
                    <a:pt x="7241" y="1099"/>
                  </a:lnTo>
                  <a:lnTo>
                    <a:pt x="7078" y="895"/>
                  </a:lnTo>
                  <a:lnTo>
                    <a:pt x="6915" y="692"/>
                  </a:lnTo>
                  <a:lnTo>
                    <a:pt x="6712" y="489"/>
                  </a:lnTo>
                  <a:lnTo>
                    <a:pt x="6508" y="366"/>
                  </a:lnTo>
                  <a:lnTo>
                    <a:pt x="6264" y="204"/>
                  </a:lnTo>
                  <a:lnTo>
                    <a:pt x="6020" y="122"/>
                  </a:lnTo>
                  <a:lnTo>
                    <a:pt x="5776" y="41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6" name="Google Shape;1046;p30"/>
          <p:cNvSpPr/>
          <p:nvPr/>
        </p:nvSpPr>
        <p:spPr>
          <a:xfrm>
            <a:off x="278996" y="3091338"/>
            <a:ext cx="152693" cy="154523"/>
          </a:xfrm>
          <a:custGeom>
            <a:avLst/>
            <a:gdLst/>
            <a:ahLst/>
            <a:cxnLst/>
            <a:rect l="l" t="t" r="r" b="b"/>
            <a:pathLst>
              <a:path w="3337" h="3377" extrusionOk="0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7" name="Google Shape;1047;p30"/>
          <p:cNvSpPr/>
          <p:nvPr/>
        </p:nvSpPr>
        <p:spPr>
          <a:xfrm>
            <a:off x="6054153" y="4663347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" name="Google Shape;1048;p30"/>
          <p:cNvSpPr/>
          <p:nvPr/>
        </p:nvSpPr>
        <p:spPr>
          <a:xfrm>
            <a:off x="7739087" y="4470668"/>
            <a:ext cx="85658" cy="85658"/>
          </a:xfrm>
          <a:custGeom>
            <a:avLst/>
            <a:gdLst/>
            <a:ahLst/>
            <a:cxnLst/>
            <a:rect l="l" t="t" r="r" b="b"/>
            <a:pathLst>
              <a:path w="1872" h="1872" extrusionOk="0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9" name="Google Shape;1049;p30"/>
          <p:cNvSpPr/>
          <p:nvPr/>
        </p:nvSpPr>
        <p:spPr>
          <a:xfrm>
            <a:off x="8772703" y="1409147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0" name="Google Shape;1050;p30"/>
          <p:cNvSpPr/>
          <p:nvPr/>
        </p:nvSpPr>
        <p:spPr>
          <a:xfrm>
            <a:off x="7371478" y="206147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1" name="Google Shape;1051;p30"/>
          <p:cNvSpPr/>
          <p:nvPr/>
        </p:nvSpPr>
        <p:spPr>
          <a:xfrm>
            <a:off x="1648337" y="291793"/>
            <a:ext cx="85658" cy="85658"/>
          </a:xfrm>
          <a:custGeom>
            <a:avLst/>
            <a:gdLst/>
            <a:ahLst/>
            <a:cxnLst/>
            <a:rect l="l" t="t" r="r" b="b"/>
            <a:pathLst>
              <a:path w="1872" h="1872" extrusionOk="0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4_1">
    <p:spTree>
      <p:nvGrpSpPr>
        <p:cNvPr id="1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31"/>
          <p:cNvSpPr/>
          <p:nvPr/>
        </p:nvSpPr>
        <p:spPr>
          <a:xfrm rot="10800000" flipH="1">
            <a:off x="-3335934" y="4390282"/>
            <a:ext cx="5171118" cy="2972279"/>
          </a:xfrm>
          <a:custGeom>
            <a:avLst/>
            <a:gdLst/>
            <a:ahLst/>
            <a:cxnLst/>
            <a:rect l="l" t="t" r="r" b="b"/>
            <a:pathLst>
              <a:path w="34820" h="20014" extrusionOk="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4" name="Google Shape;1054;p31"/>
          <p:cNvSpPr/>
          <p:nvPr/>
        </p:nvSpPr>
        <p:spPr>
          <a:xfrm rot="10800000" flipH="1">
            <a:off x="6652416" y="-1583268"/>
            <a:ext cx="5171118" cy="2972279"/>
          </a:xfrm>
          <a:custGeom>
            <a:avLst/>
            <a:gdLst/>
            <a:ahLst/>
            <a:cxnLst/>
            <a:rect l="l" t="t" r="r" b="b"/>
            <a:pathLst>
              <a:path w="34820" h="20014" extrusionOk="0">
                <a:moveTo>
                  <a:pt x="27294" y="1"/>
                </a:moveTo>
                <a:lnTo>
                  <a:pt x="26765" y="41"/>
                </a:lnTo>
                <a:lnTo>
                  <a:pt x="25626" y="123"/>
                </a:lnTo>
                <a:lnTo>
                  <a:pt x="24487" y="326"/>
                </a:lnTo>
                <a:lnTo>
                  <a:pt x="23348" y="529"/>
                </a:lnTo>
                <a:lnTo>
                  <a:pt x="22210" y="814"/>
                </a:lnTo>
                <a:lnTo>
                  <a:pt x="17044" y="1953"/>
                </a:lnTo>
                <a:lnTo>
                  <a:pt x="11878" y="3133"/>
                </a:lnTo>
                <a:lnTo>
                  <a:pt x="10698" y="3377"/>
                </a:lnTo>
                <a:lnTo>
                  <a:pt x="9559" y="3662"/>
                </a:lnTo>
                <a:lnTo>
                  <a:pt x="8380" y="3987"/>
                </a:lnTo>
                <a:lnTo>
                  <a:pt x="7281" y="4394"/>
                </a:lnTo>
                <a:lnTo>
                  <a:pt x="6264" y="4760"/>
                </a:lnTo>
                <a:lnTo>
                  <a:pt x="5288" y="5248"/>
                </a:lnTo>
                <a:lnTo>
                  <a:pt x="4353" y="5777"/>
                </a:lnTo>
                <a:lnTo>
                  <a:pt x="3905" y="6061"/>
                </a:lnTo>
                <a:lnTo>
                  <a:pt x="3458" y="6387"/>
                </a:lnTo>
                <a:lnTo>
                  <a:pt x="2766" y="6997"/>
                </a:lnTo>
                <a:lnTo>
                  <a:pt x="2156" y="7648"/>
                </a:lnTo>
                <a:lnTo>
                  <a:pt x="1587" y="8339"/>
                </a:lnTo>
                <a:lnTo>
                  <a:pt x="1099" y="9112"/>
                </a:lnTo>
                <a:lnTo>
                  <a:pt x="692" y="9885"/>
                </a:lnTo>
                <a:lnTo>
                  <a:pt x="366" y="10699"/>
                </a:lnTo>
                <a:lnTo>
                  <a:pt x="244" y="11146"/>
                </a:lnTo>
                <a:lnTo>
                  <a:pt x="122" y="11553"/>
                </a:lnTo>
                <a:lnTo>
                  <a:pt x="82" y="11959"/>
                </a:lnTo>
                <a:lnTo>
                  <a:pt x="0" y="12407"/>
                </a:lnTo>
                <a:lnTo>
                  <a:pt x="0" y="12854"/>
                </a:lnTo>
                <a:lnTo>
                  <a:pt x="0" y="13261"/>
                </a:lnTo>
                <a:lnTo>
                  <a:pt x="41" y="13709"/>
                </a:lnTo>
                <a:lnTo>
                  <a:pt x="122" y="14115"/>
                </a:lnTo>
                <a:lnTo>
                  <a:pt x="244" y="14522"/>
                </a:lnTo>
                <a:lnTo>
                  <a:pt x="366" y="14929"/>
                </a:lnTo>
                <a:lnTo>
                  <a:pt x="529" y="15336"/>
                </a:lnTo>
                <a:lnTo>
                  <a:pt x="732" y="15742"/>
                </a:lnTo>
                <a:lnTo>
                  <a:pt x="1017" y="16190"/>
                </a:lnTo>
                <a:lnTo>
                  <a:pt x="1302" y="16597"/>
                </a:lnTo>
                <a:lnTo>
                  <a:pt x="1668" y="17003"/>
                </a:lnTo>
                <a:lnTo>
                  <a:pt x="1993" y="17369"/>
                </a:lnTo>
                <a:lnTo>
                  <a:pt x="2400" y="17695"/>
                </a:lnTo>
                <a:lnTo>
                  <a:pt x="2807" y="17980"/>
                </a:lnTo>
                <a:lnTo>
                  <a:pt x="3214" y="18264"/>
                </a:lnTo>
                <a:lnTo>
                  <a:pt x="3661" y="18549"/>
                </a:lnTo>
                <a:lnTo>
                  <a:pt x="4109" y="18793"/>
                </a:lnTo>
                <a:lnTo>
                  <a:pt x="4597" y="18996"/>
                </a:lnTo>
                <a:lnTo>
                  <a:pt x="5532" y="19363"/>
                </a:lnTo>
                <a:lnTo>
                  <a:pt x="6549" y="19607"/>
                </a:lnTo>
                <a:lnTo>
                  <a:pt x="7525" y="19810"/>
                </a:lnTo>
                <a:lnTo>
                  <a:pt x="8136" y="19891"/>
                </a:lnTo>
                <a:lnTo>
                  <a:pt x="8746" y="19932"/>
                </a:lnTo>
                <a:lnTo>
                  <a:pt x="10007" y="20013"/>
                </a:lnTo>
                <a:lnTo>
                  <a:pt x="11227" y="19973"/>
                </a:lnTo>
                <a:lnTo>
                  <a:pt x="12447" y="19891"/>
                </a:lnTo>
                <a:lnTo>
                  <a:pt x="14928" y="19688"/>
                </a:lnTo>
                <a:lnTo>
                  <a:pt x="16149" y="19566"/>
                </a:lnTo>
                <a:lnTo>
                  <a:pt x="17369" y="19485"/>
                </a:lnTo>
                <a:lnTo>
                  <a:pt x="18711" y="19444"/>
                </a:lnTo>
                <a:lnTo>
                  <a:pt x="20013" y="19485"/>
                </a:lnTo>
                <a:lnTo>
                  <a:pt x="22657" y="19566"/>
                </a:lnTo>
                <a:lnTo>
                  <a:pt x="23837" y="19647"/>
                </a:lnTo>
                <a:lnTo>
                  <a:pt x="25626" y="19647"/>
                </a:lnTo>
                <a:lnTo>
                  <a:pt x="26196" y="19607"/>
                </a:lnTo>
                <a:lnTo>
                  <a:pt x="26806" y="19525"/>
                </a:lnTo>
                <a:lnTo>
                  <a:pt x="27375" y="19403"/>
                </a:lnTo>
                <a:lnTo>
                  <a:pt x="27823" y="19281"/>
                </a:lnTo>
                <a:lnTo>
                  <a:pt x="28311" y="19118"/>
                </a:lnTo>
                <a:lnTo>
                  <a:pt x="28758" y="18915"/>
                </a:lnTo>
                <a:lnTo>
                  <a:pt x="29206" y="18712"/>
                </a:lnTo>
                <a:lnTo>
                  <a:pt x="29613" y="18508"/>
                </a:lnTo>
                <a:lnTo>
                  <a:pt x="30060" y="18264"/>
                </a:lnTo>
                <a:lnTo>
                  <a:pt x="30833" y="17695"/>
                </a:lnTo>
                <a:lnTo>
                  <a:pt x="31565" y="17044"/>
                </a:lnTo>
                <a:lnTo>
                  <a:pt x="32257" y="16352"/>
                </a:lnTo>
                <a:lnTo>
                  <a:pt x="32867" y="15580"/>
                </a:lnTo>
                <a:lnTo>
                  <a:pt x="33395" y="14766"/>
                </a:lnTo>
                <a:lnTo>
                  <a:pt x="33680" y="14278"/>
                </a:lnTo>
                <a:lnTo>
                  <a:pt x="33884" y="13749"/>
                </a:lnTo>
                <a:lnTo>
                  <a:pt x="34128" y="13261"/>
                </a:lnTo>
                <a:lnTo>
                  <a:pt x="34290" y="12732"/>
                </a:lnTo>
                <a:lnTo>
                  <a:pt x="34453" y="12204"/>
                </a:lnTo>
                <a:lnTo>
                  <a:pt x="34575" y="11634"/>
                </a:lnTo>
                <a:lnTo>
                  <a:pt x="34697" y="11105"/>
                </a:lnTo>
                <a:lnTo>
                  <a:pt x="34778" y="10536"/>
                </a:lnTo>
                <a:lnTo>
                  <a:pt x="34819" y="9966"/>
                </a:lnTo>
                <a:lnTo>
                  <a:pt x="34819" y="9438"/>
                </a:lnTo>
                <a:lnTo>
                  <a:pt x="34819" y="8868"/>
                </a:lnTo>
                <a:lnTo>
                  <a:pt x="34819" y="8299"/>
                </a:lnTo>
                <a:lnTo>
                  <a:pt x="34738" y="7729"/>
                </a:lnTo>
                <a:lnTo>
                  <a:pt x="34656" y="7200"/>
                </a:lnTo>
                <a:lnTo>
                  <a:pt x="34575" y="6631"/>
                </a:lnTo>
                <a:lnTo>
                  <a:pt x="34412" y="6102"/>
                </a:lnTo>
                <a:lnTo>
                  <a:pt x="34290" y="5533"/>
                </a:lnTo>
                <a:lnTo>
                  <a:pt x="34087" y="5004"/>
                </a:lnTo>
                <a:lnTo>
                  <a:pt x="33884" y="4475"/>
                </a:lnTo>
                <a:lnTo>
                  <a:pt x="33640" y="3946"/>
                </a:lnTo>
                <a:lnTo>
                  <a:pt x="33395" y="3499"/>
                </a:lnTo>
                <a:lnTo>
                  <a:pt x="33111" y="3051"/>
                </a:lnTo>
                <a:lnTo>
                  <a:pt x="32826" y="2604"/>
                </a:lnTo>
                <a:lnTo>
                  <a:pt x="32501" y="2238"/>
                </a:lnTo>
                <a:lnTo>
                  <a:pt x="32134" y="1831"/>
                </a:lnTo>
                <a:lnTo>
                  <a:pt x="31768" y="1465"/>
                </a:lnTo>
                <a:lnTo>
                  <a:pt x="31362" y="1180"/>
                </a:lnTo>
                <a:lnTo>
                  <a:pt x="30914" y="896"/>
                </a:lnTo>
                <a:lnTo>
                  <a:pt x="30426" y="611"/>
                </a:lnTo>
                <a:lnTo>
                  <a:pt x="29938" y="407"/>
                </a:lnTo>
                <a:lnTo>
                  <a:pt x="29450" y="285"/>
                </a:lnTo>
                <a:lnTo>
                  <a:pt x="28921" y="163"/>
                </a:lnTo>
                <a:lnTo>
                  <a:pt x="28392" y="82"/>
                </a:lnTo>
                <a:lnTo>
                  <a:pt x="27823" y="41"/>
                </a:lnTo>
                <a:lnTo>
                  <a:pt x="2729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5" name="Google Shape;1055;p31"/>
          <p:cNvSpPr/>
          <p:nvPr/>
        </p:nvSpPr>
        <p:spPr>
          <a:xfrm rot="10800000" flipH="1">
            <a:off x="1920142" y="4470671"/>
            <a:ext cx="85658" cy="85658"/>
          </a:xfrm>
          <a:custGeom>
            <a:avLst/>
            <a:gdLst/>
            <a:ahLst/>
            <a:cxnLst/>
            <a:rect l="l" t="t" r="r" b="b"/>
            <a:pathLst>
              <a:path w="1872" h="1872" extrusionOk="0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6" name="Google Shape;1056;p31"/>
          <p:cNvSpPr/>
          <p:nvPr/>
        </p:nvSpPr>
        <p:spPr>
          <a:xfrm rot="10800000" flipH="1">
            <a:off x="8271314" y="3824986"/>
            <a:ext cx="152693" cy="154523"/>
          </a:xfrm>
          <a:custGeom>
            <a:avLst/>
            <a:gdLst/>
            <a:ahLst/>
            <a:cxnLst/>
            <a:rect l="l" t="t" r="r" b="b"/>
            <a:pathLst>
              <a:path w="3337" h="3377" extrusionOk="0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7" name="Google Shape;1057;p31"/>
          <p:cNvSpPr/>
          <p:nvPr/>
        </p:nvSpPr>
        <p:spPr>
          <a:xfrm rot="10800000" flipH="1">
            <a:off x="1853114" y="552749"/>
            <a:ext cx="152693" cy="154523"/>
          </a:xfrm>
          <a:custGeom>
            <a:avLst/>
            <a:gdLst/>
            <a:ahLst/>
            <a:cxnLst/>
            <a:rect l="l" t="t" r="r" b="b"/>
            <a:pathLst>
              <a:path w="3337" h="3377" extrusionOk="0">
                <a:moveTo>
                  <a:pt x="1506" y="0"/>
                </a:moveTo>
                <a:lnTo>
                  <a:pt x="1262" y="41"/>
                </a:lnTo>
                <a:lnTo>
                  <a:pt x="1018" y="122"/>
                </a:lnTo>
                <a:lnTo>
                  <a:pt x="774" y="204"/>
                </a:lnTo>
                <a:lnTo>
                  <a:pt x="570" y="366"/>
                </a:lnTo>
                <a:lnTo>
                  <a:pt x="408" y="529"/>
                </a:lnTo>
                <a:lnTo>
                  <a:pt x="245" y="692"/>
                </a:lnTo>
                <a:lnTo>
                  <a:pt x="164" y="895"/>
                </a:lnTo>
                <a:lnTo>
                  <a:pt x="82" y="1098"/>
                </a:lnTo>
                <a:lnTo>
                  <a:pt x="1" y="1342"/>
                </a:lnTo>
                <a:lnTo>
                  <a:pt x="1" y="1546"/>
                </a:lnTo>
                <a:lnTo>
                  <a:pt x="1" y="1790"/>
                </a:lnTo>
                <a:lnTo>
                  <a:pt x="1" y="1993"/>
                </a:lnTo>
                <a:lnTo>
                  <a:pt x="123" y="2319"/>
                </a:lnTo>
                <a:lnTo>
                  <a:pt x="245" y="2563"/>
                </a:lnTo>
                <a:lnTo>
                  <a:pt x="448" y="2807"/>
                </a:lnTo>
                <a:lnTo>
                  <a:pt x="692" y="3010"/>
                </a:lnTo>
                <a:lnTo>
                  <a:pt x="936" y="3173"/>
                </a:lnTo>
                <a:lnTo>
                  <a:pt x="1221" y="3295"/>
                </a:lnTo>
                <a:lnTo>
                  <a:pt x="1506" y="3376"/>
                </a:lnTo>
                <a:lnTo>
                  <a:pt x="1831" y="3376"/>
                </a:lnTo>
                <a:lnTo>
                  <a:pt x="2075" y="3336"/>
                </a:lnTo>
                <a:lnTo>
                  <a:pt x="2319" y="3254"/>
                </a:lnTo>
                <a:lnTo>
                  <a:pt x="2564" y="3173"/>
                </a:lnTo>
                <a:lnTo>
                  <a:pt x="2767" y="3010"/>
                </a:lnTo>
                <a:lnTo>
                  <a:pt x="2930" y="2847"/>
                </a:lnTo>
                <a:lnTo>
                  <a:pt x="3092" y="2685"/>
                </a:lnTo>
                <a:lnTo>
                  <a:pt x="3214" y="2441"/>
                </a:lnTo>
                <a:lnTo>
                  <a:pt x="3296" y="2197"/>
                </a:lnTo>
                <a:lnTo>
                  <a:pt x="3336" y="1912"/>
                </a:lnTo>
                <a:lnTo>
                  <a:pt x="3336" y="1627"/>
                </a:lnTo>
                <a:lnTo>
                  <a:pt x="3296" y="1342"/>
                </a:lnTo>
                <a:lnTo>
                  <a:pt x="3214" y="1098"/>
                </a:lnTo>
                <a:lnTo>
                  <a:pt x="3092" y="854"/>
                </a:lnTo>
                <a:lnTo>
                  <a:pt x="2930" y="610"/>
                </a:lnTo>
                <a:lnTo>
                  <a:pt x="2726" y="407"/>
                </a:lnTo>
                <a:lnTo>
                  <a:pt x="2482" y="244"/>
                </a:lnTo>
                <a:lnTo>
                  <a:pt x="2238" y="122"/>
                </a:lnTo>
                <a:lnTo>
                  <a:pt x="1994" y="41"/>
                </a:lnTo>
                <a:lnTo>
                  <a:pt x="17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58" name="Google Shape;1058;p31"/>
          <p:cNvGrpSpPr/>
          <p:nvPr/>
        </p:nvGrpSpPr>
        <p:grpSpPr>
          <a:xfrm rot="-5400000" flipH="1">
            <a:off x="-1004624" y="3805865"/>
            <a:ext cx="1915490" cy="2459786"/>
            <a:chOff x="2659350" y="1746500"/>
            <a:chExt cx="379350" cy="487125"/>
          </a:xfrm>
        </p:grpSpPr>
        <p:sp>
          <p:nvSpPr>
            <p:cNvPr id="1059" name="Google Shape;1059;p31"/>
            <p:cNvSpPr/>
            <p:nvPr/>
          </p:nvSpPr>
          <p:spPr>
            <a:xfrm>
              <a:off x="2659350" y="1746500"/>
              <a:ext cx="379350" cy="487125"/>
            </a:xfrm>
            <a:custGeom>
              <a:avLst/>
              <a:gdLst/>
              <a:ahLst/>
              <a:cxnLst/>
              <a:rect l="l" t="t" r="r" b="b"/>
              <a:pathLst>
                <a:path w="15174" h="19485" extrusionOk="0">
                  <a:moveTo>
                    <a:pt x="14116" y="1"/>
                  </a:moveTo>
                  <a:lnTo>
                    <a:pt x="14034" y="42"/>
                  </a:lnTo>
                  <a:lnTo>
                    <a:pt x="13261" y="774"/>
                  </a:lnTo>
                  <a:lnTo>
                    <a:pt x="12448" y="1465"/>
                  </a:lnTo>
                  <a:lnTo>
                    <a:pt x="11634" y="2116"/>
                  </a:lnTo>
                  <a:lnTo>
                    <a:pt x="10821" y="2767"/>
                  </a:lnTo>
                  <a:lnTo>
                    <a:pt x="9112" y="4028"/>
                  </a:lnTo>
                  <a:lnTo>
                    <a:pt x="7404" y="5248"/>
                  </a:lnTo>
                  <a:lnTo>
                    <a:pt x="5899" y="6428"/>
                  </a:lnTo>
                  <a:lnTo>
                    <a:pt x="5167" y="7079"/>
                  </a:lnTo>
                  <a:lnTo>
                    <a:pt x="4435" y="7729"/>
                  </a:lnTo>
                  <a:lnTo>
                    <a:pt x="3743" y="8380"/>
                  </a:lnTo>
                  <a:lnTo>
                    <a:pt x="3133" y="9072"/>
                  </a:lnTo>
                  <a:lnTo>
                    <a:pt x="2482" y="9844"/>
                  </a:lnTo>
                  <a:lnTo>
                    <a:pt x="1953" y="10617"/>
                  </a:lnTo>
                  <a:lnTo>
                    <a:pt x="1425" y="11390"/>
                  </a:lnTo>
                  <a:lnTo>
                    <a:pt x="1018" y="12204"/>
                  </a:lnTo>
                  <a:lnTo>
                    <a:pt x="652" y="13058"/>
                  </a:lnTo>
                  <a:lnTo>
                    <a:pt x="326" y="13912"/>
                  </a:lnTo>
                  <a:lnTo>
                    <a:pt x="123" y="14766"/>
                  </a:lnTo>
                  <a:lnTo>
                    <a:pt x="82" y="15173"/>
                  </a:lnTo>
                  <a:lnTo>
                    <a:pt x="42" y="15620"/>
                  </a:lnTo>
                  <a:lnTo>
                    <a:pt x="1" y="16068"/>
                  </a:lnTo>
                  <a:lnTo>
                    <a:pt x="42" y="16475"/>
                  </a:lnTo>
                  <a:lnTo>
                    <a:pt x="82" y="16922"/>
                  </a:lnTo>
                  <a:lnTo>
                    <a:pt x="164" y="17329"/>
                  </a:lnTo>
                  <a:lnTo>
                    <a:pt x="326" y="17736"/>
                  </a:lnTo>
                  <a:lnTo>
                    <a:pt x="489" y="18102"/>
                  </a:lnTo>
                  <a:lnTo>
                    <a:pt x="733" y="18468"/>
                  </a:lnTo>
                  <a:lnTo>
                    <a:pt x="977" y="18753"/>
                  </a:lnTo>
                  <a:lnTo>
                    <a:pt x="1303" y="18997"/>
                  </a:lnTo>
                  <a:lnTo>
                    <a:pt x="1669" y="19200"/>
                  </a:lnTo>
                  <a:lnTo>
                    <a:pt x="2035" y="19363"/>
                  </a:lnTo>
                  <a:lnTo>
                    <a:pt x="2442" y="19444"/>
                  </a:lnTo>
                  <a:lnTo>
                    <a:pt x="2930" y="19485"/>
                  </a:lnTo>
                  <a:lnTo>
                    <a:pt x="3418" y="19485"/>
                  </a:lnTo>
                  <a:lnTo>
                    <a:pt x="3906" y="19444"/>
                  </a:lnTo>
                  <a:lnTo>
                    <a:pt x="4394" y="19363"/>
                  </a:lnTo>
                  <a:lnTo>
                    <a:pt x="5370" y="19159"/>
                  </a:lnTo>
                  <a:lnTo>
                    <a:pt x="6306" y="18915"/>
                  </a:lnTo>
                  <a:lnTo>
                    <a:pt x="7323" y="18631"/>
                  </a:lnTo>
                  <a:lnTo>
                    <a:pt x="8340" y="18305"/>
                  </a:lnTo>
                  <a:lnTo>
                    <a:pt x="9356" y="17980"/>
                  </a:lnTo>
                  <a:lnTo>
                    <a:pt x="10333" y="17614"/>
                  </a:lnTo>
                  <a:lnTo>
                    <a:pt x="11309" y="17166"/>
                  </a:lnTo>
                  <a:lnTo>
                    <a:pt x="12285" y="16719"/>
                  </a:lnTo>
                  <a:lnTo>
                    <a:pt x="13221" y="16271"/>
                  </a:lnTo>
                  <a:lnTo>
                    <a:pt x="14156" y="15743"/>
                  </a:lnTo>
                  <a:lnTo>
                    <a:pt x="15051" y="15214"/>
                  </a:lnTo>
                  <a:lnTo>
                    <a:pt x="15132" y="15173"/>
                  </a:lnTo>
                  <a:lnTo>
                    <a:pt x="15173" y="15092"/>
                  </a:lnTo>
                  <a:lnTo>
                    <a:pt x="15173" y="15051"/>
                  </a:lnTo>
                  <a:lnTo>
                    <a:pt x="15132" y="14970"/>
                  </a:lnTo>
                  <a:lnTo>
                    <a:pt x="15092" y="14929"/>
                  </a:lnTo>
                  <a:lnTo>
                    <a:pt x="15010" y="14888"/>
                  </a:lnTo>
                  <a:lnTo>
                    <a:pt x="14888" y="14888"/>
                  </a:lnTo>
                  <a:lnTo>
                    <a:pt x="13994" y="15417"/>
                  </a:lnTo>
                  <a:lnTo>
                    <a:pt x="13099" y="15905"/>
                  </a:lnTo>
                  <a:lnTo>
                    <a:pt x="12163" y="16393"/>
                  </a:lnTo>
                  <a:lnTo>
                    <a:pt x="11228" y="16800"/>
                  </a:lnTo>
                  <a:lnTo>
                    <a:pt x="10292" y="17207"/>
                  </a:lnTo>
                  <a:lnTo>
                    <a:pt x="9316" y="17573"/>
                  </a:lnTo>
                  <a:lnTo>
                    <a:pt x="8340" y="17939"/>
                  </a:lnTo>
                  <a:lnTo>
                    <a:pt x="7363" y="18224"/>
                  </a:lnTo>
                  <a:lnTo>
                    <a:pt x="6387" y="18508"/>
                  </a:lnTo>
                  <a:lnTo>
                    <a:pt x="5452" y="18753"/>
                  </a:lnTo>
                  <a:lnTo>
                    <a:pt x="4475" y="18956"/>
                  </a:lnTo>
                  <a:lnTo>
                    <a:pt x="3987" y="19037"/>
                  </a:lnTo>
                  <a:lnTo>
                    <a:pt x="3499" y="19119"/>
                  </a:lnTo>
                  <a:lnTo>
                    <a:pt x="3052" y="19119"/>
                  </a:lnTo>
                  <a:lnTo>
                    <a:pt x="2604" y="19078"/>
                  </a:lnTo>
                  <a:lnTo>
                    <a:pt x="2157" y="18997"/>
                  </a:lnTo>
                  <a:lnTo>
                    <a:pt x="1750" y="18834"/>
                  </a:lnTo>
                  <a:lnTo>
                    <a:pt x="1425" y="18631"/>
                  </a:lnTo>
                  <a:lnTo>
                    <a:pt x="1140" y="18386"/>
                  </a:lnTo>
                  <a:lnTo>
                    <a:pt x="896" y="18061"/>
                  </a:lnTo>
                  <a:lnTo>
                    <a:pt x="692" y="17695"/>
                  </a:lnTo>
                  <a:lnTo>
                    <a:pt x="530" y="17329"/>
                  </a:lnTo>
                  <a:lnTo>
                    <a:pt x="448" y="16922"/>
                  </a:lnTo>
                  <a:lnTo>
                    <a:pt x="408" y="16475"/>
                  </a:lnTo>
                  <a:lnTo>
                    <a:pt x="367" y="16068"/>
                  </a:lnTo>
                  <a:lnTo>
                    <a:pt x="408" y="15661"/>
                  </a:lnTo>
                  <a:lnTo>
                    <a:pt x="448" y="15214"/>
                  </a:lnTo>
                  <a:lnTo>
                    <a:pt x="611" y="14400"/>
                  </a:lnTo>
                  <a:lnTo>
                    <a:pt x="855" y="13546"/>
                  </a:lnTo>
                  <a:lnTo>
                    <a:pt x="1181" y="12732"/>
                  </a:lnTo>
                  <a:lnTo>
                    <a:pt x="1587" y="11919"/>
                  </a:lnTo>
                  <a:lnTo>
                    <a:pt x="2035" y="11146"/>
                  </a:lnTo>
                  <a:lnTo>
                    <a:pt x="2564" y="10373"/>
                  </a:lnTo>
                  <a:lnTo>
                    <a:pt x="3133" y="9641"/>
                  </a:lnTo>
                  <a:lnTo>
                    <a:pt x="3743" y="8950"/>
                  </a:lnTo>
                  <a:lnTo>
                    <a:pt x="4394" y="8299"/>
                  </a:lnTo>
                  <a:lnTo>
                    <a:pt x="5045" y="7648"/>
                  </a:lnTo>
                  <a:lnTo>
                    <a:pt x="5736" y="7038"/>
                  </a:lnTo>
                  <a:lnTo>
                    <a:pt x="6468" y="6428"/>
                  </a:lnTo>
                  <a:lnTo>
                    <a:pt x="7201" y="5858"/>
                  </a:lnTo>
                  <a:lnTo>
                    <a:pt x="9031" y="4557"/>
                  </a:lnTo>
                  <a:lnTo>
                    <a:pt x="10821" y="3214"/>
                  </a:lnTo>
                  <a:lnTo>
                    <a:pt x="11756" y="2523"/>
                  </a:lnTo>
                  <a:lnTo>
                    <a:pt x="12611" y="1831"/>
                  </a:lnTo>
                  <a:lnTo>
                    <a:pt x="13465" y="1058"/>
                  </a:lnTo>
                  <a:lnTo>
                    <a:pt x="14278" y="286"/>
                  </a:lnTo>
                  <a:lnTo>
                    <a:pt x="14319" y="245"/>
                  </a:lnTo>
                  <a:lnTo>
                    <a:pt x="14360" y="164"/>
                  </a:lnTo>
                  <a:lnTo>
                    <a:pt x="14319" y="82"/>
                  </a:lnTo>
                  <a:lnTo>
                    <a:pt x="14278" y="42"/>
                  </a:lnTo>
                  <a:lnTo>
                    <a:pt x="142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31"/>
            <p:cNvSpPr/>
            <p:nvPr/>
          </p:nvSpPr>
          <p:spPr>
            <a:xfrm>
              <a:off x="2701050" y="1843125"/>
              <a:ext cx="309175" cy="322375"/>
            </a:xfrm>
            <a:custGeom>
              <a:avLst/>
              <a:gdLst/>
              <a:ahLst/>
              <a:cxnLst/>
              <a:rect l="l" t="t" r="r" b="b"/>
              <a:pathLst>
                <a:path w="12367" h="12895" extrusionOk="0">
                  <a:moveTo>
                    <a:pt x="12163" y="0"/>
                  </a:moveTo>
                  <a:lnTo>
                    <a:pt x="12081" y="41"/>
                  </a:lnTo>
                  <a:lnTo>
                    <a:pt x="9600" y="1831"/>
                  </a:lnTo>
                  <a:lnTo>
                    <a:pt x="7160" y="3702"/>
                  </a:lnTo>
                  <a:lnTo>
                    <a:pt x="5939" y="4637"/>
                  </a:lnTo>
                  <a:lnTo>
                    <a:pt x="4760" y="5613"/>
                  </a:lnTo>
                  <a:lnTo>
                    <a:pt x="3580" y="6630"/>
                  </a:lnTo>
                  <a:lnTo>
                    <a:pt x="2441" y="7647"/>
                  </a:lnTo>
                  <a:lnTo>
                    <a:pt x="1872" y="8135"/>
                  </a:lnTo>
                  <a:lnTo>
                    <a:pt x="1343" y="8664"/>
                  </a:lnTo>
                  <a:lnTo>
                    <a:pt x="855" y="9193"/>
                  </a:lnTo>
                  <a:lnTo>
                    <a:pt x="611" y="9478"/>
                  </a:lnTo>
                  <a:lnTo>
                    <a:pt x="407" y="9762"/>
                  </a:lnTo>
                  <a:lnTo>
                    <a:pt x="285" y="10047"/>
                  </a:lnTo>
                  <a:lnTo>
                    <a:pt x="163" y="10332"/>
                  </a:lnTo>
                  <a:lnTo>
                    <a:pt x="82" y="10617"/>
                  </a:lnTo>
                  <a:lnTo>
                    <a:pt x="1" y="10901"/>
                  </a:lnTo>
                  <a:lnTo>
                    <a:pt x="1" y="11227"/>
                  </a:lnTo>
                  <a:lnTo>
                    <a:pt x="41" y="11511"/>
                  </a:lnTo>
                  <a:lnTo>
                    <a:pt x="123" y="11796"/>
                  </a:lnTo>
                  <a:lnTo>
                    <a:pt x="285" y="12081"/>
                  </a:lnTo>
                  <a:lnTo>
                    <a:pt x="448" y="12284"/>
                  </a:lnTo>
                  <a:lnTo>
                    <a:pt x="651" y="12488"/>
                  </a:lnTo>
                  <a:lnTo>
                    <a:pt x="896" y="12610"/>
                  </a:lnTo>
                  <a:lnTo>
                    <a:pt x="1140" y="12732"/>
                  </a:lnTo>
                  <a:lnTo>
                    <a:pt x="1384" y="12813"/>
                  </a:lnTo>
                  <a:lnTo>
                    <a:pt x="1668" y="12854"/>
                  </a:lnTo>
                  <a:lnTo>
                    <a:pt x="2238" y="12894"/>
                  </a:lnTo>
                  <a:lnTo>
                    <a:pt x="2929" y="12813"/>
                  </a:lnTo>
                  <a:lnTo>
                    <a:pt x="3621" y="12691"/>
                  </a:lnTo>
                  <a:lnTo>
                    <a:pt x="5004" y="12366"/>
                  </a:lnTo>
                  <a:lnTo>
                    <a:pt x="6712" y="11918"/>
                  </a:lnTo>
                  <a:lnTo>
                    <a:pt x="8380" y="11389"/>
                  </a:lnTo>
                  <a:lnTo>
                    <a:pt x="10048" y="10820"/>
                  </a:lnTo>
                  <a:lnTo>
                    <a:pt x="11715" y="10210"/>
                  </a:lnTo>
                  <a:lnTo>
                    <a:pt x="11756" y="10128"/>
                  </a:lnTo>
                  <a:lnTo>
                    <a:pt x="11797" y="10088"/>
                  </a:lnTo>
                  <a:lnTo>
                    <a:pt x="11837" y="9966"/>
                  </a:lnTo>
                  <a:lnTo>
                    <a:pt x="11797" y="9884"/>
                  </a:lnTo>
                  <a:lnTo>
                    <a:pt x="11756" y="9844"/>
                  </a:lnTo>
                  <a:lnTo>
                    <a:pt x="11675" y="9803"/>
                  </a:lnTo>
                  <a:lnTo>
                    <a:pt x="11593" y="9844"/>
                  </a:lnTo>
                  <a:lnTo>
                    <a:pt x="10210" y="10373"/>
                  </a:lnTo>
                  <a:lnTo>
                    <a:pt x="8827" y="10861"/>
                  </a:lnTo>
                  <a:lnTo>
                    <a:pt x="7444" y="11308"/>
                  </a:lnTo>
                  <a:lnTo>
                    <a:pt x="6021" y="11715"/>
                  </a:lnTo>
                  <a:lnTo>
                    <a:pt x="4597" y="12081"/>
                  </a:lnTo>
                  <a:lnTo>
                    <a:pt x="3173" y="12366"/>
                  </a:lnTo>
                  <a:lnTo>
                    <a:pt x="2604" y="12488"/>
                  </a:lnTo>
                  <a:lnTo>
                    <a:pt x="2034" y="12528"/>
                  </a:lnTo>
                  <a:lnTo>
                    <a:pt x="1709" y="12488"/>
                  </a:lnTo>
                  <a:lnTo>
                    <a:pt x="1424" y="12447"/>
                  </a:lnTo>
                  <a:lnTo>
                    <a:pt x="1180" y="12366"/>
                  </a:lnTo>
                  <a:lnTo>
                    <a:pt x="936" y="12244"/>
                  </a:lnTo>
                  <a:lnTo>
                    <a:pt x="692" y="12040"/>
                  </a:lnTo>
                  <a:lnTo>
                    <a:pt x="529" y="11796"/>
                  </a:lnTo>
                  <a:lnTo>
                    <a:pt x="448" y="11511"/>
                  </a:lnTo>
                  <a:lnTo>
                    <a:pt x="407" y="11227"/>
                  </a:lnTo>
                  <a:lnTo>
                    <a:pt x="407" y="10942"/>
                  </a:lnTo>
                  <a:lnTo>
                    <a:pt x="448" y="10657"/>
                  </a:lnTo>
                  <a:lnTo>
                    <a:pt x="529" y="10373"/>
                  </a:lnTo>
                  <a:lnTo>
                    <a:pt x="651" y="10088"/>
                  </a:lnTo>
                  <a:lnTo>
                    <a:pt x="855" y="9803"/>
                  </a:lnTo>
                  <a:lnTo>
                    <a:pt x="1058" y="9518"/>
                  </a:lnTo>
                  <a:lnTo>
                    <a:pt x="1546" y="8990"/>
                  </a:lnTo>
                  <a:lnTo>
                    <a:pt x="2034" y="8501"/>
                  </a:lnTo>
                  <a:lnTo>
                    <a:pt x="2563" y="8013"/>
                  </a:lnTo>
                  <a:lnTo>
                    <a:pt x="3621" y="7037"/>
                  </a:lnTo>
                  <a:lnTo>
                    <a:pt x="4719" y="6102"/>
                  </a:lnTo>
                  <a:lnTo>
                    <a:pt x="5858" y="5207"/>
                  </a:lnTo>
                  <a:lnTo>
                    <a:pt x="6956" y="4271"/>
                  </a:lnTo>
                  <a:lnTo>
                    <a:pt x="8299" y="3295"/>
                  </a:lnTo>
                  <a:lnTo>
                    <a:pt x="9600" y="2278"/>
                  </a:lnTo>
                  <a:lnTo>
                    <a:pt x="12285" y="366"/>
                  </a:lnTo>
                  <a:lnTo>
                    <a:pt x="12326" y="285"/>
                  </a:lnTo>
                  <a:lnTo>
                    <a:pt x="12366" y="203"/>
                  </a:lnTo>
                  <a:lnTo>
                    <a:pt x="12326" y="81"/>
                  </a:lnTo>
                  <a:lnTo>
                    <a:pt x="12285" y="41"/>
                  </a:lnTo>
                  <a:lnTo>
                    <a:pt x="12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31"/>
            <p:cNvSpPr/>
            <p:nvPr/>
          </p:nvSpPr>
          <p:spPr>
            <a:xfrm>
              <a:off x="2756975" y="1978375"/>
              <a:ext cx="183075" cy="133225"/>
            </a:xfrm>
            <a:custGeom>
              <a:avLst/>
              <a:gdLst/>
              <a:ahLst/>
              <a:cxnLst/>
              <a:rect l="l" t="t" r="r" b="b"/>
              <a:pathLst>
                <a:path w="7323" h="5329" extrusionOk="0">
                  <a:moveTo>
                    <a:pt x="5980" y="366"/>
                  </a:moveTo>
                  <a:lnTo>
                    <a:pt x="6306" y="407"/>
                  </a:lnTo>
                  <a:lnTo>
                    <a:pt x="6428" y="407"/>
                  </a:lnTo>
                  <a:lnTo>
                    <a:pt x="6550" y="488"/>
                  </a:lnTo>
                  <a:lnTo>
                    <a:pt x="6672" y="569"/>
                  </a:lnTo>
                  <a:lnTo>
                    <a:pt x="6753" y="651"/>
                  </a:lnTo>
                  <a:lnTo>
                    <a:pt x="6834" y="814"/>
                  </a:lnTo>
                  <a:lnTo>
                    <a:pt x="6875" y="936"/>
                  </a:lnTo>
                  <a:lnTo>
                    <a:pt x="6956" y="1302"/>
                  </a:lnTo>
                  <a:lnTo>
                    <a:pt x="6916" y="1586"/>
                  </a:lnTo>
                  <a:lnTo>
                    <a:pt x="6834" y="1912"/>
                  </a:lnTo>
                  <a:lnTo>
                    <a:pt x="6672" y="2197"/>
                  </a:lnTo>
                  <a:lnTo>
                    <a:pt x="6468" y="2522"/>
                  </a:lnTo>
                  <a:lnTo>
                    <a:pt x="6184" y="2766"/>
                  </a:lnTo>
                  <a:lnTo>
                    <a:pt x="5858" y="3010"/>
                  </a:lnTo>
                  <a:lnTo>
                    <a:pt x="5533" y="3213"/>
                  </a:lnTo>
                  <a:lnTo>
                    <a:pt x="4841" y="3580"/>
                  </a:lnTo>
                  <a:lnTo>
                    <a:pt x="4109" y="3864"/>
                  </a:lnTo>
                  <a:lnTo>
                    <a:pt x="3092" y="4271"/>
                  </a:lnTo>
                  <a:lnTo>
                    <a:pt x="2075" y="4637"/>
                  </a:lnTo>
                  <a:lnTo>
                    <a:pt x="1709" y="4800"/>
                  </a:lnTo>
                  <a:lnTo>
                    <a:pt x="1180" y="4963"/>
                  </a:lnTo>
                  <a:lnTo>
                    <a:pt x="692" y="4963"/>
                  </a:lnTo>
                  <a:lnTo>
                    <a:pt x="530" y="4881"/>
                  </a:lnTo>
                  <a:lnTo>
                    <a:pt x="448" y="4840"/>
                  </a:lnTo>
                  <a:lnTo>
                    <a:pt x="408" y="4759"/>
                  </a:lnTo>
                  <a:lnTo>
                    <a:pt x="367" y="4637"/>
                  </a:lnTo>
                  <a:lnTo>
                    <a:pt x="367" y="4515"/>
                  </a:lnTo>
                  <a:lnTo>
                    <a:pt x="448" y="4312"/>
                  </a:lnTo>
                  <a:lnTo>
                    <a:pt x="570" y="4108"/>
                  </a:lnTo>
                  <a:lnTo>
                    <a:pt x="733" y="3946"/>
                  </a:lnTo>
                  <a:lnTo>
                    <a:pt x="1384" y="3335"/>
                  </a:lnTo>
                  <a:lnTo>
                    <a:pt x="2075" y="2685"/>
                  </a:lnTo>
                  <a:lnTo>
                    <a:pt x="2848" y="2034"/>
                  </a:lnTo>
                  <a:lnTo>
                    <a:pt x="3621" y="1424"/>
                  </a:lnTo>
                  <a:lnTo>
                    <a:pt x="4068" y="1180"/>
                  </a:lnTo>
                  <a:lnTo>
                    <a:pt x="4475" y="936"/>
                  </a:lnTo>
                  <a:lnTo>
                    <a:pt x="4841" y="732"/>
                  </a:lnTo>
                  <a:lnTo>
                    <a:pt x="5207" y="569"/>
                  </a:lnTo>
                  <a:lnTo>
                    <a:pt x="5614" y="447"/>
                  </a:lnTo>
                  <a:lnTo>
                    <a:pt x="5980" y="366"/>
                  </a:lnTo>
                  <a:close/>
                  <a:moveTo>
                    <a:pt x="6021" y="0"/>
                  </a:moveTo>
                  <a:lnTo>
                    <a:pt x="5614" y="81"/>
                  </a:lnTo>
                  <a:lnTo>
                    <a:pt x="5207" y="203"/>
                  </a:lnTo>
                  <a:lnTo>
                    <a:pt x="4841" y="366"/>
                  </a:lnTo>
                  <a:lnTo>
                    <a:pt x="4353" y="569"/>
                  </a:lnTo>
                  <a:lnTo>
                    <a:pt x="3865" y="854"/>
                  </a:lnTo>
                  <a:lnTo>
                    <a:pt x="3377" y="1180"/>
                  </a:lnTo>
                  <a:lnTo>
                    <a:pt x="2930" y="1505"/>
                  </a:lnTo>
                  <a:lnTo>
                    <a:pt x="2035" y="2237"/>
                  </a:lnTo>
                  <a:lnTo>
                    <a:pt x="1180" y="2969"/>
                  </a:lnTo>
                  <a:lnTo>
                    <a:pt x="814" y="3295"/>
                  </a:lnTo>
                  <a:lnTo>
                    <a:pt x="448" y="3702"/>
                  </a:lnTo>
                  <a:lnTo>
                    <a:pt x="245" y="3905"/>
                  </a:lnTo>
                  <a:lnTo>
                    <a:pt x="123" y="4108"/>
                  </a:lnTo>
                  <a:lnTo>
                    <a:pt x="42" y="4352"/>
                  </a:lnTo>
                  <a:lnTo>
                    <a:pt x="1" y="4596"/>
                  </a:lnTo>
                  <a:lnTo>
                    <a:pt x="42" y="4840"/>
                  </a:lnTo>
                  <a:lnTo>
                    <a:pt x="164" y="5044"/>
                  </a:lnTo>
                  <a:lnTo>
                    <a:pt x="326" y="5207"/>
                  </a:lnTo>
                  <a:lnTo>
                    <a:pt x="530" y="5288"/>
                  </a:lnTo>
                  <a:lnTo>
                    <a:pt x="774" y="5329"/>
                  </a:lnTo>
                  <a:lnTo>
                    <a:pt x="1018" y="5329"/>
                  </a:lnTo>
                  <a:lnTo>
                    <a:pt x="1262" y="5288"/>
                  </a:lnTo>
                  <a:lnTo>
                    <a:pt x="1465" y="5247"/>
                  </a:lnTo>
                  <a:lnTo>
                    <a:pt x="2157" y="5003"/>
                  </a:lnTo>
                  <a:lnTo>
                    <a:pt x="2848" y="4759"/>
                  </a:lnTo>
                  <a:lnTo>
                    <a:pt x="4139" y="4266"/>
                  </a:lnTo>
                  <a:lnTo>
                    <a:pt x="4139" y="4266"/>
                  </a:lnTo>
                  <a:lnTo>
                    <a:pt x="4150" y="4271"/>
                  </a:lnTo>
                  <a:lnTo>
                    <a:pt x="4231" y="4230"/>
                  </a:lnTo>
                  <a:lnTo>
                    <a:pt x="4963" y="3905"/>
                  </a:lnTo>
                  <a:lnTo>
                    <a:pt x="5696" y="3539"/>
                  </a:lnTo>
                  <a:lnTo>
                    <a:pt x="6021" y="3335"/>
                  </a:lnTo>
                  <a:lnTo>
                    <a:pt x="6346" y="3091"/>
                  </a:lnTo>
                  <a:lnTo>
                    <a:pt x="6672" y="2847"/>
                  </a:lnTo>
                  <a:lnTo>
                    <a:pt x="6916" y="2522"/>
                  </a:lnTo>
                  <a:lnTo>
                    <a:pt x="7119" y="2197"/>
                  </a:lnTo>
                  <a:lnTo>
                    <a:pt x="7241" y="1871"/>
                  </a:lnTo>
                  <a:lnTo>
                    <a:pt x="7323" y="1505"/>
                  </a:lnTo>
                  <a:lnTo>
                    <a:pt x="7323" y="1098"/>
                  </a:lnTo>
                  <a:lnTo>
                    <a:pt x="7201" y="732"/>
                  </a:lnTo>
                  <a:lnTo>
                    <a:pt x="7119" y="569"/>
                  </a:lnTo>
                  <a:lnTo>
                    <a:pt x="7038" y="407"/>
                  </a:lnTo>
                  <a:lnTo>
                    <a:pt x="6916" y="285"/>
                  </a:lnTo>
                  <a:lnTo>
                    <a:pt x="6794" y="163"/>
                  </a:lnTo>
                  <a:lnTo>
                    <a:pt x="6631" y="81"/>
                  </a:lnTo>
                  <a:lnTo>
                    <a:pt x="6428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62" name="Google Shape;1062;p31"/>
          <p:cNvSpPr/>
          <p:nvPr/>
        </p:nvSpPr>
        <p:spPr>
          <a:xfrm rot="10800000" flipH="1">
            <a:off x="7435646" y="1193530"/>
            <a:ext cx="85704" cy="85658"/>
          </a:xfrm>
          <a:custGeom>
            <a:avLst/>
            <a:gdLst/>
            <a:ahLst/>
            <a:cxnLst/>
            <a:rect l="l" t="t" r="r" b="b"/>
            <a:pathLst>
              <a:path w="1873" h="1872" extrusionOk="0">
                <a:moveTo>
                  <a:pt x="733" y="1"/>
                </a:moveTo>
                <a:lnTo>
                  <a:pt x="489" y="82"/>
                </a:lnTo>
                <a:lnTo>
                  <a:pt x="245" y="245"/>
                </a:lnTo>
                <a:lnTo>
                  <a:pt x="82" y="448"/>
                </a:lnTo>
                <a:lnTo>
                  <a:pt x="1" y="692"/>
                </a:lnTo>
                <a:lnTo>
                  <a:pt x="1" y="936"/>
                </a:lnTo>
                <a:lnTo>
                  <a:pt x="42" y="1221"/>
                </a:lnTo>
                <a:lnTo>
                  <a:pt x="123" y="1424"/>
                </a:lnTo>
                <a:lnTo>
                  <a:pt x="245" y="1546"/>
                </a:lnTo>
                <a:lnTo>
                  <a:pt x="367" y="1668"/>
                </a:lnTo>
                <a:lnTo>
                  <a:pt x="489" y="1750"/>
                </a:lnTo>
                <a:lnTo>
                  <a:pt x="611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1"/>
                </a:lnTo>
                <a:lnTo>
                  <a:pt x="150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4"/>
                </a:lnTo>
                <a:lnTo>
                  <a:pt x="1791" y="652"/>
                </a:lnTo>
                <a:lnTo>
                  <a:pt x="1750" y="489"/>
                </a:lnTo>
                <a:lnTo>
                  <a:pt x="1669" y="367"/>
                </a:lnTo>
                <a:lnTo>
                  <a:pt x="1547" y="245"/>
                </a:lnTo>
                <a:lnTo>
                  <a:pt x="1303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63" name="Google Shape;1063;p31"/>
          <p:cNvGrpSpPr/>
          <p:nvPr/>
        </p:nvGrpSpPr>
        <p:grpSpPr>
          <a:xfrm rot="10800000" flipH="1">
            <a:off x="7693887" y="-941801"/>
            <a:ext cx="2408503" cy="2408503"/>
            <a:chOff x="7349044" y="3624409"/>
            <a:chExt cx="2408503" cy="2408503"/>
          </a:xfrm>
        </p:grpSpPr>
        <p:sp>
          <p:nvSpPr>
            <p:cNvPr id="1064" name="Google Shape;1064;p31"/>
            <p:cNvSpPr/>
            <p:nvPr/>
          </p:nvSpPr>
          <p:spPr>
            <a:xfrm rot="8100000" flipH="1">
              <a:off x="7661995" y="4016892"/>
              <a:ext cx="1782600" cy="1623537"/>
            </a:xfrm>
            <a:custGeom>
              <a:avLst/>
              <a:gdLst/>
              <a:ahLst/>
              <a:cxnLst/>
              <a:rect l="l" t="t" r="r" b="b"/>
              <a:pathLst>
                <a:path w="19160" h="17451" extrusionOk="0">
                  <a:moveTo>
                    <a:pt x="9682" y="0"/>
                  </a:moveTo>
                  <a:lnTo>
                    <a:pt x="9600" y="41"/>
                  </a:lnTo>
                  <a:lnTo>
                    <a:pt x="9560" y="82"/>
                  </a:lnTo>
                  <a:lnTo>
                    <a:pt x="7892" y="1668"/>
                  </a:lnTo>
                  <a:lnTo>
                    <a:pt x="6306" y="3295"/>
                  </a:lnTo>
                  <a:lnTo>
                    <a:pt x="5533" y="4109"/>
                  </a:lnTo>
                  <a:lnTo>
                    <a:pt x="4760" y="4963"/>
                  </a:lnTo>
                  <a:lnTo>
                    <a:pt x="4028" y="5858"/>
                  </a:lnTo>
                  <a:lnTo>
                    <a:pt x="3336" y="6753"/>
                  </a:lnTo>
                  <a:lnTo>
                    <a:pt x="2686" y="7688"/>
                  </a:lnTo>
                  <a:lnTo>
                    <a:pt x="2075" y="8624"/>
                  </a:lnTo>
                  <a:lnTo>
                    <a:pt x="1506" y="9600"/>
                  </a:lnTo>
                  <a:lnTo>
                    <a:pt x="1018" y="10617"/>
                  </a:lnTo>
                  <a:lnTo>
                    <a:pt x="611" y="11552"/>
                  </a:lnTo>
                  <a:lnTo>
                    <a:pt x="448" y="12000"/>
                  </a:lnTo>
                  <a:lnTo>
                    <a:pt x="286" y="12488"/>
                  </a:lnTo>
                  <a:lnTo>
                    <a:pt x="164" y="12976"/>
                  </a:lnTo>
                  <a:lnTo>
                    <a:pt x="42" y="13464"/>
                  </a:lnTo>
                  <a:lnTo>
                    <a:pt x="1" y="13993"/>
                  </a:lnTo>
                  <a:lnTo>
                    <a:pt x="1" y="14481"/>
                  </a:lnTo>
                  <a:lnTo>
                    <a:pt x="42" y="14969"/>
                  </a:lnTo>
                  <a:lnTo>
                    <a:pt x="123" y="15417"/>
                  </a:lnTo>
                  <a:lnTo>
                    <a:pt x="286" y="15823"/>
                  </a:lnTo>
                  <a:lnTo>
                    <a:pt x="489" y="16230"/>
                  </a:lnTo>
                  <a:lnTo>
                    <a:pt x="733" y="16556"/>
                  </a:lnTo>
                  <a:lnTo>
                    <a:pt x="1059" y="16881"/>
                  </a:lnTo>
                  <a:lnTo>
                    <a:pt x="1465" y="17125"/>
                  </a:lnTo>
                  <a:lnTo>
                    <a:pt x="1913" y="17288"/>
                  </a:lnTo>
                  <a:lnTo>
                    <a:pt x="2441" y="17410"/>
                  </a:lnTo>
                  <a:lnTo>
                    <a:pt x="2930" y="17450"/>
                  </a:lnTo>
                  <a:lnTo>
                    <a:pt x="3458" y="17369"/>
                  </a:lnTo>
                  <a:lnTo>
                    <a:pt x="3987" y="17288"/>
                  </a:lnTo>
                  <a:lnTo>
                    <a:pt x="4516" y="17125"/>
                  </a:lnTo>
                  <a:lnTo>
                    <a:pt x="5004" y="16922"/>
                  </a:lnTo>
                  <a:lnTo>
                    <a:pt x="5492" y="16678"/>
                  </a:lnTo>
                  <a:lnTo>
                    <a:pt x="5940" y="16434"/>
                  </a:lnTo>
                  <a:lnTo>
                    <a:pt x="7038" y="15783"/>
                  </a:lnTo>
                  <a:lnTo>
                    <a:pt x="7567" y="15498"/>
                  </a:lnTo>
                  <a:lnTo>
                    <a:pt x="8136" y="15213"/>
                  </a:lnTo>
                  <a:lnTo>
                    <a:pt x="8665" y="15051"/>
                  </a:lnTo>
                  <a:lnTo>
                    <a:pt x="9194" y="14888"/>
                  </a:lnTo>
                  <a:lnTo>
                    <a:pt x="10251" y="14644"/>
                  </a:lnTo>
                  <a:lnTo>
                    <a:pt x="11350" y="14481"/>
                  </a:lnTo>
                  <a:lnTo>
                    <a:pt x="12448" y="14278"/>
                  </a:lnTo>
                  <a:lnTo>
                    <a:pt x="13017" y="14156"/>
                  </a:lnTo>
                  <a:lnTo>
                    <a:pt x="13546" y="13993"/>
                  </a:lnTo>
                  <a:lnTo>
                    <a:pt x="14075" y="13830"/>
                  </a:lnTo>
                  <a:lnTo>
                    <a:pt x="14563" y="13627"/>
                  </a:lnTo>
                  <a:lnTo>
                    <a:pt x="15092" y="13342"/>
                  </a:lnTo>
                  <a:lnTo>
                    <a:pt x="15580" y="13017"/>
                  </a:lnTo>
                  <a:lnTo>
                    <a:pt x="16027" y="12651"/>
                  </a:lnTo>
                  <a:lnTo>
                    <a:pt x="16434" y="12244"/>
                  </a:lnTo>
                  <a:lnTo>
                    <a:pt x="16800" y="11837"/>
                  </a:lnTo>
                  <a:lnTo>
                    <a:pt x="17126" y="11390"/>
                  </a:lnTo>
                  <a:lnTo>
                    <a:pt x="17410" y="10902"/>
                  </a:lnTo>
                  <a:lnTo>
                    <a:pt x="17695" y="10413"/>
                  </a:lnTo>
                  <a:lnTo>
                    <a:pt x="17939" y="9885"/>
                  </a:lnTo>
                  <a:lnTo>
                    <a:pt x="18142" y="9356"/>
                  </a:lnTo>
                  <a:lnTo>
                    <a:pt x="18305" y="8786"/>
                  </a:lnTo>
                  <a:lnTo>
                    <a:pt x="18509" y="8258"/>
                  </a:lnTo>
                  <a:lnTo>
                    <a:pt x="18753" y="7119"/>
                  </a:lnTo>
                  <a:lnTo>
                    <a:pt x="18956" y="6020"/>
                  </a:lnTo>
                  <a:lnTo>
                    <a:pt x="19159" y="4759"/>
                  </a:lnTo>
                  <a:lnTo>
                    <a:pt x="19159" y="4678"/>
                  </a:lnTo>
                  <a:lnTo>
                    <a:pt x="19119" y="4637"/>
                  </a:lnTo>
                  <a:lnTo>
                    <a:pt x="18997" y="4556"/>
                  </a:lnTo>
                  <a:lnTo>
                    <a:pt x="18875" y="4556"/>
                  </a:lnTo>
                  <a:lnTo>
                    <a:pt x="18834" y="4597"/>
                  </a:lnTo>
                  <a:lnTo>
                    <a:pt x="18793" y="4678"/>
                  </a:lnTo>
                  <a:lnTo>
                    <a:pt x="18631" y="5776"/>
                  </a:lnTo>
                  <a:lnTo>
                    <a:pt x="18427" y="6915"/>
                  </a:lnTo>
                  <a:lnTo>
                    <a:pt x="18183" y="8014"/>
                  </a:lnTo>
                  <a:lnTo>
                    <a:pt x="18020" y="8583"/>
                  </a:lnTo>
                  <a:lnTo>
                    <a:pt x="17858" y="9112"/>
                  </a:lnTo>
                  <a:lnTo>
                    <a:pt x="17654" y="9641"/>
                  </a:lnTo>
                  <a:lnTo>
                    <a:pt x="17410" y="10129"/>
                  </a:lnTo>
                  <a:lnTo>
                    <a:pt x="17166" y="10658"/>
                  </a:lnTo>
                  <a:lnTo>
                    <a:pt x="16882" y="11105"/>
                  </a:lnTo>
                  <a:lnTo>
                    <a:pt x="16556" y="11552"/>
                  </a:lnTo>
                  <a:lnTo>
                    <a:pt x="16190" y="12000"/>
                  </a:lnTo>
                  <a:lnTo>
                    <a:pt x="15743" y="12407"/>
                  </a:lnTo>
                  <a:lnTo>
                    <a:pt x="15295" y="12732"/>
                  </a:lnTo>
                  <a:lnTo>
                    <a:pt x="14848" y="13057"/>
                  </a:lnTo>
                  <a:lnTo>
                    <a:pt x="14400" y="13301"/>
                  </a:lnTo>
                  <a:lnTo>
                    <a:pt x="13912" y="13505"/>
                  </a:lnTo>
                  <a:lnTo>
                    <a:pt x="13383" y="13668"/>
                  </a:lnTo>
                  <a:lnTo>
                    <a:pt x="12895" y="13790"/>
                  </a:lnTo>
                  <a:lnTo>
                    <a:pt x="12366" y="13912"/>
                  </a:lnTo>
                  <a:lnTo>
                    <a:pt x="11309" y="14115"/>
                  </a:lnTo>
                  <a:lnTo>
                    <a:pt x="10251" y="14278"/>
                  </a:lnTo>
                  <a:lnTo>
                    <a:pt x="9194" y="14522"/>
                  </a:lnTo>
                  <a:lnTo>
                    <a:pt x="8665" y="14644"/>
                  </a:lnTo>
                  <a:lnTo>
                    <a:pt x="8177" y="14847"/>
                  </a:lnTo>
                  <a:lnTo>
                    <a:pt x="7689" y="15051"/>
                  </a:lnTo>
                  <a:lnTo>
                    <a:pt x="7201" y="15254"/>
                  </a:lnTo>
                  <a:lnTo>
                    <a:pt x="6224" y="15823"/>
                  </a:lnTo>
                  <a:lnTo>
                    <a:pt x="5248" y="16393"/>
                  </a:lnTo>
                  <a:lnTo>
                    <a:pt x="4760" y="16637"/>
                  </a:lnTo>
                  <a:lnTo>
                    <a:pt x="4231" y="16840"/>
                  </a:lnTo>
                  <a:lnTo>
                    <a:pt x="3702" y="16962"/>
                  </a:lnTo>
                  <a:lnTo>
                    <a:pt x="3133" y="17044"/>
                  </a:lnTo>
                  <a:lnTo>
                    <a:pt x="2645" y="17044"/>
                  </a:lnTo>
                  <a:lnTo>
                    <a:pt x="2157" y="16962"/>
                  </a:lnTo>
                  <a:lnTo>
                    <a:pt x="1913" y="16922"/>
                  </a:lnTo>
                  <a:lnTo>
                    <a:pt x="1709" y="16800"/>
                  </a:lnTo>
                  <a:lnTo>
                    <a:pt x="1465" y="16718"/>
                  </a:lnTo>
                  <a:lnTo>
                    <a:pt x="1262" y="16556"/>
                  </a:lnTo>
                  <a:lnTo>
                    <a:pt x="977" y="16271"/>
                  </a:lnTo>
                  <a:lnTo>
                    <a:pt x="692" y="15905"/>
                  </a:lnTo>
                  <a:lnTo>
                    <a:pt x="530" y="15498"/>
                  </a:lnTo>
                  <a:lnTo>
                    <a:pt x="408" y="15051"/>
                  </a:lnTo>
                  <a:lnTo>
                    <a:pt x="367" y="14603"/>
                  </a:lnTo>
                  <a:lnTo>
                    <a:pt x="367" y="14115"/>
                  </a:lnTo>
                  <a:lnTo>
                    <a:pt x="408" y="13668"/>
                  </a:lnTo>
                  <a:lnTo>
                    <a:pt x="489" y="13179"/>
                  </a:lnTo>
                  <a:lnTo>
                    <a:pt x="611" y="12732"/>
                  </a:lnTo>
                  <a:lnTo>
                    <a:pt x="733" y="12285"/>
                  </a:lnTo>
                  <a:lnTo>
                    <a:pt x="1059" y="11390"/>
                  </a:lnTo>
                  <a:lnTo>
                    <a:pt x="1506" y="10413"/>
                  </a:lnTo>
                  <a:lnTo>
                    <a:pt x="2035" y="9437"/>
                  </a:lnTo>
                  <a:lnTo>
                    <a:pt x="2604" y="8502"/>
                  </a:lnTo>
                  <a:lnTo>
                    <a:pt x="3174" y="7607"/>
                  </a:lnTo>
                  <a:lnTo>
                    <a:pt x="3824" y="6712"/>
                  </a:lnTo>
                  <a:lnTo>
                    <a:pt x="4516" y="5858"/>
                  </a:lnTo>
                  <a:lnTo>
                    <a:pt x="5207" y="5004"/>
                  </a:lnTo>
                  <a:lnTo>
                    <a:pt x="5940" y="4190"/>
                  </a:lnTo>
                  <a:lnTo>
                    <a:pt x="7485" y="2604"/>
                  </a:lnTo>
                  <a:lnTo>
                    <a:pt x="9031" y="1099"/>
                  </a:lnTo>
                  <a:lnTo>
                    <a:pt x="9804" y="326"/>
                  </a:lnTo>
                  <a:lnTo>
                    <a:pt x="9845" y="244"/>
                  </a:lnTo>
                  <a:lnTo>
                    <a:pt x="9845" y="204"/>
                  </a:lnTo>
                  <a:lnTo>
                    <a:pt x="9845" y="122"/>
                  </a:lnTo>
                  <a:lnTo>
                    <a:pt x="9804" y="82"/>
                  </a:lnTo>
                  <a:lnTo>
                    <a:pt x="9763" y="41"/>
                  </a:lnTo>
                  <a:lnTo>
                    <a:pt x="9682" y="0"/>
                  </a:lnTo>
                  <a:close/>
                </a:path>
              </a:pathLst>
            </a:custGeom>
            <a:solidFill>
              <a:srgbClr val="EAB56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31"/>
            <p:cNvSpPr/>
            <p:nvPr/>
          </p:nvSpPr>
          <p:spPr>
            <a:xfrm rot="8100000" flipH="1">
              <a:off x="7872293" y="4243499"/>
              <a:ext cx="1634949" cy="1309454"/>
            </a:xfrm>
            <a:custGeom>
              <a:avLst/>
              <a:gdLst/>
              <a:ahLst/>
              <a:cxnLst/>
              <a:rect l="l" t="t" r="r" b="b"/>
              <a:pathLst>
                <a:path w="17573" h="14075" extrusionOk="0">
                  <a:moveTo>
                    <a:pt x="14481" y="0"/>
                  </a:moveTo>
                  <a:lnTo>
                    <a:pt x="14400" y="41"/>
                  </a:lnTo>
                  <a:lnTo>
                    <a:pt x="12447" y="1099"/>
                  </a:lnTo>
                  <a:lnTo>
                    <a:pt x="10576" y="2238"/>
                  </a:lnTo>
                  <a:lnTo>
                    <a:pt x="8705" y="3458"/>
                  </a:lnTo>
                  <a:lnTo>
                    <a:pt x="6916" y="4760"/>
                  </a:lnTo>
                  <a:lnTo>
                    <a:pt x="5207" y="6142"/>
                  </a:lnTo>
                  <a:lnTo>
                    <a:pt x="3539" y="7566"/>
                  </a:lnTo>
                  <a:lnTo>
                    <a:pt x="1872" y="9112"/>
                  </a:lnTo>
                  <a:lnTo>
                    <a:pt x="1139" y="9844"/>
                  </a:lnTo>
                  <a:lnTo>
                    <a:pt x="814" y="10251"/>
                  </a:lnTo>
                  <a:lnTo>
                    <a:pt x="489" y="10658"/>
                  </a:lnTo>
                  <a:lnTo>
                    <a:pt x="285" y="11024"/>
                  </a:lnTo>
                  <a:lnTo>
                    <a:pt x="123" y="11471"/>
                  </a:lnTo>
                  <a:lnTo>
                    <a:pt x="41" y="11919"/>
                  </a:lnTo>
                  <a:lnTo>
                    <a:pt x="1" y="12325"/>
                  </a:lnTo>
                  <a:lnTo>
                    <a:pt x="82" y="12773"/>
                  </a:lnTo>
                  <a:lnTo>
                    <a:pt x="123" y="12976"/>
                  </a:lnTo>
                  <a:lnTo>
                    <a:pt x="204" y="13179"/>
                  </a:lnTo>
                  <a:lnTo>
                    <a:pt x="326" y="13342"/>
                  </a:lnTo>
                  <a:lnTo>
                    <a:pt x="448" y="13505"/>
                  </a:lnTo>
                  <a:lnTo>
                    <a:pt x="611" y="13668"/>
                  </a:lnTo>
                  <a:lnTo>
                    <a:pt x="814" y="13830"/>
                  </a:lnTo>
                  <a:lnTo>
                    <a:pt x="1017" y="13912"/>
                  </a:lnTo>
                  <a:lnTo>
                    <a:pt x="1262" y="13993"/>
                  </a:lnTo>
                  <a:lnTo>
                    <a:pt x="1465" y="14034"/>
                  </a:lnTo>
                  <a:lnTo>
                    <a:pt x="1709" y="14074"/>
                  </a:lnTo>
                  <a:lnTo>
                    <a:pt x="2156" y="14034"/>
                  </a:lnTo>
                  <a:lnTo>
                    <a:pt x="2645" y="13952"/>
                  </a:lnTo>
                  <a:lnTo>
                    <a:pt x="3092" y="13790"/>
                  </a:lnTo>
                  <a:lnTo>
                    <a:pt x="3539" y="13627"/>
                  </a:lnTo>
                  <a:lnTo>
                    <a:pt x="4353" y="13220"/>
                  </a:lnTo>
                  <a:lnTo>
                    <a:pt x="6183" y="12407"/>
                  </a:lnTo>
                  <a:lnTo>
                    <a:pt x="7973" y="11512"/>
                  </a:lnTo>
                  <a:lnTo>
                    <a:pt x="9722" y="10576"/>
                  </a:lnTo>
                  <a:lnTo>
                    <a:pt x="10576" y="10088"/>
                  </a:lnTo>
                  <a:lnTo>
                    <a:pt x="11431" y="9559"/>
                  </a:lnTo>
                  <a:lnTo>
                    <a:pt x="12203" y="9031"/>
                  </a:lnTo>
                  <a:lnTo>
                    <a:pt x="12976" y="8461"/>
                  </a:lnTo>
                  <a:lnTo>
                    <a:pt x="13749" y="7851"/>
                  </a:lnTo>
                  <a:lnTo>
                    <a:pt x="14481" y="7241"/>
                  </a:lnTo>
                  <a:lnTo>
                    <a:pt x="15173" y="6549"/>
                  </a:lnTo>
                  <a:lnTo>
                    <a:pt x="15824" y="5858"/>
                  </a:lnTo>
                  <a:lnTo>
                    <a:pt x="16434" y="5126"/>
                  </a:lnTo>
                  <a:lnTo>
                    <a:pt x="17003" y="4353"/>
                  </a:lnTo>
                  <a:lnTo>
                    <a:pt x="17532" y="3539"/>
                  </a:lnTo>
                  <a:lnTo>
                    <a:pt x="17573" y="3458"/>
                  </a:lnTo>
                  <a:lnTo>
                    <a:pt x="17573" y="3417"/>
                  </a:lnTo>
                  <a:lnTo>
                    <a:pt x="17532" y="3336"/>
                  </a:lnTo>
                  <a:lnTo>
                    <a:pt x="17491" y="3295"/>
                  </a:lnTo>
                  <a:lnTo>
                    <a:pt x="17288" y="3295"/>
                  </a:lnTo>
                  <a:lnTo>
                    <a:pt x="17207" y="3377"/>
                  </a:lnTo>
                  <a:lnTo>
                    <a:pt x="16718" y="4149"/>
                  </a:lnTo>
                  <a:lnTo>
                    <a:pt x="16190" y="4882"/>
                  </a:lnTo>
                  <a:lnTo>
                    <a:pt x="15580" y="5573"/>
                  </a:lnTo>
                  <a:lnTo>
                    <a:pt x="14929" y="6265"/>
                  </a:lnTo>
                  <a:lnTo>
                    <a:pt x="14278" y="6915"/>
                  </a:lnTo>
                  <a:lnTo>
                    <a:pt x="13586" y="7525"/>
                  </a:lnTo>
                  <a:lnTo>
                    <a:pt x="12854" y="8095"/>
                  </a:lnTo>
                  <a:lnTo>
                    <a:pt x="12122" y="8624"/>
                  </a:lnTo>
                  <a:lnTo>
                    <a:pt x="11349" y="9153"/>
                  </a:lnTo>
                  <a:lnTo>
                    <a:pt x="10536" y="9641"/>
                  </a:lnTo>
                  <a:lnTo>
                    <a:pt x="9763" y="10129"/>
                  </a:lnTo>
                  <a:lnTo>
                    <a:pt x="8909" y="10617"/>
                  </a:lnTo>
                  <a:lnTo>
                    <a:pt x="7241" y="11471"/>
                  </a:lnTo>
                  <a:lnTo>
                    <a:pt x="5573" y="12285"/>
                  </a:lnTo>
                  <a:lnTo>
                    <a:pt x="3865" y="13057"/>
                  </a:lnTo>
                  <a:lnTo>
                    <a:pt x="2970" y="13464"/>
                  </a:lnTo>
                  <a:lnTo>
                    <a:pt x="2522" y="13586"/>
                  </a:lnTo>
                  <a:lnTo>
                    <a:pt x="2034" y="13668"/>
                  </a:lnTo>
                  <a:lnTo>
                    <a:pt x="1790" y="13708"/>
                  </a:lnTo>
                  <a:lnTo>
                    <a:pt x="1587" y="13668"/>
                  </a:lnTo>
                  <a:lnTo>
                    <a:pt x="1384" y="13627"/>
                  </a:lnTo>
                  <a:lnTo>
                    <a:pt x="1180" y="13546"/>
                  </a:lnTo>
                  <a:lnTo>
                    <a:pt x="977" y="13464"/>
                  </a:lnTo>
                  <a:lnTo>
                    <a:pt x="814" y="13342"/>
                  </a:lnTo>
                  <a:lnTo>
                    <a:pt x="651" y="13179"/>
                  </a:lnTo>
                  <a:lnTo>
                    <a:pt x="529" y="12976"/>
                  </a:lnTo>
                  <a:lnTo>
                    <a:pt x="448" y="12773"/>
                  </a:lnTo>
                  <a:lnTo>
                    <a:pt x="407" y="12529"/>
                  </a:lnTo>
                  <a:lnTo>
                    <a:pt x="367" y="12325"/>
                  </a:lnTo>
                  <a:lnTo>
                    <a:pt x="367" y="12122"/>
                  </a:lnTo>
                  <a:lnTo>
                    <a:pt x="448" y="11674"/>
                  </a:lnTo>
                  <a:lnTo>
                    <a:pt x="570" y="11268"/>
                  </a:lnTo>
                  <a:lnTo>
                    <a:pt x="855" y="10820"/>
                  </a:lnTo>
                  <a:lnTo>
                    <a:pt x="1139" y="10413"/>
                  </a:lnTo>
                  <a:lnTo>
                    <a:pt x="1506" y="10007"/>
                  </a:lnTo>
                  <a:lnTo>
                    <a:pt x="1872" y="9641"/>
                  </a:lnTo>
                  <a:lnTo>
                    <a:pt x="3377" y="8217"/>
                  </a:lnTo>
                  <a:lnTo>
                    <a:pt x="4963" y="6834"/>
                  </a:lnTo>
                  <a:lnTo>
                    <a:pt x="6590" y="5492"/>
                  </a:lnTo>
                  <a:lnTo>
                    <a:pt x="8298" y="4231"/>
                  </a:lnTo>
                  <a:lnTo>
                    <a:pt x="10048" y="3010"/>
                  </a:lnTo>
                  <a:lnTo>
                    <a:pt x="11837" y="1912"/>
                  </a:lnTo>
                  <a:lnTo>
                    <a:pt x="13668" y="855"/>
                  </a:lnTo>
                  <a:lnTo>
                    <a:pt x="14603" y="366"/>
                  </a:lnTo>
                  <a:lnTo>
                    <a:pt x="14644" y="285"/>
                  </a:lnTo>
                  <a:lnTo>
                    <a:pt x="14685" y="244"/>
                  </a:lnTo>
                  <a:lnTo>
                    <a:pt x="14685" y="163"/>
                  </a:lnTo>
                  <a:lnTo>
                    <a:pt x="14644" y="122"/>
                  </a:lnTo>
                  <a:lnTo>
                    <a:pt x="14603" y="41"/>
                  </a:lnTo>
                  <a:lnTo>
                    <a:pt x="14563" y="0"/>
                  </a:lnTo>
                  <a:close/>
                </a:path>
              </a:pathLst>
            </a:custGeom>
            <a:solidFill>
              <a:srgbClr val="EAB56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31"/>
            <p:cNvSpPr/>
            <p:nvPr/>
          </p:nvSpPr>
          <p:spPr>
            <a:xfrm rot="8100000" flipH="1">
              <a:off x="8893413" y="4510443"/>
              <a:ext cx="673778" cy="582858"/>
            </a:xfrm>
            <a:custGeom>
              <a:avLst/>
              <a:gdLst/>
              <a:ahLst/>
              <a:cxnLst/>
              <a:rect l="l" t="t" r="r" b="b"/>
              <a:pathLst>
                <a:path w="7242" h="6265" extrusionOk="0">
                  <a:moveTo>
                    <a:pt x="6224" y="0"/>
                  </a:moveTo>
                  <a:lnTo>
                    <a:pt x="6143" y="41"/>
                  </a:lnTo>
                  <a:lnTo>
                    <a:pt x="3092" y="2319"/>
                  </a:lnTo>
                  <a:lnTo>
                    <a:pt x="1547" y="3498"/>
                  </a:lnTo>
                  <a:lnTo>
                    <a:pt x="896" y="3986"/>
                  </a:lnTo>
                  <a:lnTo>
                    <a:pt x="570" y="4271"/>
                  </a:lnTo>
                  <a:lnTo>
                    <a:pt x="326" y="4556"/>
                  </a:lnTo>
                  <a:lnTo>
                    <a:pt x="164" y="4800"/>
                  </a:lnTo>
                  <a:lnTo>
                    <a:pt x="42" y="5085"/>
                  </a:lnTo>
                  <a:lnTo>
                    <a:pt x="1" y="5410"/>
                  </a:lnTo>
                  <a:lnTo>
                    <a:pt x="82" y="5695"/>
                  </a:lnTo>
                  <a:lnTo>
                    <a:pt x="204" y="5980"/>
                  </a:lnTo>
                  <a:lnTo>
                    <a:pt x="326" y="6061"/>
                  </a:lnTo>
                  <a:lnTo>
                    <a:pt x="448" y="6142"/>
                  </a:lnTo>
                  <a:lnTo>
                    <a:pt x="570" y="6224"/>
                  </a:lnTo>
                  <a:lnTo>
                    <a:pt x="692" y="6264"/>
                  </a:lnTo>
                  <a:lnTo>
                    <a:pt x="977" y="6264"/>
                  </a:lnTo>
                  <a:lnTo>
                    <a:pt x="1181" y="6183"/>
                  </a:lnTo>
                  <a:lnTo>
                    <a:pt x="1343" y="6102"/>
                  </a:lnTo>
                  <a:lnTo>
                    <a:pt x="1709" y="5898"/>
                  </a:lnTo>
                  <a:lnTo>
                    <a:pt x="2482" y="5329"/>
                  </a:lnTo>
                  <a:lnTo>
                    <a:pt x="3987" y="4271"/>
                  </a:lnTo>
                  <a:lnTo>
                    <a:pt x="5614" y="2970"/>
                  </a:lnTo>
                  <a:lnTo>
                    <a:pt x="7160" y="1668"/>
                  </a:lnTo>
                  <a:lnTo>
                    <a:pt x="7241" y="1587"/>
                  </a:lnTo>
                  <a:lnTo>
                    <a:pt x="7241" y="1546"/>
                  </a:lnTo>
                  <a:lnTo>
                    <a:pt x="7201" y="1465"/>
                  </a:lnTo>
                  <a:lnTo>
                    <a:pt x="7160" y="1424"/>
                  </a:lnTo>
                  <a:lnTo>
                    <a:pt x="7038" y="1343"/>
                  </a:lnTo>
                  <a:lnTo>
                    <a:pt x="6997" y="1343"/>
                  </a:lnTo>
                  <a:lnTo>
                    <a:pt x="6916" y="1383"/>
                  </a:lnTo>
                  <a:lnTo>
                    <a:pt x="5655" y="2441"/>
                  </a:lnTo>
                  <a:lnTo>
                    <a:pt x="4394" y="3458"/>
                  </a:lnTo>
                  <a:lnTo>
                    <a:pt x="3092" y="4434"/>
                  </a:lnTo>
                  <a:lnTo>
                    <a:pt x="1750" y="5410"/>
                  </a:lnTo>
                  <a:lnTo>
                    <a:pt x="1465" y="5613"/>
                  </a:lnTo>
                  <a:lnTo>
                    <a:pt x="1140" y="5817"/>
                  </a:lnTo>
                  <a:lnTo>
                    <a:pt x="936" y="5858"/>
                  </a:lnTo>
                  <a:lnTo>
                    <a:pt x="774" y="5898"/>
                  </a:lnTo>
                  <a:lnTo>
                    <a:pt x="611" y="5858"/>
                  </a:lnTo>
                  <a:lnTo>
                    <a:pt x="489" y="5695"/>
                  </a:lnTo>
                  <a:lnTo>
                    <a:pt x="408" y="5573"/>
                  </a:lnTo>
                  <a:lnTo>
                    <a:pt x="367" y="5451"/>
                  </a:lnTo>
                  <a:lnTo>
                    <a:pt x="367" y="5288"/>
                  </a:lnTo>
                  <a:lnTo>
                    <a:pt x="408" y="5166"/>
                  </a:lnTo>
                  <a:lnTo>
                    <a:pt x="530" y="4881"/>
                  </a:lnTo>
                  <a:lnTo>
                    <a:pt x="733" y="4637"/>
                  </a:lnTo>
                  <a:lnTo>
                    <a:pt x="1018" y="4393"/>
                  </a:lnTo>
                  <a:lnTo>
                    <a:pt x="1303" y="4149"/>
                  </a:lnTo>
                  <a:lnTo>
                    <a:pt x="1913" y="3661"/>
                  </a:lnTo>
                  <a:lnTo>
                    <a:pt x="3255" y="2644"/>
                  </a:lnTo>
                  <a:lnTo>
                    <a:pt x="6346" y="366"/>
                  </a:lnTo>
                  <a:lnTo>
                    <a:pt x="6387" y="326"/>
                  </a:lnTo>
                  <a:lnTo>
                    <a:pt x="6428" y="244"/>
                  </a:lnTo>
                  <a:lnTo>
                    <a:pt x="6387" y="122"/>
                  </a:lnTo>
                  <a:lnTo>
                    <a:pt x="6346" y="41"/>
                  </a:lnTo>
                  <a:lnTo>
                    <a:pt x="6265" y="41"/>
                  </a:lnTo>
                  <a:lnTo>
                    <a:pt x="6224" y="0"/>
                  </a:lnTo>
                  <a:close/>
                </a:path>
              </a:pathLst>
            </a:custGeom>
            <a:solidFill>
              <a:srgbClr val="EAB56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31"/>
            <p:cNvSpPr/>
            <p:nvPr/>
          </p:nvSpPr>
          <p:spPr>
            <a:xfrm rot="8100000" flipH="1">
              <a:off x="7985425" y="4705653"/>
              <a:ext cx="688850" cy="510943"/>
            </a:xfrm>
            <a:custGeom>
              <a:avLst/>
              <a:gdLst/>
              <a:ahLst/>
              <a:cxnLst/>
              <a:rect l="l" t="t" r="r" b="b"/>
              <a:pathLst>
                <a:path w="7404" h="5492" extrusionOk="0">
                  <a:moveTo>
                    <a:pt x="6712" y="366"/>
                  </a:moveTo>
                  <a:lnTo>
                    <a:pt x="6875" y="407"/>
                  </a:lnTo>
                  <a:lnTo>
                    <a:pt x="6956" y="488"/>
                  </a:lnTo>
                  <a:lnTo>
                    <a:pt x="6997" y="610"/>
                  </a:lnTo>
                  <a:lnTo>
                    <a:pt x="6997" y="773"/>
                  </a:lnTo>
                  <a:lnTo>
                    <a:pt x="6956" y="895"/>
                  </a:lnTo>
                  <a:lnTo>
                    <a:pt x="6875" y="1058"/>
                  </a:lnTo>
                  <a:lnTo>
                    <a:pt x="6712" y="1302"/>
                  </a:lnTo>
                  <a:lnTo>
                    <a:pt x="6509" y="1505"/>
                  </a:lnTo>
                  <a:lnTo>
                    <a:pt x="6305" y="1668"/>
                  </a:lnTo>
                  <a:lnTo>
                    <a:pt x="5817" y="1953"/>
                  </a:lnTo>
                  <a:lnTo>
                    <a:pt x="4760" y="2685"/>
                  </a:lnTo>
                  <a:lnTo>
                    <a:pt x="3458" y="3580"/>
                  </a:lnTo>
                  <a:lnTo>
                    <a:pt x="2116" y="4475"/>
                  </a:lnTo>
                  <a:lnTo>
                    <a:pt x="1546" y="4800"/>
                  </a:lnTo>
                  <a:lnTo>
                    <a:pt x="1262" y="4963"/>
                  </a:lnTo>
                  <a:lnTo>
                    <a:pt x="936" y="5044"/>
                  </a:lnTo>
                  <a:lnTo>
                    <a:pt x="733" y="5125"/>
                  </a:lnTo>
                  <a:lnTo>
                    <a:pt x="489" y="5125"/>
                  </a:lnTo>
                  <a:lnTo>
                    <a:pt x="407" y="5085"/>
                  </a:lnTo>
                  <a:lnTo>
                    <a:pt x="367" y="5003"/>
                  </a:lnTo>
                  <a:lnTo>
                    <a:pt x="367" y="4881"/>
                  </a:lnTo>
                  <a:lnTo>
                    <a:pt x="407" y="4759"/>
                  </a:lnTo>
                  <a:lnTo>
                    <a:pt x="489" y="4637"/>
                  </a:lnTo>
                  <a:lnTo>
                    <a:pt x="733" y="4434"/>
                  </a:lnTo>
                  <a:lnTo>
                    <a:pt x="1140" y="4027"/>
                  </a:lnTo>
                  <a:lnTo>
                    <a:pt x="1994" y="3254"/>
                  </a:lnTo>
                  <a:lnTo>
                    <a:pt x="2889" y="2482"/>
                  </a:lnTo>
                  <a:lnTo>
                    <a:pt x="3824" y="1790"/>
                  </a:lnTo>
                  <a:lnTo>
                    <a:pt x="4719" y="1180"/>
                  </a:lnTo>
                  <a:lnTo>
                    <a:pt x="5167" y="854"/>
                  </a:lnTo>
                  <a:lnTo>
                    <a:pt x="5655" y="610"/>
                  </a:lnTo>
                  <a:lnTo>
                    <a:pt x="5899" y="488"/>
                  </a:lnTo>
                  <a:lnTo>
                    <a:pt x="6183" y="407"/>
                  </a:lnTo>
                  <a:lnTo>
                    <a:pt x="6427" y="366"/>
                  </a:lnTo>
                  <a:close/>
                  <a:moveTo>
                    <a:pt x="6265" y="0"/>
                  </a:moveTo>
                  <a:lnTo>
                    <a:pt x="5980" y="82"/>
                  </a:lnTo>
                  <a:lnTo>
                    <a:pt x="5533" y="244"/>
                  </a:lnTo>
                  <a:lnTo>
                    <a:pt x="5126" y="488"/>
                  </a:lnTo>
                  <a:lnTo>
                    <a:pt x="4312" y="1017"/>
                  </a:lnTo>
                  <a:lnTo>
                    <a:pt x="3092" y="1871"/>
                  </a:lnTo>
                  <a:lnTo>
                    <a:pt x="1912" y="2807"/>
                  </a:lnTo>
                  <a:lnTo>
                    <a:pt x="814" y="3824"/>
                  </a:lnTo>
                  <a:lnTo>
                    <a:pt x="570" y="4027"/>
                  </a:lnTo>
                  <a:lnTo>
                    <a:pt x="285" y="4312"/>
                  </a:lnTo>
                  <a:lnTo>
                    <a:pt x="82" y="4597"/>
                  </a:lnTo>
                  <a:lnTo>
                    <a:pt x="1" y="4719"/>
                  </a:lnTo>
                  <a:lnTo>
                    <a:pt x="1" y="4881"/>
                  </a:lnTo>
                  <a:lnTo>
                    <a:pt x="1" y="5085"/>
                  </a:lnTo>
                  <a:lnTo>
                    <a:pt x="41" y="5207"/>
                  </a:lnTo>
                  <a:lnTo>
                    <a:pt x="123" y="5329"/>
                  </a:lnTo>
                  <a:lnTo>
                    <a:pt x="204" y="5410"/>
                  </a:lnTo>
                  <a:lnTo>
                    <a:pt x="285" y="5451"/>
                  </a:lnTo>
                  <a:lnTo>
                    <a:pt x="407" y="5492"/>
                  </a:lnTo>
                  <a:lnTo>
                    <a:pt x="692" y="5492"/>
                  </a:lnTo>
                  <a:lnTo>
                    <a:pt x="1018" y="5410"/>
                  </a:lnTo>
                  <a:lnTo>
                    <a:pt x="1302" y="5329"/>
                  </a:lnTo>
                  <a:lnTo>
                    <a:pt x="1790" y="5085"/>
                  </a:lnTo>
                  <a:lnTo>
                    <a:pt x="2523" y="4678"/>
                  </a:lnTo>
                  <a:lnTo>
                    <a:pt x="3214" y="4190"/>
                  </a:lnTo>
                  <a:lnTo>
                    <a:pt x="4597" y="3254"/>
                  </a:lnTo>
                  <a:lnTo>
                    <a:pt x="5858" y="2400"/>
                  </a:lnTo>
                  <a:lnTo>
                    <a:pt x="6387" y="2034"/>
                  </a:lnTo>
                  <a:lnTo>
                    <a:pt x="6672" y="1831"/>
                  </a:lnTo>
                  <a:lnTo>
                    <a:pt x="6916" y="1627"/>
                  </a:lnTo>
                  <a:lnTo>
                    <a:pt x="7038" y="1505"/>
                  </a:lnTo>
                  <a:lnTo>
                    <a:pt x="7160" y="1343"/>
                  </a:lnTo>
                  <a:lnTo>
                    <a:pt x="7282" y="1139"/>
                  </a:lnTo>
                  <a:lnTo>
                    <a:pt x="7363" y="936"/>
                  </a:lnTo>
                  <a:lnTo>
                    <a:pt x="7404" y="732"/>
                  </a:lnTo>
                  <a:lnTo>
                    <a:pt x="7404" y="529"/>
                  </a:lnTo>
                  <a:lnTo>
                    <a:pt x="7322" y="366"/>
                  </a:lnTo>
                  <a:lnTo>
                    <a:pt x="7200" y="204"/>
                  </a:lnTo>
                  <a:lnTo>
                    <a:pt x="7078" y="82"/>
                  </a:lnTo>
                  <a:lnTo>
                    <a:pt x="6956" y="41"/>
                  </a:lnTo>
                  <a:lnTo>
                    <a:pt x="6794" y="0"/>
                  </a:lnTo>
                  <a:close/>
                </a:path>
              </a:pathLst>
            </a:custGeom>
            <a:solidFill>
              <a:srgbClr val="EAB56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8" name="Google Shape;1068;p31"/>
          <p:cNvGrpSpPr/>
          <p:nvPr/>
        </p:nvGrpSpPr>
        <p:grpSpPr>
          <a:xfrm rot="10800000" flipH="1">
            <a:off x="7964211" y="2127664"/>
            <a:ext cx="307124" cy="305294"/>
            <a:chOff x="1026043" y="1162815"/>
            <a:chExt cx="307124" cy="305294"/>
          </a:xfrm>
        </p:grpSpPr>
        <p:sp>
          <p:nvSpPr>
            <p:cNvPr id="1069" name="Google Shape;1069;p31"/>
            <p:cNvSpPr/>
            <p:nvPr/>
          </p:nvSpPr>
          <p:spPr>
            <a:xfrm>
              <a:off x="1026043" y="1162815"/>
              <a:ext cx="307124" cy="305294"/>
            </a:xfrm>
            <a:custGeom>
              <a:avLst/>
              <a:gdLst/>
              <a:ahLst/>
              <a:cxnLst/>
              <a:rect l="l" t="t" r="r" b="b"/>
              <a:pathLst>
                <a:path w="6712" h="6672" extrusionOk="0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31"/>
            <p:cNvSpPr/>
            <p:nvPr/>
          </p:nvSpPr>
          <p:spPr>
            <a:xfrm>
              <a:off x="1109780" y="1246551"/>
              <a:ext cx="169440" cy="158275"/>
            </a:xfrm>
            <a:custGeom>
              <a:avLst/>
              <a:gdLst/>
              <a:ahLst/>
              <a:cxnLst/>
              <a:rect l="l" t="t" r="r" b="b"/>
              <a:pathLst>
                <a:path w="3703" h="3459" extrusionOk="0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31"/>
            <p:cNvSpPr/>
            <p:nvPr/>
          </p:nvSpPr>
          <p:spPr>
            <a:xfrm>
              <a:off x="1200974" y="1274509"/>
              <a:ext cx="18669" cy="18623"/>
            </a:xfrm>
            <a:custGeom>
              <a:avLst/>
              <a:gdLst/>
              <a:ahLst/>
              <a:cxnLst/>
              <a:rect l="l" t="t" r="r" b="b"/>
              <a:pathLst>
                <a:path w="408" h="407" extrusionOk="0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31"/>
            <p:cNvSpPr/>
            <p:nvPr/>
          </p:nvSpPr>
          <p:spPr>
            <a:xfrm>
              <a:off x="1158191" y="1281922"/>
              <a:ext cx="18623" cy="16793"/>
            </a:xfrm>
            <a:custGeom>
              <a:avLst/>
              <a:gdLst/>
              <a:ahLst/>
              <a:cxnLst/>
              <a:rect l="l" t="t" r="r" b="b"/>
              <a:pathLst>
                <a:path w="407" h="367" extrusionOk="0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31"/>
            <p:cNvSpPr/>
            <p:nvPr/>
          </p:nvSpPr>
          <p:spPr>
            <a:xfrm>
              <a:off x="1143274" y="1328457"/>
              <a:ext cx="16793" cy="18669"/>
            </a:xfrm>
            <a:custGeom>
              <a:avLst/>
              <a:gdLst/>
              <a:ahLst/>
              <a:cxnLst/>
              <a:rect l="l" t="t" r="r" b="b"/>
              <a:pathLst>
                <a:path w="367" h="408" extrusionOk="0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31"/>
            <p:cNvSpPr/>
            <p:nvPr/>
          </p:nvSpPr>
          <p:spPr>
            <a:xfrm>
              <a:off x="1182351" y="1356369"/>
              <a:ext cx="16839" cy="18669"/>
            </a:xfrm>
            <a:custGeom>
              <a:avLst/>
              <a:gdLst/>
              <a:ahLst/>
              <a:cxnLst/>
              <a:rect l="l" t="t" r="r" b="b"/>
              <a:pathLst>
                <a:path w="368" h="408" extrusionOk="0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31"/>
            <p:cNvSpPr/>
            <p:nvPr/>
          </p:nvSpPr>
          <p:spPr>
            <a:xfrm>
              <a:off x="1225180" y="1319168"/>
              <a:ext cx="18669" cy="18669"/>
            </a:xfrm>
            <a:custGeom>
              <a:avLst/>
              <a:gdLst/>
              <a:ahLst/>
              <a:cxnLst/>
              <a:rect l="l" t="t" r="r" b="b"/>
              <a:pathLst>
                <a:path w="408" h="408" extrusionOk="0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31"/>
            <p:cNvSpPr/>
            <p:nvPr/>
          </p:nvSpPr>
          <p:spPr>
            <a:xfrm>
              <a:off x="1186103" y="1309834"/>
              <a:ext cx="18669" cy="18669"/>
            </a:xfrm>
            <a:custGeom>
              <a:avLst/>
              <a:gdLst/>
              <a:ahLst/>
              <a:cxnLst/>
              <a:rect l="l" t="t" r="r" b="b"/>
              <a:pathLst>
                <a:path w="408" h="408" extrusionOk="0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7" name="Google Shape;1077;p31"/>
          <p:cNvGrpSpPr/>
          <p:nvPr/>
        </p:nvGrpSpPr>
        <p:grpSpPr>
          <a:xfrm rot="10800000" flipH="1">
            <a:off x="1002003" y="1466691"/>
            <a:ext cx="309000" cy="305294"/>
            <a:chOff x="8360310" y="1124637"/>
            <a:chExt cx="309000" cy="305294"/>
          </a:xfrm>
        </p:grpSpPr>
        <p:sp>
          <p:nvSpPr>
            <p:cNvPr id="1078" name="Google Shape;1078;p31"/>
            <p:cNvSpPr/>
            <p:nvPr/>
          </p:nvSpPr>
          <p:spPr>
            <a:xfrm>
              <a:off x="8360310" y="1124637"/>
              <a:ext cx="309000" cy="305294"/>
            </a:xfrm>
            <a:custGeom>
              <a:avLst/>
              <a:gdLst/>
              <a:ahLst/>
              <a:cxnLst/>
              <a:rect l="l" t="t" r="r" b="b"/>
              <a:pathLst>
                <a:path w="6753" h="6672" extrusionOk="0">
                  <a:moveTo>
                    <a:pt x="2767" y="1"/>
                  </a:moveTo>
                  <a:lnTo>
                    <a:pt x="2645" y="42"/>
                  </a:lnTo>
                  <a:lnTo>
                    <a:pt x="2563" y="82"/>
                  </a:lnTo>
                  <a:lnTo>
                    <a:pt x="2441" y="164"/>
                  </a:lnTo>
                  <a:lnTo>
                    <a:pt x="2360" y="245"/>
                  </a:lnTo>
                  <a:lnTo>
                    <a:pt x="2319" y="367"/>
                  </a:lnTo>
                  <a:lnTo>
                    <a:pt x="2238" y="652"/>
                  </a:lnTo>
                  <a:lnTo>
                    <a:pt x="2197" y="937"/>
                  </a:lnTo>
                  <a:lnTo>
                    <a:pt x="2197" y="1221"/>
                  </a:lnTo>
                  <a:lnTo>
                    <a:pt x="2238" y="1506"/>
                  </a:lnTo>
                  <a:lnTo>
                    <a:pt x="2075" y="1343"/>
                  </a:lnTo>
                  <a:lnTo>
                    <a:pt x="1872" y="1221"/>
                  </a:lnTo>
                  <a:lnTo>
                    <a:pt x="1546" y="1099"/>
                  </a:lnTo>
                  <a:lnTo>
                    <a:pt x="1262" y="1099"/>
                  </a:lnTo>
                  <a:lnTo>
                    <a:pt x="1140" y="1140"/>
                  </a:lnTo>
                  <a:lnTo>
                    <a:pt x="1018" y="1221"/>
                  </a:lnTo>
                  <a:lnTo>
                    <a:pt x="895" y="1343"/>
                  </a:lnTo>
                  <a:lnTo>
                    <a:pt x="855" y="1506"/>
                  </a:lnTo>
                  <a:lnTo>
                    <a:pt x="773" y="1791"/>
                  </a:lnTo>
                  <a:lnTo>
                    <a:pt x="814" y="2075"/>
                  </a:lnTo>
                  <a:lnTo>
                    <a:pt x="855" y="2360"/>
                  </a:lnTo>
                  <a:lnTo>
                    <a:pt x="1018" y="2604"/>
                  </a:lnTo>
                  <a:lnTo>
                    <a:pt x="1180" y="2808"/>
                  </a:lnTo>
                  <a:lnTo>
                    <a:pt x="1384" y="2970"/>
                  </a:lnTo>
                  <a:lnTo>
                    <a:pt x="1018" y="2970"/>
                  </a:lnTo>
                  <a:lnTo>
                    <a:pt x="814" y="3011"/>
                  </a:lnTo>
                  <a:lnTo>
                    <a:pt x="651" y="3052"/>
                  </a:lnTo>
                  <a:lnTo>
                    <a:pt x="407" y="317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1" y="3865"/>
                  </a:lnTo>
                  <a:lnTo>
                    <a:pt x="1" y="4109"/>
                  </a:lnTo>
                  <a:lnTo>
                    <a:pt x="82" y="4353"/>
                  </a:lnTo>
                  <a:lnTo>
                    <a:pt x="245" y="4516"/>
                  </a:lnTo>
                  <a:lnTo>
                    <a:pt x="489" y="4638"/>
                  </a:lnTo>
                  <a:lnTo>
                    <a:pt x="692" y="4719"/>
                  </a:lnTo>
                  <a:lnTo>
                    <a:pt x="936" y="4719"/>
                  </a:lnTo>
                  <a:lnTo>
                    <a:pt x="1424" y="4679"/>
                  </a:lnTo>
                  <a:lnTo>
                    <a:pt x="1424" y="4679"/>
                  </a:lnTo>
                  <a:lnTo>
                    <a:pt x="1180" y="5004"/>
                  </a:lnTo>
                  <a:lnTo>
                    <a:pt x="1099" y="5167"/>
                  </a:lnTo>
                  <a:lnTo>
                    <a:pt x="1058" y="5370"/>
                  </a:lnTo>
                  <a:lnTo>
                    <a:pt x="1018" y="5655"/>
                  </a:lnTo>
                  <a:lnTo>
                    <a:pt x="1099" y="5899"/>
                  </a:lnTo>
                  <a:lnTo>
                    <a:pt x="1140" y="6021"/>
                  </a:lnTo>
                  <a:lnTo>
                    <a:pt x="1221" y="6143"/>
                  </a:lnTo>
                  <a:lnTo>
                    <a:pt x="1343" y="6224"/>
                  </a:lnTo>
                  <a:lnTo>
                    <a:pt x="1465" y="6306"/>
                  </a:lnTo>
                  <a:lnTo>
                    <a:pt x="1709" y="6387"/>
                  </a:lnTo>
                  <a:lnTo>
                    <a:pt x="1994" y="6387"/>
                  </a:lnTo>
                  <a:lnTo>
                    <a:pt x="2238" y="6346"/>
                  </a:lnTo>
                  <a:lnTo>
                    <a:pt x="2482" y="6224"/>
                  </a:lnTo>
                  <a:lnTo>
                    <a:pt x="2726" y="6021"/>
                  </a:lnTo>
                  <a:lnTo>
                    <a:pt x="2889" y="5777"/>
                  </a:lnTo>
                  <a:lnTo>
                    <a:pt x="3011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31"/>
                  </a:lnTo>
                  <a:lnTo>
                    <a:pt x="3743" y="6672"/>
                  </a:lnTo>
                  <a:lnTo>
                    <a:pt x="3906" y="6672"/>
                  </a:lnTo>
                  <a:lnTo>
                    <a:pt x="4109" y="6590"/>
                  </a:lnTo>
                  <a:lnTo>
                    <a:pt x="4312" y="6468"/>
                  </a:lnTo>
                  <a:lnTo>
                    <a:pt x="4475" y="6306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2"/>
                  </a:lnTo>
                  <a:lnTo>
                    <a:pt x="4841" y="5533"/>
                  </a:lnTo>
                  <a:lnTo>
                    <a:pt x="5004" y="5574"/>
                  </a:lnTo>
                  <a:lnTo>
                    <a:pt x="5329" y="5574"/>
                  </a:lnTo>
                  <a:lnTo>
                    <a:pt x="5492" y="5533"/>
                  </a:lnTo>
                  <a:lnTo>
                    <a:pt x="5655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3" y="4923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394"/>
                  </a:lnTo>
                  <a:lnTo>
                    <a:pt x="6183" y="4231"/>
                  </a:lnTo>
                  <a:lnTo>
                    <a:pt x="6102" y="4069"/>
                  </a:lnTo>
                  <a:lnTo>
                    <a:pt x="6021" y="3947"/>
                  </a:lnTo>
                  <a:lnTo>
                    <a:pt x="6183" y="3865"/>
                  </a:lnTo>
                  <a:lnTo>
                    <a:pt x="6346" y="3784"/>
                  </a:lnTo>
                  <a:lnTo>
                    <a:pt x="6468" y="3662"/>
                  </a:lnTo>
                  <a:lnTo>
                    <a:pt x="6590" y="3540"/>
                  </a:lnTo>
                  <a:lnTo>
                    <a:pt x="6672" y="3418"/>
                  </a:lnTo>
                  <a:lnTo>
                    <a:pt x="6712" y="3255"/>
                  </a:lnTo>
                  <a:lnTo>
                    <a:pt x="6753" y="3052"/>
                  </a:lnTo>
                  <a:lnTo>
                    <a:pt x="6712" y="2848"/>
                  </a:lnTo>
                  <a:lnTo>
                    <a:pt x="6672" y="2686"/>
                  </a:lnTo>
                  <a:lnTo>
                    <a:pt x="6590" y="2523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7"/>
                  </a:lnTo>
                  <a:lnTo>
                    <a:pt x="6021" y="2116"/>
                  </a:lnTo>
                  <a:lnTo>
                    <a:pt x="5858" y="2075"/>
                  </a:lnTo>
                  <a:lnTo>
                    <a:pt x="5695" y="2075"/>
                  </a:lnTo>
                  <a:lnTo>
                    <a:pt x="5817" y="1750"/>
                  </a:lnTo>
                  <a:lnTo>
                    <a:pt x="5817" y="1547"/>
                  </a:lnTo>
                  <a:lnTo>
                    <a:pt x="5817" y="1384"/>
                  </a:lnTo>
                  <a:lnTo>
                    <a:pt x="5777" y="1099"/>
                  </a:lnTo>
                  <a:lnTo>
                    <a:pt x="5655" y="855"/>
                  </a:lnTo>
                  <a:lnTo>
                    <a:pt x="5492" y="652"/>
                  </a:lnTo>
                  <a:lnTo>
                    <a:pt x="5370" y="570"/>
                  </a:lnTo>
                  <a:lnTo>
                    <a:pt x="5248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4" y="1262"/>
                  </a:lnTo>
                  <a:lnTo>
                    <a:pt x="3661" y="896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3" y="82"/>
                  </a:lnTo>
                  <a:lnTo>
                    <a:pt x="3011" y="4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31"/>
            <p:cNvSpPr/>
            <p:nvPr/>
          </p:nvSpPr>
          <p:spPr>
            <a:xfrm>
              <a:off x="8444093" y="1206543"/>
              <a:ext cx="169394" cy="160105"/>
            </a:xfrm>
            <a:custGeom>
              <a:avLst/>
              <a:gdLst/>
              <a:ahLst/>
              <a:cxnLst/>
              <a:rect l="l" t="t" r="r" b="b"/>
              <a:pathLst>
                <a:path w="3702" h="3499" extrusionOk="0">
                  <a:moveTo>
                    <a:pt x="2197" y="1"/>
                  </a:moveTo>
                  <a:lnTo>
                    <a:pt x="1912" y="41"/>
                  </a:lnTo>
                  <a:lnTo>
                    <a:pt x="1668" y="41"/>
                  </a:lnTo>
                  <a:lnTo>
                    <a:pt x="1424" y="123"/>
                  </a:lnTo>
                  <a:lnTo>
                    <a:pt x="1180" y="204"/>
                  </a:lnTo>
                  <a:lnTo>
                    <a:pt x="936" y="326"/>
                  </a:lnTo>
                  <a:lnTo>
                    <a:pt x="692" y="489"/>
                  </a:lnTo>
                  <a:lnTo>
                    <a:pt x="488" y="692"/>
                  </a:lnTo>
                  <a:lnTo>
                    <a:pt x="285" y="936"/>
                  </a:lnTo>
                  <a:lnTo>
                    <a:pt x="163" y="1180"/>
                  </a:lnTo>
                  <a:lnTo>
                    <a:pt x="41" y="1465"/>
                  </a:lnTo>
                  <a:lnTo>
                    <a:pt x="0" y="1750"/>
                  </a:lnTo>
                  <a:lnTo>
                    <a:pt x="41" y="2035"/>
                  </a:lnTo>
                  <a:lnTo>
                    <a:pt x="81" y="2360"/>
                  </a:lnTo>
                  <a:lnTo>
                    <a:pt x="203" y="2645"/>
                  </a:lnTo>
                  <a:lnTo>
                    <a:pt x="366" y="2889"/>
                  </a:lnTo>
                  <a:lnTo>
                    <a:pt x="570" y="3092"/>
                  </a:lnTo>
                  <a:lnTo>
                    <a:pt x="814" y="3255"/>
                  </a:lnTo>
                  <a:lnTo>
                    <a:pt x="1058" y="3377"/>
                  </a:lnTo>
                  <a:lnTo>
                    <a:pt x="1342" y="3458"/>
                  </a:lnTo>
                  <a:lnTo>
                    <a:pt x="1627" y="3499"/>
                  </a:lnTo>
                  <a:lnTo>
                    <a:pt x="1912" y="3499"/>
                  </a:lnTo>
                  <a:lnTo>
                    <a:pt x="2197" y="3417"/>
                  </a:lnTo>
                  <a:lnTo>
                    <a:pt x="2481" y="3295"/>
                  </a:lnTo>
                  <a:lnTo>
                    <a:pt x="2725" y="3133"/>
                  </a:lnTo>
                  <a:lnTo>
                    <a:pt x="2969" y="2929"/>
                  </a:lnTo>
                  <a:lnTo>
                    <a:pt x="3173" y="2726"/>
                  </a:lnTo>
                  <a:lnTo>
                    <a:pt x="3376" y="2441"/>
                  </a:lnTo>
                  <a:lnTo>
                    <a:pt x="3539" y="2157"/>
                  </a:lnTo>
                  <a:lnTo>
                    <a:pt x="3620" y="1872"/>
                  </a:lnTo>
                  <a:lnTo>
                    <a:pt x="3702" y="1587"/>
                  </a:lnTo>
                  <a:lnTo>
                    <a:pt x="3702" y="1343"/>
                  </a:lnTo>
                  <a:lnTo>
                    <a:pt x="3661" y="1099"/>
                  </a:lnTo>
                  <a:lnTo>
                    <a:pt x="3580" y="855"/>
                  </a:lnTo>
                  <a:lnTo>
                    <a:pt x="3498" y="652"/>
                  </a:lnTo>
                  <a:lnTo>
                    <a:pt x="3335" y="489"/>
                  </a:lnTo>
                  <a:lnTo>
                    <a:pt x="3173" y="326"/>
                  </a:lnTo>
                  <a:lnTo>
                    <a:pt x="2969" y="204"/>
                  </a:lnTo>
                  <a:lnTo>
                    <a:pt x="2725" y="123"/>
                  </a:lnTo>
                  <a:lnTo>
                    <a:pt x="2441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31"/>
            <p:cNvSpPr/>
            <p:nvPr/>
          </p:nvSpPr>
          <p:spPr>
            <a:xfrm>
              <a:off x="8535287" y="1236332"/>
              <a:ext cx="18623" cy="18669"/>
            </a:xfrm>
            <a:custGeom>
              <a:avLst/>
              <a:gdLst/>
              <a:ahLst/>
              <a:cxnLst/>
              <a:rect l="l" t="t" r="r" b="b"/>
              <a:pathLst>
                <a:path w="407" h="408" extrusionOk="0">
                  <a:moveTo>
                    <a:pt x="122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31"/>
            <p:cNvSpPr/>
            <p:nvPr/>
          </p:nvSpPr>
          <p:spPr>
            <a:xfrm>
              <a:off x="8492458" y="1241914"/>
              <a:ext cx="18669" cy="18669"/>
            </a:xfrm>
            <a:custGeom>
              <a:avLst/>
              <a:gdLst/>
              <a:ahLst/>
              <a:cxnLst/>
              <a:rect l="l" t="t" r="r" b="b"/>
              <a:pathLst>
                <a:path w="408" h="408" extrusionOk="0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67"/>
                  </a:lnTo>
                  <a:lnTo>
                    <a:pt x="82" y="407"/>
                  </a:lnTo>
                  <a:lnTo>
                    <a:pt x="285" y="407"/>
                  </a:lnTo>
                  <a:lnTo>
                    <a:pt x="367" y="367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326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31"/>
            <p:cNvSpPr/>
            <p:nvPr/>
          </p:nvSpPr>
          <p:spPr>
            <a:xfrm>
              <a:off x="8477587" y="1290326"/>
              <a:ext cx="16793" cy="18623"/>
            </a:xfrm>
            <a:custGeom>
              <a:avLst/>
              <a:gdLst/>
              <a:ahLst/>
              <a:cxnLst/>
              <a:rect l="l" t="t" r="r" b="b"/>
              <a:pathLst>
                <a:path w="367" h="407" extrusionOk="0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6" y="285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31"/>
            <p:cNvSpPr/>
            <p:nvPr/>
          </p:nvSpPr>
          <p:spPr>
            <a:xfrm>
              <a:off x="8516664" y="1318238"/>
              <a:ext cx="16793" cy="18669"/>
            </a:xfrm>
            <a:custGeom>
              <a:avLst/>
              <a:gdLst/>
              <a:ahLst/>
              <a:cxnLst/>
              <a:rect l="l" t="t" r="r" b="b"/>
              <a:pathLst>
                <a:path w="367" h="408" extrusionOk="0">
                  <a:moveTo>
                    <a:pt x="122" y="0"/>
                  </a:moveTo>
                  <a:lnTo>
                    <a:pt x="41" y="41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122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26" y="326"/>
                  </a:lnTo>
                  <a:lnTo>
                    <a:pt x="367" y="244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31"/>
            <p:cNvSpPr/>
            <p:nvPr/>
          </p:nvSpPr>
          <p:spPr>
            <a:xfrm>
              <a:off x="8561324" y="1280991"/>
              <a:ext cx="16793" cy="16793"/>
            </a:xfrm>
            <a:custGeom>
              <a:avLst/>
              <a:gdLst/>
              <a:ahLst/>
              <a:cxnLst/>
              <a:rect l="l" t="t" r="r" b="b"/>
              <a:pathLst>
                <a:path w="367" h="367" extrusionOk="0">
                  <a:moveTo>
                    <a:pt x="82" y="1"/>
                  </a:moveTo>
                  <a:lnTo>
                    <a:pt x="41" y="41"/>
                  </a:lnTo>
                  <a:lnTo>
                    <a:pt x="1" y="123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45" y="367"/>
                  </a:lnTo>
                  <a:lnTo>
                    <a:pt x="326" y="326"/>
                  </a:lnTo>
                  <a:lnTo>
                    <a:pt x="367" y="245"/>
                  </a:lnTo>
                  <a:lnTo>
                    <a:pt x="367" y="16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31"/>
            <p:cNvSpPr/>
            <p:nvPr/>
          </p:nvSpPr>
          <p:spPr>
            <a:xfrm>
              <a:off x="8522247" y="1271702"/>
              <a:ext cx="16793" cy="18669"/>
            </a:xfrm>
            <a:custGeom>
              <a:avLst/>
              <a:gdLst/>
              <a:ahLst/>
              <a:cxnLst/>
              <a:rect l="l" t="t" r="r" b="b"/>
              <a:pathLst>
                <a:path w="367" h="408" extrusionOk="0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0" y="285"/>
                  </a:lnTo>
                  <a:lnTo>
                    <a:pt x="41" y="326"/>
                  </a:lnTo>
                  <a:lnTo>
                    <a:pt x="82" y="407"/>
                  </a:lnTo>
                  <a:lnTo>
                    <a:pt x="245" y="40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2"/>
                  </a:lnTo>
                  <a:lnTo>
                    <a:pt x="326" y="82"/>
                  </a:lnTo>
                  <a:lnTo>
                    <a:pt x="245" y="4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6" name="Google Shape;1086;p31"/>
          <p:cNvSpPr/>
          <p:nvPr/>
        </p:nvSpPr>
        <p:spPr>
          <a:xfrm rot="10800000" flipH="1">
            <a:off x="7283516" y="4360855"/>
            <a:ext cx="303418" cy="305294"/>
          </a:xfrm>
          <a:custGeom>
            <a:avLst/>
            <a:gdLst/>
            <a:ahLst/>
            <a:cxnLst/>
            <a:rect l="l" t="t" r="r" b="b"/>
            <a:pathLst>
              <a:path w="6631" h="6672" extrusionOk="0">
                <a:moveTo>
                  <a:pt x="3742" y="0"/>
                </a:moveTo>
                <a:lnTo>
                  <a:pt x="2766" y="41"/>
                </a:lnTo>
                <a:lnTo>
                  <a:pt x="2685" y="41"/>
                </a:lnTo>
                <a:lnTo>
                  <a:pt x="2603" y="82"/>
                </a:lnTo>
                <a:lnTo>
                  <a:pt x="2563" y="163"/>
                </a:lnTo>
                <a:lnTo>
                  <a:pt x="2563" y="244"/>
                </a:lnTo>
                <a:lnTo>
                  <a:pt x="2603" y="2644"/>
                </a:lnTo>
                <a:lnTo>
                  <a:pt x="203" y="2685"/>
                </a:lnTo>
                <a:lnTo>
                  <a:pt x="122" y="2685"/>
                </a:lnTo>
                <a:lnTo>
                  <a:pt x="41" y="2726"/>
                </a:lnTo>
                <a:lnTo>
                  <a:pt x="0" y="2807"/>
                </a:lnTo>
                <a:lnTo>
                  <a:pt x="0" y="2848"/>
                </a:lnTo>
                <a:lnTo>
                  <a:pt x="0" y="3905"/>
                </a:lnTo>
                <a:lnTo>
                  <a:pt x="41" y="3987"/>
                </a:lnTo>
                <a:lnTo>
                  <a:pt x="81" y="4068"/>
                </a:lnTo>
                <a:lnTo>
                  <a:pt x="325" y="4068"/>
                </a:lnTo>
                <a:lnTo>
                  <a:pt x="366" y="4027"/>
                </a:lnTo>
                <a:lnTo>
                  <a:pt x="529" y="4027"/>
                </a:lnTo>
                <a:lnTo>
                  <a:pt x="1139" y="3987"/>
                </a:lnTo>
                <a:lnTo>
                  <a:pt x="2603" y="3987"/>
                </a:lnTo>
                <a:lnTo>
                  <a:pt x="2644" y="6468"/>
                </a:lnTo>
                <a:lnTo>
                  <a:pt x="2644" y="6549"/>
                </a:lnTo>
                <a:lnTo>
                  <a:pt x="2685" y="6590"/>
                </a:lnTo>
                <a:lnTo>
                  <a:pt x="2766" y="6630"/>
                </a:lnTo>
                <a:lnTo>
                  <a:pt x="2847" y="6671"/>
                </a:lnTo>
                <a:lnTo>
                  <a:pt x="3864" y="6671"/>
                </a:lnTo>
                <a:lnTo>
                  <a:pt x="3946" y="6630"/>
                </a:lnTo>
                <a:lnTo>
                  <a:pt x="3986" y="6590"/>
                </a:lnTo>
                <a:lnTo>
                  <a:pt x="4068" y="6508"/>
                </a:lnTo>
                <a:lnTo>
                  <a:pt x="4027" y="6346"/>
                </a:lnTo>
                <a:lnTo>
                  <a:pt x="3986" y="6305"/>
                </a:lnTo>
                <a:lnTo>
                  <a:pt x="3905" y="6264"/>
                </a:lnTo>
                <a:lnTo>
                  <a:pt x="4027" y="6305"/>
                </a:lnTo>
                <a:lnTo>
                  <a:pt x="4027" y="6264"/>
                </a:lnTo>
                <a:lnTo>
                  <a:pt x="3986" y="6102"/>
                </a:lnTo>
                <a:lnTo>
                  <a:pt x="3986" y="5492"/>
                </a:lnTo>
                <a:lnTo>
                  <a:pt x="3946" y="3987"/>
                </a:lnTo>
                <a:lnTo>
                  <a:pt x="6508" y="3987"/>
                </a:lnTo>
                <a:lnTo>
                  <a:pt x="6549" y="3946"/>
                </a:lnTo>
                <a:lnTo>
                  <a:pt x="6630" y="3864"/>
                </a:lnTo>
                <a:lnTo>
                  <a:pt x="6630" y="3783"/>
                </a:lnTo>
                <a:lnTo>
                  <a:pt x="6630" y="2766"/>
                </a:lnTo>
                <a:lnTo>
                  <a:pt x="6590" y="2726"/>
                </a:lnTo>
                <a:lnTo>
                  <a:pt x="6549" y="2644"/>
                </a:lnTo>
                <a:lnTo>
                  <a:pt x="6508" y="2604"/>
                </a:lnTo>
                <a:lnTo>
                  <a:pt x="3946" y="2604"/>
                </a:lnTo>
                <a:lnTo>
                  <a:pt x="3946" y="204"/>
                </a:lnTo>
                <a:lnTo>
                  <a:pt x="3946" y="122"/>
                </a:lnTo>
                <a:lnTo>
                  <a:pt x="3905" y="82"/>
                </a:lnTo>
                <a:lnTo>
                  <a:pt x="3824" y="41"/>
                </a:lnTo>
                <a:lnTo>
                  <a:pt x="374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7" name="Google Shape;1087;p31"/>
          <p:cNvSpPr/>
          <p:nvPr/>
        </p:nvSpPr>
        <p:spPr>
          <a:xfrm rot="10800000" flipH="1">
            <a:off x="1183015" y="2869633"/>
            <a:ext cx="303418" cy="303418"/>
          </a:xfrm>
          <a:custGeom>
            <a:avLst/>
            <a:gdLst/>
            <a:ahLst/>
            <a:cxnLst/>
            <a:rect l="l" t="t" r="r" b="b"/>
            <a:pathLst>
              <a:path w="6631" h="6631" extrusionOk="0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8" name="Google Shape;1088;p31"/>
          <p:cNvSpPr/>
          <p:nvPr/>
        </p:nvSpPr>
        <p:spPr>
          <a:xfrm rot="10800000" flipH="1">
            <a:off x="215042" y="2494309"/>
            <a:ext cx="85658" cy="85658"/>
          </a:xfrm>
          <a:custGeom>
            <a:avLst/>
            <a:gdLst/>
            <a:ahLst/>
            <a:cxnLst/>
            <a:rect l="l" t="t" r="r" b="b"/>
            <a:pathLst>
              <a:path w="1872" h="1872" extrusionOk="0">
                <a:moveTo>
                  <a:pt x="733" y="1"/>
                </a:moveTo>
                <a:lnTo>
                  <a:pt x="489" y="82"/>
                </a:lnTo>
                <a:lnTo>
                  <a:pt x="286" y="245"/>
                </a:lnTo>
                <a:lnTo>
                  <a:pt x="123" y="448"/>
                </a:lnTo>
                <a:lnTo>
                  <a:pt x="1" y="692"/>
                </a:lnTo>
                <a:lnTo>
                  <a:pt x="1" y="936"/>
                </a:lnTo>
                <a:lnTo>
                  <a:pt x="41" y="1221"/>
                </a:lnTo>
                <a:lnTo>
                  <a:pt x="164" y="1424"/>
                </a:lnTo>
                <a:lnTo>
                  <a:pt x="245" y="1587"/>
                </a:lnTo>
                <a:lnTo>
                  <a:pt x="367" y="1668"/>
                </a:lnTo>
                <a:lnTo>
                  <a:pt x="489" y="1750"/>
                </a:lnTo>
                <a:lnTo>
                  <a:pt x="652" y="1831"/>
                </a:lnTo>
                <a:lnTo>
                  <a:pt x="774" y="1872"/>
                </a:lnTo>
                <a:lnTo>
                  <a:pt x="1099" y="1872"/>
                </a:lnTo>
                <a:lnTo>
                  <a:pt x="1262" y="1831"/>
                </a:lnTo>
                <a:lnTo>
                  <a:pt x="1384" y="1790"/>
                </a:lnTo>
                <a:lnTo>
                  <a:pt x="1546" y="1709"/>
                </a:lnTo>
                <a:lnTo>
                  <a:pt x="1628" y="1587"/>
                </a:lnTo>
                <a:lnTo>
                  <a:pt x="1750" y="1465"/>
                </a:lnTo>
                <a:lnTo>
                  <a:pt x="1831" y="1302"/>
                </a:lnTo>
                <a:lnTo>
                  <a:pt x="1872" y="1140"/>
                </a:lnTo>
                <a:lnTo>
                  <a:pt x="1872" y="977"/>
                </a:lnTo>
                <a:lnTo>
                  <a:pt x="1872" y="773"/>
                </a:lnTo>
                <a:lnTo>
                  <a:pt x="1831" y="651"/>
                </a:lnTo>
                <a:lnTo>
                  <a:pt x="1750" y="489"/>
                </a:lnTo>
                <a:lnTo>
                  <a:pt x="1669" y="367"/>
                </a:lnTo>
                <a:lnTo>
                  <a:pt x="1546" y="245"/>
                </a:lnTo>
                <a:lnTo>
                  <a:pt x="1302" y="82"/>
                </a:lnTo>
                <a:lnTo>
                  <a:pt x="97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sz="3400" b="1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sz="3400" b="1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sz="3400" b="1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sz="3400" b="1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sz="3400" b="1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sz="3400" b="1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sz="3400" b="1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sz="3400" b="1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sz="3400" b="1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○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■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○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■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●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"/>
              <a:buChar char="○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Hind"/>
              <a:buChar char="■"/>
              <a:defRPr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59" r:id="rId4"/>
    <p:sldLayoutId id="2147483661" r:id="rId5"/>
    <p:sldLayoutId id="2147483663" r:id="rId6"/>
    <p:sldLayoutId id="2147483676" r:id="rId7"/>
    <p:sldLayoutId id="2147483677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35"/>
          <p:cNvSpPr txBox="1">
            <a:spLocks noGrp="1"/>
          </p:cNvSpPr>
          <p:nvPr>
            <p:ph type="ctrTitle"/>
          </p:nvPr>
        </p:nvSpPr>
        <p:spPr>
          <a:xfrm>
            <a:off x="238669" y="581939"/>
            <a:ext cx="5237390" cy="31614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 smtClean="0">
                <a:solidFill>
                  <a:schemeClr val="tx2">
                    <a:lumMod val="10000"/>
                  </a:schemeClr>
                </a:solidFill>
              </a:rPr>
              <a:t>Командная работа </a:t>
            </a:r>
            <a:r>
              <a:rPr lang="en" sz="320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endParaRPr sz="3200" dirty="0">
              <a:solidFill>
                <a:schemeClr val="tx2">
                  <a:lumMod val="10000"/>
                </a:schemeClr>
              </a:solidFill>
            </a:endParaRPr>
          </a:p>
          <a:p>
            <a:pPr lvl="0"/>
            <a:r>
              <a:rPr lang="ru-RU" sz="3200" dirty="0">
                <a:solidFill>
                  <a:schemeClr val="tx2">
                    <a:lumMod val="10000"/>
                  </a:schemeClr>
                </a:solidFill>
              </a:rPr>
              <a:t>к</a:t>
            </a:r>
            <a:r>
              <a:rPr lang="ru-RU" sz="3200" dirty="0" smtClean="0">
                <a:solidFill>
                  <a:schemeClr val="tx2">
                    <a:lumMod val="10000"/>
                  </a:schemeClr>
                </a:solidFill>
              </a:rPr>
              <a:t>ак основа успешного образования:</a:t>
            </a:r>
            <a:br>
              <a:rPr lang="ru-RU" sz="3200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ru-RU" sz="3200" dirty="0" smtClean="0">
                <a:solidFill>
                  <a:schemeClr val="tx2">
                    <a:lumMod val="10000"/>
                  </a:schemeClr>
                </a:solidFill>
              </a:rPr>
              <a:t>опыт и практики в условиях отдаленной сельской школы</a:t>
            </a:r>
            <a:endParaRPr sz="3200" dirty="0">
              <a:solidFill>
                <a:schemeClr val="tx2">
                  <a:lumMod val="10000"/>
                </a:schemeClr>
              </a:solidFill>
            </a:endParaRPr>
          </a:p>
        </p:txBody>
      </p:sp>
      <p:grpSp>
        <p:nvGrpSpPr>
          <p:cNvPr id="1101" name="Google Shape;1101;p35"/>
          <p:cNvGrpSpPr/>
          <p:nvPr/>
        </p:nvGrpSpPr>
        <p:grpSpPr>
          <a:xfrm>
            <a:off x="5220072" y="712563"/>
            <a:ext cx="2664296" cy="2904448"/>
            <a:chOff x="2859190" y="326184"/>
            <a:chExt cx="4091143" cy="4003639"/>
          </a:xfrm>
        </p:grpSpPr>
        <p:sp>
          <p:nvSpPr>
            <p:cNvPr id="1102" name="Google Shape;1102;p35"/>
            <p:cNvSpPr/>
            <p:nvPr/>
          </p:nvSpPr>
          <p:spPr>
            <a:xfrm>
              <a:off x="3998307" y="981357"/>
              <a:ext cx="320165" cy="1042356"/>
            </a:xfrm>
            <a:custGeom>
              <a:avLst/>
              <a:gdLst/>
              <a:ahLst/>
              <a:cxnLst/>
              <a:rect l="l" t="t" r="r" b="b"/>
              <a:pathLst>
                <a:path w="6997" h="22780" extrusionOk="0">
                  <a:moveTo>
                    <a:pt x="1668" y="1"/>
                  </a:moveTo>
                  <a:lnTo>
                    <a:pt x="1424" y="82"/>
                  </a:lnTo>
                  <a:lnTo>
                    <a:pt x="1221" y="204"/>
                  </a:lnTo>
                  <a:lnTo>
                    <a:pt x="1018" y="367"/>
                  </a:lnTo>
                  <a:lnTo>
                    <a:pt x="814" y="570"/>
                  </a:lnTo>
                  <a:lnTo>
                    <a:pt x="692" y="814"/>
                  </a:lnTo>
                  <a:lnTo>
                    <a:pt x="448" y="1302"/>
                  </a:lnTo>
                  <a:lnTo>
                    <a:pt x="285" y="1831"/>
                  </a:lnTo>
                  <a:lnTo>
                    <a:pt x="123" y="2441"/>
                  </a:lnTo>
                  <a:lnTo>
                    <a:pt x="41" y="3092"/>
                  </a:lnTo>
                  <a:lnTo>
                    <a:pt x="1" y="3377"/>
                  </a:lnTo>
                  <a:lnTo>
                    <a:pt x="41" y="3702"/>
                  </a:lnTo>
                  <a:lnTo>
                    <a:pt x="41" y="4028"/>
                  </a:lnTo>
                  <a:lnTo>
                    <a:pt x="123" y="4353"/>
                  </a:lnTo>
                  <a:lnTo>
                    <a:pt x="204" y="4719"/>
                  </a:lnTo>
                  <a:lnTo>
                    <a:pt x="326" y="5085"/>
                  </a:lnTo>
                  <a:lnTo>
                    <a:pt x="611" y="5817"/>
                  </a:lnTo>
                  <a:lnTo>
                    <a:pt x="895" y="6550"/>
                  </a:lnTo>
                  <a:lnTo>
                    <a:pt x="1140" y="7322"/>
                  </a:lnTo>
                  <a:lnTo>
                    <a:pt x="1221" y="7689"/>
                  </a:lnTo>
                  <a:lnTo>
                    <a:pt x="1302" y="8055"/>
                  </a:lnTo>
                  <a:lnTo>
                    <a:pt x="1343" y="8461"/>
                  </a:lnTo>
                  <a:lnTo>
                    <a:pt x="1343" y="8868"/>
                  </a:lnTo>
                  <a:lnTo>
                    <a:pt x="1343" y="9234"/>
                  </a:lnTo>
                  <a:lnTo>
                    <a:pt x="1262" y="9641"/>
                  </a:lnTo>
                  <a:lnTo>
                    <a:pt x="1099" y="10414"/>
                  </a:lnTo>
                  <a:lnTo>
                    <a:pt x="651" y="11919"/>
                  </a:lnTo>
                  <a:lnTo>
                    <a:pt x="489" y="12610"/>
                  </a:lnTo>
                  <a:lnTo>
                    <a:pt x="367" y="13343"/>
                  </a:lnTo>
                  <a:lnTo>
                    <a:pt x="326" y="13668"/>
                  </a:lnTo>
                  <a:lnTo>
                    <a:pt x="367" y="14034"/>
                  </a:lnTo>
                  <a:lnTo>
                    <a:pt x="407" y="14400"/>
                  </a:lnTo>
                  <a:lnTo>
                    <a:pt x="448" y="14766"/>
                  </a:lnTo>
                  <a:lnTo>
                    <a:pt x="570" y="15092"/>
                  </a:lnTo>
                  <a:lnTo>
                    <a:pt x="733" y="15417"/>
                  </a:lnTo>
                  <a:lnTo>
                    <a:pt x="1099" y="16027"/>
                  </a:lnTo>
                  <a:lnTo>
                    <a:pt x="1465" y="16637"/>
                  </a:lnTo>
                  <a:lnTo>
                    <a:pt x="1628" y="16922"/>
                  </a:lnTo>
                  <a:lnTo>
                    <a:pt x="1750" y="17288"/>
                  </a:lnTo>
                  <a:lnTo>
                    <a:pt x="1790" y="17654"/>
                  </a:lnTo>
                  <a:lnTo>
                    <a:pt x="1831" y="18020"/>
                  </a:lnTo>
                  <a:lnTo>
                    <a:pt x="1790" y="18386"/>
                  </a:lnTo>
                  <a:lnTo>
                    <a:pt x="1750" y="18793"/>
                  </a:lnTo>
                  <a:lnTo>
                    <a:pt x="1628" y="19525"/>
                  </a:lnTo>
                  <a:lnTo>
                    <a:pt x="1546" y="20257"/>
                  </a:lnTo>
                  <a:lnTo>
                    <a:pt x="1506" y="20583"/>
                  </a:lnTo>
                  <a:lnTo>
                    <a:pt x="1546" y="20908"/>
                  </a:lnTo>
                  <a:lnTo>
                    <a:pt x="1587" y="21193"/>
                  </a:lnTo>
                  <a:lnTo>
                    <a:pt x="1668" y="21518"/>
                  </a:lnTo>
                  <a:lnTo>
                    <a:pt x="1750" y="21803"/>
                  </a:lnTo>
                  <a:lnTo>
                    <a:pt x="1912" y="22047"/>
                  </a:lnTo>
                  <a:lnTo>
                    <a:pt x="2116" y="22291"/>
                  </a:lnTo>
                  <a:lnTo>
                    <a:pt x="2360" y="22495"/>
                  </a:lnTo>
                  <a:lnTo>
                    <a:pt x="2563" y="22617"/>
                  </a:lnTo>
                  <a:lnTo>
                    <a:pt x="2807" y="22698"/>
                  </a:lnTo>
                  <a:lnTo>
                    <a:pt x="3051" y="22739"/>
                  </a:lnTo>
                  <a:lnTo>
                    <a:pt x="3295" y="22779"/>
                  </a:lnTo>
                  <a:lnTo>
                    <a:pt x="3580" y="22739"/>
                  </a:lnTo>
                  <a:lnTo>
                    <a:pt x="3784" y="22698"/>
                  </a:lnTo>
                  <a:lnTo>
                    <a:pt x="4028" y="22576"/>
                  </a:lnTo>
                  <a:lnTo>
                    <a:pt x="4190" y="22373"/>
                  </a:lnTo>
                  <a:lnTo>
                    <a:pt x="4394" y="22129"/>
                  </a:lnTo>
                  <a:lnTo>
                    <a:pt x="4516" y="21844"/>
                  </a:lnTo>
                  <a:lnTo>
                    <a:pt x="4556" y="21518"/>
                  </a:lnTo>
                  <a:lnTo>
                    <a:pt x="4597" y="21193"/>
                  </a:lnTo>
                  <a:lnTo>
                    <a:pt x="4597" y="20502"/>
                  </a:lnTo>
                  <a:lnTo>
                    <a:pt x="4597" y="19891"/>
                  </a:lnTo>
                  <a:lnTo>
                    <a:pt x="4638" y="19485"/>
                  </a:lnTo>
                  <a:lnTo>
                    <a:pt x="4719" y="19119"/>
                  </a:lnTo>
                  <a:lnTo>
                    <a:pt x="4963" y="18386"/>
                  </a:lnTo>
                  <a:lnTo>
                    <a:pt x="5289" y="17695"/>
                  </a:lnTo>
                  <a:lnTo>
                    <a:pt x="5655" y="17003"/>
                  </a:lnTo>
                  <a:lnTo>
                    <a:pt x="6061" y="16393"/>
                  </a:lnTo>
                  <a:lnTo>
                    <a:pt x="6468" y="15783"/>
                  </a:lnTo>
                  <a:lnTo>
                    <a:pt x="6631" y="15458"/>
                  </a:lnTo>
                  <a:lnTo>
                    <a:pt x="6753" y="15092"/>
                  </a:lnTo>
                  <a:lnTo>
                    <a:pt x="6875" y="14766"/>
                  </a:lnTo>
                  <a:lnTo>
                    <a:pt x="6956" y="14400"/>
                  </a:lnTo>
                  <a:lnTo>
                    <a:pt x="6997" y="14075"/>
                  </a:lnTo>
                  <a:lnTo>
                    <a:pt x="6956" y="13831"/>
                  </a:lnTo>
                  <a:lnTo>
                    <a:pt x="6916" y="13546"/>
                  </a:lnTo>
                  <a:lnTo>
                    <a:pt x="6875" y="13261"/>
                  </a:lnTo>
                  <a:lnTo>
                    <a:pt x="6753" y="13017"/>
                  </a:lnTo>
                  <a:lnTo>
                    <a:pt x="6631" y="12773"/>
                  </a:lnTo>
                  <a:lnTo>
                    <a:pt x="6468" y="12529"/>
                  </a:lnTo>
                  <a:lnTo>
                    <a:pt x="6305" y="12326"/>
                  </a:lnTo>
                  <a:lnTo>
                    <a:pt x="5939" y="11919"/>
                  </a:lnTo>
                  <a:lnTo>
                    <a:pt x="5573" y="11553"/>
                  </a:lnTo>
                  <a:lnTo>
                    <a:pt x="5207" y="11227"/>
                  </a:lnTo>
                  <a:lnTo>
                    <a:pt x="4841" y="10821"/>
                  </a:lnTo>
                  <a:lnTo>
                    <a:pt x="4678" y="10617"/>
                  </a:lnTo>
                  <a:lnTo>
                    <a:pt x="4516" y="10373"/>
                  </a:lnTo>
                  <a:lnTo>
                    <a:pt x="4394" y="10129"/>
                  </a:lnTo>
                  <a:lnTo>
                    <a:pt x="4312" y="9885"/>
                  </a:lnTo>
                  <a:lnTo>
                    <a:pt x="4272" y="9641"/>
                  </a:lnTo>
                  <a:lnTo>
                    <a:pt x="4272" y="9397"/>
                  </a:lnTo>
                  <a:lnTo>
                    <a:pt x="4312" y="9112"/>
                  </a:lnTo>
                  <a:lnTo>
                    <a:pt x="4353" y="8828"/>
                  </a:lnTo>
                  <a:lnTo>
                    <a:pt x="4556" y="8258"/>
                  </a:lnTo>
                  <a:lnTo>
                    <a:pt x="4760" y="7689"/>
                  </a:lnTo>
                  <a:lnTo>
                    <a:pt x="4841" y="7404"/>
                  </a:lnTo>
                  <a:lnTo>
                    <a:pt x="4922" y="7119"/>
                  </a:lnTo>
                  <a:lnTo>
                    <a:pt x="4922" y="6834"/>
                  </a:lnTo>
                  <a:lnTo>
                    <a:pt x="4922" y="6509"/>
                  </a:lnTo>
                  <a:lnTo>
                    <a:pt x="4841" y="6265"/>
                  </a:lnTo>
                  <a:lnTo>
                    <a:pt x="4719" y="6021"/>
                  </a:lnTo>
                  <a:lnTo>
                    <a:pt x="4597" y="5817"/>
                  </a:lnTo>
                  <a:lnTo>
                    <a:pt x="4434" y="5614"/>
                  </a:lnTo>
                  <a:lnTo>
                    <a:pt x="4028" y="5289"/>
                  </a:lnTo>
                  <a:lnTo>
                    <a:pt x="3621" y="4963"/>
                  </a:lnTo>
                  <a:lnTo>
                    <a:pt x="3173" y="4679"/>
                  </a:lnTo>
                  <a:lnTo>
                    <a:pt x="2970" y="4475"/>
                  </a:lnTo>
                  <a:lnTo>
                    <a:pt x="2807" y="4312"/>
                  </a:lnTo>
                  <a:lnTo>
                    <a:pt x="2726" y="4150"/>
                  </a:lnTo>
                  <a:lnTo>
                    <a:pt x="2645" y="3987"/>
                  </a:lnTo>
                  <a:lnTo>
                    <a:pt x="2563" y="3662"/>
                  </a:lnTo>
                  <a:lnTo>
                    <a:pt x="2523" y="3296"/>
                  </a:lnTo>
                  <a:lnTo>
                    <a:pt x="2563" y="2970"/>
                  </a:lnTo>
                  <a:lnTo>
                    <a:pt x="2685" y="2401"/>
                  </a:lnTo>
                  <a:lnTo>
                    <a:pt x="2767" y="1872"/>
                  </a:lnTo>
                  <a:lnTo>
                    <a:pt x="2807" y="1587"/>
                  </a:lnTo>
                  <a:lnTo>
                    <a:pt x="2807" y="1302"/>
                  </a:lnTo>
                  <a:lnTo>
                    <a:pt x="2767" y="1018"/>
                  </a:lnTo>
                  <a:lnTo>
                    <a:pt x="2685" y="733"/>
                  </a:lnTo>
                  <a:lnTo>
                    <a:pt x="2604" y="570"/>
                  </a:lnTo>
                  <a:lnTo>
                    <a:pt x="2482" y="367"/>
                  </a:lnTo>
                  <a:lnTo>
                    <a:pt x="2360" y="204"/>
                  </a:lnTo>
                  <a:lnTo>
                    <a:pt x="2197" y="123"/>
                  </a:lnTo>
                  <a:lnTo>
                    <a:pt x="2034" y="41"/>
                  </a:lnTo>
                  <a:lnTo>
                    <a:pt x="18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35"/>
            <p:cNvSpPr/>
            <p:nvPr/>
          </p:nvSpPr>
          <p:spPr>
            <a:xfrm>
              <a:off x="3627936" y="689142"/>
              <a:ext cx="240135" cy="141528"/>
            </a:xfrm>
            <a:custGeom>
              <a:avLst/>
              <a:gdLst/>
              <a:ahLst/>
              <a:cxnLst/>
              <a:rect l="l" t="t" r="r" b="b"/>
              <a:pathLst>
                <a:path w="5248" h="3093" extrusionOk="0">
                  <a:moveTo>
                    <a:pt x="1668" y="1"/>
                  </a:moveTo>
                  <a:lnTo>
                    <a:pt x="1342" y="41"/>
                  </a:lnTo>
                  <a:lnTo>
                    <a:pt x="1098" y="82"/>
                  </a:lnTo>
                  <a:lnTo>
                    <a:pt x="854" y="163"/>
                  </a:lnTo>
                  <a:lnTo>
                    <a:pt x="610" y="285"/>
                  </a:lnTo>
                  <a:lnTo>
                    <a:pt x="366" y="448"/>
                  </a:lnTo>
                  <a:lnTo>
                    <a:pt x="203" y="651"/>
                  </a:lnTo>
                  <a:lnTo>
                    <a:pt x="81" y="896"/>
                  </a:lnTo>
                  <a:lnTo>
                    <a:pt x="0" y="1140"/>
                  </a:lnTo>
                  <a:lnTo>
                    <a:pt x="0" y="1424"/>
                  </a:lnTo>
                  <a:lnTo>
                    <a:pt x="81" y="1709"/>
                  </a:lnTo>
                  <a:lnTo>
                    <a:pt x="203" y="1953"/>
                  </a:lnTo>
                  <a:lnTo>
                    <a:pt x="366" y="2197"/>
                  </a:lnTo>
                  <a:lnTo>
                    <a:pt x="610" y="2360"/>
                  </a:lnTo>
                  <a:lnTo>
                    <a:pt x="854" y="2482"/>
                  </a:lnTo>
                  <a:lnTo>
                    <a:pt x="1139" y="2604"/>
                  </a:lnTo>
                  <a:lnTo>
                    <a:pt x="1383" y="2685"/>
                  </a:lnTo>
                  <a:lnTo>
                    <a:pt x="1668" y="2726"/>
                  </a:lnTo>
                  <a:lnTo>
                    <a:pt x="2441" y="2807"/>
                  </a:lnTo>
                  <a:lnTo>
                    <a:pt x="3213" y="2889"/>
                  </a:lnTo>
                  <a:lnTo>
                    <a:pt x="4800" y="2889"/>
                  </a:lnTo>
                  <a:lnTo>
                    <a:pt x="4881" y="3011"/>
                  </a:lnTo>
                  <a:lnTo>
                    <a:pt x="4922" y="3092"/>
                  </a:lnTo>
                  <a:lnTo>
                    <a:pt x="5125" y="3092"/>
                  </a:lnTo>
                  <a:lnTo>
                    <a:pt x="5207" y="3051"/>
                  </a:lnTo>
                  <a:lnTo>
                    <a:pt x="5247" y="2970"/>
                  </a:lnTo>
                  <a:lnTo>
                    <a:pt x="5247" y="2889"/>
                  </a:lnTo>
                  <a:lnTo>
                    <a:pt x="5207" y="2807"/>
                  </a:lnTo>
                  <a:lnTo>
                    <a:pt x="5166" y="2726"/>
                  </a:lnTo>
                  <a:lnTo>
                    <a:pt x="5207" y="2645"/>
                  </a:lnTo>
                  <a:lnTo>
                    <a:pt x="5166" y="2563"/>
                  </a:lnTo>
                  <a:lnTo>
                    <a:pt x="5125" y="2482"/>
                  </a:lnTo>
                  <a:lnTo>
                    <a:pt x="5003" y="2482"/>
                  </a:lnTo>
                  <a:lnTo>
                    <a:pt x="4678" y="1994"/>
                  </a:lnTo>
                  <a:lnTo>
                    <a:pt x="4352" y="1506"/>
                  </a:lnTo>
                  <a:lnTo>
                    <a:pt x="3946" y="1058"/>
                  </a:lnTo>
                  <a:lnTo>
                    <a:pt x="3498" y="692"/>
                  </a:lnTo>
                  <a:lnTo>
                    <a:pt x="3051" y="367"/>
                  </a:lnTo>
                  <a:lnTo>
                    <a:pt x="2766" y="245"/>
                  </a:lnTo>
                  <a:lnTo>
                    <a:pt x="2522" y="123"/>
                  </a:lnTo>
                  <a:lnTo>
                    <a:pt x="2237" y="41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35"/>
            <p:cNvSpPr/>
            <p:nvPr/>
          </p:nvSpPr>
          <p:spPr>
            <a:xfrm>
              <a:off x="3853115" y="596069"/>
              <a:ext cx="169440" cy="167564"/>
            </a:xfrm>
            <a:custGeom>
              <a:avLst/>
              <a:gdLst/>
              <a:ahLst/>
              <a:cxnLst/>
              <a:rect l="l" t="t" r="r" b="b"/>
              <a:pathLst>
                <a:path w="3703" h="3662" extrusionOk="0">
                  <a:moveTo>
                    <a:pt x="2645" y="1"/>
                  </a:moveTo>
                  <a:lnTo>
                    <a:pt x="2401" y="42"/>
                  </a:lnTo>
                  <a:lnTo>
                    <a:pt x="2157" y="164"/>
                  </a:lnTo>
                  <a:lnTo>
                    <a:pt x="1953" y="326"/>
                  </a:lnTo>
                  <a:lnTo>
                    <a:pt x="1750" y="489"/>
                  </a:lnTo>
                  <a:lnTo>
                    <a:pt x="1547" y="692"/>
                  </a:lnTo>
                  <a:lnTo>
                    <a:pt x="1221" y="1058"/>
                  </a:lnTo>
                  <a:lnTo>
                    <a:pt x="855" y="1587"/>
                  </a:lnTo>
                  <a:lnTo>
                    <a:pt x="570" y="2116"/>
                  </a:lnTo>
                  <a:lnTo>
                    <a:pt x="286" y="2645"/>
                  </a:lnTo>
                  <a:lnTo>
                    <a:pt x="82" y="3255"/>
                  </a:lnTo>
                  <a:lnTo>
                    <a:pt x="82" y="3296"/>
                  </a:lnTo>
                  <a:lnTo>
                    <a:pt x="42" y="3336"/>
                  </a:lnTo>
                  <a:lnTo>
                    <a:pt x="1" y="3418"/>
                  </a:lnTo>
                  <a:lnTo>
                    <a:pt x="42" y="3540"/>
                  </a:lnTo>
                  <a:lnTo>
                    <a:pt x="123" y="3621"/>
                  </a:lnTo>
                  <a:lnTo>
                    <a:pt x="164" y="3662"/>
                  </a:lnTo>
                  <a:lnTo>
                    <a:pt x="245" y="3662"/>
                  </a:lnTo>
                  <a:lnTo>
                    <a:pt x="814" y="3499"/>
                  </a:lnTo>
                  <a:lnTo>
                    <a:pt x="1343" y="3336"/>
                  </a:lnTo>
                  <a:lnTo>
                    <a:pt x="1831" y="3092"/>
                  </a:lnTo>
                  <a:lnTo>
                    <a:pt x="2319" y="2807"/>
                  </a:lnTo>
                  <a:lnTo>
                    <a:pt x="2767" y="2523"/>
                  </a:lnTo>
                  <a:lnTo>
                    <a:pt x="3174" y="2197"/>
                  </a:lnTo>
                  <a:lnTo>
                    <a:pt x="3336" y="2035"/>
                  </a:lnTo>
                  <a:lnTo>
                    <a:pt x="3499" y="1831"/>
                  </a:lnTo>
                  <a:lnTo>
                    <a:pt x="3621" y="1587"/>
                  </a:lnTo>
                  <a:lnTo>
                    <a:pt x="3702" y="1343"/>
                  </a:lnTo>
                  <a:lnTo>
                    <a:pt x="3702" y="1140"/>
                  </a:lnTo>
                  <a:lnTo>
                    <a:pt x="3702" y="896"/>
                  </a:lnTo>
                  <a:lnTo>
                    <a:pt x="3662" y="692"/>
                  </a:lnTo>
                  <a:lnTo>
                    <a:pt x="3580" y="489"/>
                  </a:lnTo>
                  <a:lnTo>
                    <a:pt x="3458" y="326"/>
                  </a:lnTo>
                  <a:lnTo>
                    <a:pt x="3296" y="164"/>
                  </a:lnTo>
                  <a:lnTo>
                    <a:pt x="3133" y="82"/>
                  </a:lnTo>
                  <a:lnTo>
                    <a:pt x="28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35"/>
            <p:cNvSpPr/>
            <p:nvPr/>
          </p:nvSpPr>
          <p:spPr>
            <a:xfrm>
              <a:off x="3702386" y="916243"/>
              <a:ext cx="154523" cy="141482"/>
            </a:xfrm>
            <a:custGeom>
              <a:avLst/>
              <a:gdLst/>
              <a:ahLst/>
              <a:cxnLst/>
              <a:rect l="l" t="t" r="r" b="b"/>
              <a:pathLst>
                <a:path w="3377" h="3092" extrusionOk="0">
                  <a:moveTo>
                    <a:pt x="1017" y="0"/>
                  </a:moveTo>
                  <a:lnTo>
                    <a:pt x="854" y="41"/>
                  </a:lnTo>
                  <a:lnTo>
                    <a:pt x="651" y="122"/>
                  </a:lnTo>
                  <a:lnTo>
                    <a:pt x="488" y="244"/>
                  </a:lnTo>
                  <a:lnTo>
                    <a:pt x="326" y="366"/>
                  </a:lnTo>
                  <a:lnTo>
                    <a:pt x="203" y="529"/>
                  </a:lnTo>
                  <a:lnTo>
                    <a:pt x="122" y="692"/>
                  </a:lnTo>
                  <a:lnTo>
                    <a:pt x="41" y="854"/>
                  </a:lnTo>
                  <a:lnTo>
                    <a:pt x="0" y="1058"/>
                  </a:lnTo>
                  <a:lnTo>
                    <a:pt x="0" y="1261"/>
                  </a:lnTo>
                  <a:lnTo>
                    <a:pt x="41" y="1464"/>
                  </a:lnTo>
                  <a:lnTo>
                    <a:pt x="122" y="1627"/>
                  </a:lnTo>
                  <a:lnTo>
                    <a:pt x="244" y="1790"/>
                  </a:lnTo>
                  <a:lnTo>
                    <a:pt x="366" y="1953"/>
                  </a:lnTo>
                  <a:lnTo>
                    <a:pt x="529" y="2075"/>
                  </a:lnTo>
                  <a:lnTo>
                    <a:pt x="895" y="2278"/>
                  </a:lnTo>
                  <a:lnTo>
                    <a:pt x="1424" y="2522"/>
                  </a:lnTo>
                  <a:lnTo>
                    <a:pt x="1993" y="2725"/>
                  </a:lnTo>
                  <a:lnTo>
                    <a:pt x="2563" y="2929"/>
                  </a:lnTo>
                  <a:lnTo>
                    <a:pt x="3132" y="3092"/>
                  </a:lnTo>
                  <a:lnTo>
                    <a:pt x="3214" y="3092"/>
                  </a:lnTo>
                  <a:lnTo>
                    <a:pt x="3295" y="3051"/>
                  </a:lnTo>
                  <a:lnTo>
                    <a:pt x="3336" y="3010"/>
                  </a:lnTo>
                  <a:lnTo>
                    <a:pt x="3376" y="2929"/>
                  </a:lnTo>
                  <a:lnTo>
                    <a:pt x="3376" y="2888"/>
                  </a:lnTo>
                  <a:lnTo>
                    <a:pt x="3376" y="2807"/>
                  </a:lnTo>
                  <a:lnTo>
                    <a:pt x="3336" y="2725"/>
                  </a:lnTo>
                  <a:lnTo>
                    <a:pt x="3254" y="2725"/>
                  </a:lnTo>
                  <a:lnTo>
                    <a:pt x="3173" y="2685"/>
                  </a:lnTo>
                  <a:lnTo>
                    <a:pt x="3254" y="2644"/>
                  </a:lnTo>
                  <a:lnTo>
                    <a:pt x="3295" y="2603"/>
                  </a:lnTo>
                  <a:lnTo>
                    <a:pt x="3336" y="2522"/>
                  </a:lnTo>
                  <a:lnTo>
                    <a:pt x="3336" y="2441"/>
                  </a:lnTo>
                  <a:lnTo>
                    <a:pt x="3173" y="1993"/>
                  </a:lnTo>
                  <a:lnTo>
                    <a:pt x="3051" y="1505"/>
                  </a:lnTo>
                  <a:lnTo>
                    <a:pt x="2807" y="1058"/>
                  </a:lnTo>
                  <a:lnTo>
                    <a:pt x="2563" y="692"/>
                  </a:lnTo>
                  <a:lnTo>
                    <a:pt x="2237" y="366"/>
                  </a:lnTo>
                  <a:lnTo>
                    <a:pt x="2075" y="244"/>
                  </a:lnTo>
                  <a:lnTo>
                    <a:pt x="1871" y="163"/>
                  </a:lnTo>
                  <a:lnTo>
                    <a:pt x="1668" y="81"/>
                  </a:lnTo>
                  <a:lnTo>
                    <a:pt x="146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35"/>
            <p:cNvSpPr/>
            <p:nvPr/>
          </p:nvSpPr>
          <p:spPr>
            <a:xfrm>
              <a:off x="3873615" y="923655"/>
              <a:ext cx="139652" cy="221558"/>
            </a:xfrm>
            <a:custGeom>
              <a:avLst/>
              <a:gdLst/>
              <a:ahLst/>
              <a:cxnLst/>
              <a:rect l="l" t="t" r="r" b="b"/>
              <a:pathLst>
                <a:path w="3052" h="4842" extrusionOk="0">
                  <a:moveTo>
                    <a:pt x="2115" y="1"/>
                  </a:moveTo>
                  <a:lnTo>
                    <a:pt x="1871" y="42"/>
                  </a:lnTo>
                  <a:lnTo>
                    <a:pt x="1627" y="164"/>
                  </a:lnTo>
                  <a:lnTo>
                    <a:pt x="1424" y="326"/>
                  </a:lnTo>
                  <a:lnTo>
                    <a:pt x="1221" y="530"/>
                  </a:lnTo>
                  <a:lnTo>
                    <a:pt x="855" y="977"/>
                  </a:lnTo>
                  <a:lnTo>
                    <a:pt x="570" y="1465"/>
                  </a:lnTo>
                  <a:lnTo>
                    <a:pt x="326" y="1994"/>
                  </a:lnTo>
                  <a:lnTo>
                    <a:pt x="122" y="2604"/>
                  </a:lnTo>
                  <a:lnTo>
                    <a:pt x="41" y="3255"/>
                  </a:lnTo>
                  <a:lnTo>
                    <a:pt x="0" y="3906"/>
                  </a:lnTo>
                  <a:lnTo>
                    <a:pt x="82" y="4557"/>
                  </a:lnTo>
                  <a:lnTo>
                    <a:pt x="82" y="4638"/>
                  </a:lnTo>
                  <a:lnTo>
                    <a:pt x="122" y="4719"/>
                  </a:lnTo>
                  <a:lnTo>
                    <a:pt x="163" y="4801"/>
                  </a:lnTo>
                  <a:lnTo>
                    <a:pt x="285" y="4841"/>
                  </a:lnTo>
                  <a:lnTo>
                    <a:pt x="366" y="4801"/>
                  </a:lnTo>
                  <a:lnTo>
                    <a:pt x="895" y="4435"/>
                  </a:lnTo>
                  <a:lnTo>
                    <a:pt x="1343" y="4028"/>
                  </a:lnTo>
                  <a:lnTo>
                    <a:pt x="1790" y="3621"/>
                  </a:lnTo>
                  <a:lnTo>
                    <a:pt x="2197" y="3133"/>
                  </a:lnTo>
                  <a:lnTo>
                    <a:pt x="2522" y="2645"/>
                  </a:lnTo>
                  <a:lnTo>
                    <a:pt x="2807" y="2116"/>
                  </a:lnTo>
                  <a:lnTo>
                    <a:pt x="2888" y="1831"/>
                  </a:lnTo>
                  <a:lnTo>
                    <a:pt x="2970" y="1547"/>
                  </a:lnTo>
                  <a:lnTo>
                    <a:pt x="3010" y="1221"/>
                  </a:lnTo>
                  <a:lnTo>
                    <a:pt x="3051" y="936"/>
                  </a:lnTo>
                  <a:lnTo>
                    <a:pt x="3010" y="692"/>
                  </a:lnTo>
                  <a:lnTo>
                    <a:pt x="2929" y="448"/>
                  </a:lnTo>
                  <a:lnTo>
                    <a:pt x="2807" y="245"/>
                  </a:lnTo>
                  <a:lnTo>
                    <a:pt x="2604" y="123"/>
                  </a:lnTo>
                  <a:lnTo>
                    <a:pt x="236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35"/>
            <p:cNvSpPr/>
            <p:nvPr/>
          </p:nvSpPr>
          <p:spPr>
            <a:xfrm>
              <a:off x="3761918" y="1163797"/>
              <a:ext cx="175022" cy="145189"/>
            </a:xfrm>
            <a:custGeom>
              <a:avLst/>
              <a:gdLst/>
              <a:ahLst/>
              <a:cxnLst/>
              <a:rect l="l" t="t" r="r" b="b"/>
              <a:pathLst>
                <a:path w="3825" h="3173" extrusionOk="0">
                  <a:moveTo>
                    <a:pt x="692" y="0"/>
                  </a:moveTo>
                  <a:lnTo>
                    <a:pt x="489" y="81"/>
                  </a:lnTo>
                  <a:lnTo>
                    <a:pt x="285" y="203"/>
                  </a:lnTo>
                  <a:lnTo>
                    <a:pt x="163" y="366"/>
                  </a:lnTo>
                  <a:lnTo>
                    <a:pt x="41" y="610"/>
                  </a:lnTo>
                  <a:lnTo>
                    <a:pt x="1" y="814"/>
                  </a:lnTo>
                  <a:lnTo>
                    <a:pt x="41" y="1058"/>
                  </a:lnTo>
                  <a:lnTo>
                    <a:pt x="123" y="1261"/>
                  </a:lnTo>
                  <a:lnTo>
                    <a:pt x="245" y="1505"/>
                  </a:lnTo>
                  <a:lnTo>
                    <a:pt x="367" y="1708"/>
                  </a:lnTo>
                  <a:lnTo>
                    <a:pt x="692" y="2075"/>
                  </a:lnTo>
                  <a:lnTo>
                    <a:pt x="1099" y="2359"/>
                  </a:lnTo>
                  <a:lnTo>
                    <a:pt x="1506" y="2644"/>
                  </a:lnTo>
                  <a:lnTo>
                    <a:pt x="1994" y="2888"/>
                  </a:lnTo>
                  <a:lnTo>
                    <a:pt x="2523" y="3051"/>
                  </a:lnTo>
                  <a:lnTo>
                    <a:pt x="3051" y="3132"/>
                  </a:lnTo>
                  <a:lnTo>
                    <a:pt x="3621" y="3173"/>
                  </a:lnTo>
                  <a:lnTo>
                    <a:pt x="3702" y="3173"/>
                  </a:lnTo>
                  <a:lnTo>
                    <a:pt x="3743" y="3132"/>
                  </a:lnTo>
                  <a:lnTo>
                    <a:pt x="3824" y="3010"/>
                  </a:lnTo>
                  <a:lnTo>
                    <a:pt x="3824" y="2888"/>
                  </a:lnTo>
                  <a:lnTo>
                    <a:pt x="3743" y="2807"/>
                  </a:lnTo>
                  <a:lnTo>
                    <a:pt x="3784" y="2725"/>
                  </a:lnTo>
                  <a:lnTo>
                    <a:pt x="3784" y="2603"/>
                  </a:lnTo>
                  <a:lnTo>
                    <a:pt x="3540" y="2115"/>
                  </a:lnTo>
                  <a:lnTo>
                    <a:pt x="3255" y="1708"/>
                  </a:lnTo>
                  <a:lnTo>
                    <a:pt x="2970" y="1302"/>
                  </a:lnTo>
                  <a:lnTo>
                    <a:pt x="2604" y="895"/>
                  </a:lnTo>
                  <a:lnTo>
                    <a:pt x="2279" y="570"/>
                  </a:lnTo>
                  <a:lnTo>
                    <a:pt x="1831" y="285"/>
                  </a:lnTo>
                  <a:lnTo>
                    <a:pt x="1628" y="122"/>
                  </a:lnTo>
                  <a:lnTo>
                    <a:pt x="1384" y="41"/>
                  </a:lnTo>
                  <a:lnTo>
                    <a:pt x="11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35"/>
            <p:cNvSpPr/>
            <p:nvPr/>
          </p:nvSpPr>
          <p:spPr>
            <a:xfrm>
              <a:off x="3938729" y="1305238"/>
              <a:ext cx="186187" cy="141482"/>
            </a:xfrm>
            <a:custGeom>
              <a:avLst/>
              <a:gdLst/>
              <a:ahLst/>
              <a:cxnLst/>
              <a:rect l="l" t="t" r="r" b="b"/>
              <a:pathLst>
                <a:path w="4069" h="3092" extrusionOk="0">
                  <a:moveTo>
                    <a:pt x="2767" y="0"/>
                  </a:moveTo>
                  <a:lnTo>
                    <a:pt x="2523" y="82"/>
                  </a:lnTo>
                  <a:lnTo>
                    <a:pt x="2279" y="204"/>
                  </a:lnTo>
                  <a:lnTo>
                    <a:pt x="1831" y="489"/>
                  </a:lnTo>
                  <a:lnTo>
                    <a:pt x="1425" y="814"/>
                  </a:lnTo>
                  <a:lnTo>
                    <a:pt x="1059" y="1221"/>
                  </a:lnTo>
                  <a:lnTo>
                    <a:pt x="733" y="1668"/>
                  </a:lnTo>
                  <a:lnTo>
                    <a:pt x="489" y="2116"/>
                  </a:lnTo>
                  <a:lnTo>
                    <a:pt x="286" y="2604"/>
                  </a:lnTo>
                  <a:lnTo>
                    <a:pt x="164" y="2604"/>
                  </a:lnTo>
                  <a:lnTo>
                    <a:pt x="123" y="2644"/>
                  </a:lnTo>
                  <a:lnTo>
                    <a:pt x="42" y="2685"/>
                  </a:lnTo>
                  <a:lnTo>
                    <a:pt x="1" y="2766"/>
                  </a:lnTo>
                  <a:lnTo>
                    <a:pt x="1" y="2848"/>
                  </a:lnTo>
                  <a:lnTo>
                    <a:pt x="42" y="2929"/>
                  </a:lnTo>
                  <a:lnTo>
                    <a:pt x="82" y="2970"/>
                  </a:lnTo>
                  <a:lnTo>
                    <a:pt x="164" y="3010"/>
                  </a:lnTo>
                  <a:lnTo>
                    <a:pt x="733" y="3051"/>
                  </a:lnTo>
                  <a:lnTo>
                    <a:pt x="1343" y="3092"/>
                  </a:lnTo>
                  <a:lnTo>
                    <a:pt x="1953" y="3010"/>
                  </a:lnTo>
                  <a:lnTo>
                    <a:pt x="2238" y="2929"/>
                  </a:lnTo>
                  <a:lnTo>
                    <a:pt x="2523" y="2848"/>
                  </a:lnTo>
                  <a:lnTo>
                    <a:pt x="2930" y="2604"/>
                  </a:lnTo>
                  <a:lnTo>
                    <a:pt x="3336" y="2319"/>
                  </a:lnTo>
                  <a:lnTo>
                    <a:pt x="3499" y="2156"/>
                  </a:lnTo>
                  <a:lnTo>
                    <a:pt x="3662" y="1994"/>
                  </a:lnTo>
                  <a:lnTo>
                    <a:pt x="3784" y="1790"/>
                  </a:lnTo>
                  <a:lnTo>
                    <a:pt x="3906" y="1546"/>
                  </a:lnTo>
                  <a:lnTo>
                    <a:pt x="3987" y="1302"/>
                  </a:lnTo>
                  <a:lnTo>
                    <a:pt x="4069" y="1058"/>
                  </a:lnTo>
                  <a:lnTo>
                    <a:pt x="4069" y="814"/>
                  </a:lnTo>
                  <a:lnTo>
                    <a:pt x="4028" y="570"/>
                  </a:lnTo>
                  <a:lnTo>
                    <a:pt x="3906" y="367"/>
                  </a:lnTo>
                  <a:lnTo>
                    <a:pt x="3743" y="204"/>
                  </a:lnTo>
                  <a:lnTo>
                    <a:pt x="3540" y="82"/>
                  </a:lnTo>
                  <a:lnTo>
                    <a:pt x="32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35"/>
            <p:cNvSpPr/>
            <p:nvPr/>
          </p:nvSpPr>
          <p:spPr>
            <a:xfrm>
              <a:off x="3918275" y="1608618"/>
              <a:ext cx="193600" cy="175022"/>
            </a:xfrm>
            <a:custGeom>
              <a:avLst/>
              <a:gdLst/>
              <a:ahLst/>
              <a:cxnLst/>
              <a:rect l="l" t="t" r="r" b="b"/>
              <a:pathLst>
                <a:path w="4231" h="3825" extrusionOk="0">
                  <a:moveTo>
                    <a:pt x="3173" y="1"/>
                  </a:moveTo>
                  <a:lnTo>
                    <a:pt x="2807" y="41"/>
                  </a:lnTo>
                  <a:lnTo>
                    <a:pt x="2441" y="163"/>
                  </a:lnTo>
                  <a:lnTo>
                    <a:pt x="2075" y="367"/>
                  </a:lnTo>
                  <a:lnTo>
                    <a:pt x="1750" y="611"/>
                  </a:lnTo>
                  <a:lnTo>
                    <a:pt x="1424" y="855"/>
                  </a:lnTo>
                  <a:lnTo>
                    <a:pt x="1180" y="1140"/>
                  </a:lnTo>
                  <a:lnTo>
                    <a:pt x="977" y="1424"/>
                  </a:lnTo>
                  <a:lnTo>
                    <a:pt x="773" y="1709"/>
                  </a:lnTo>
                  <a:lnTo>
                    <a:pt x="570" y="2034"/>
                  </a:lnTo>
                  <a:lnTo>
                    <a:pt x="407" y="2401"/>
                  </a:lnTo>
                  <a:lnTo>
                    <a:pt x="245" y="2767"/>
                  </a:lnTo>
                  <a:lnTo>
                    <a:pt x="1" y="3580"/>
                  </a:lnTo>
                  <a:lnTo>
                    <a:pt x="1" y="3661"/>
                  </a:lnTo>
                  <a:lnTo>
                    <a:pt x="82" y="3784"/>
                  </a:lnTo>
                  <a:lnTo>
                    <a:pt x="163" y="3824"/>
                  </a:lnTo>
                  <a:lnTo>
                    <a:pt x="245" y="3824"/>
                  </a:lnTo>
                  <a:lnTo>
                    <a:pt x="773" y="3702"/>
                  </a:lnTo>
                  <a:lnTo>
                    <a:pt x="1262" y="3580"/>
                  </a:lnTo>
                  <a:lnTo>
                    <a:pt x="1790" y="3417"/>
                  </a:lnTo>
                  <a:lnTo>
                    <a:pt x="2278" y="3214"/>
                  </a:lnTo>
                  <a:lnTo>
                    <a:pt x="2726" y="2970"/>
                  </a:lnTo>
                  <a:lnTo>
                    <a:pt x="3173" y="2685"/>
                  </a:lnTo>
                  <a:lnTo>
                    <a:pt x="3539" y="2319"/>
                  </a:lnTo>
                  <a:lnTo>
                    <a:pt x="3905" y="1912"/>
                  </a:lnTo>
                  <a:lnTo>
                    <a:pt x="4068" y="1587"/>
                  </a:lnTo>
                  <a:lnTo>
                    <a:pt x="4190" y="1221"/>
                  </a:lnTo>
                  <a:lnTo>
                    <a:pt x="4231" y="1058"/>
                  </a:lnTo>
                  <a:lnTo>
                    <a:pt x="4231" y="855"/>
                  </a:lnTo>
                  <a:lnTo>
                    <a:pt x="4190" y="651"/>
                  </a:lnTo>
                  <a:lnTo>
                    <a:pt x="4109" y="489"/>
                  </a:lnTo>
                  <a:lnTo>
                    <a:pt x="3987" y="326"/>
                  </a:lnTo>
                  <a:lnTo>
                    <a:pt x="3865" y="204"/>
                  </a:lnTo>
                  <a:lnTo>
                    <a:pt x="3702" y="123"/>
                  </a:lnTo>
                  <a:lnTo>
                    <a:pt x="3539" y="41"/>
                  </a:lnTo>
                  <a:lnTo>
                    <a:pt x="33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35"/>
            <p:cNvSpPr/>
            <p:nvPr/>
          </p:nvSpPr>
          <p:spPr>
            <a:xfrm>
              <a:off x="4117417" y="882701"/>
              <a:ext cx="482147" cy="1105638"/>
            </a:xfrm>
            <a:custGeom>
              <a:avLst/>
              <a:gdLst/>
              <a:ahLst/>
              <a:cxnLst/>
              <a:rect l="l" t="t" r="r" b="b"/>
              <a:pathLst>
                <a:path w="10537" h="24163" extrusionOk="0">
                  <a:moveTo>
                    <a:pt x="8909" y="1"/>
                  </a:moveTo>
                  <a:lnTo>
                    <a:pt x="8665" y="42"/>
                  </a:lnTo>
                  <a:lnTo>
                    <a:pt x="8421" y="123"/>
                  </a:lnTo>
                  <a:lnTo>
                    <a:pt x="8177" y="245"/>
                  </a:lnTo>
                  <a:lnTo>
                    <a:pt x="7973" y="367"/>
                  </a:lnTo>
                  <a:lnTo>
                    <a:pt x="7689" y="570"/>
                  </a:lnTo>
                  <a:lnTo>
                    <a:pt x="7485" y="814"/>
                  </a:lnTo>
                  <a:lnTo>
                    <a:pt x="7282" y="1059"/>
                  </a:lnTo>
                  <a:lnTo>
                    <a:pt x="7119" y="1303"/>
                  </a:lnTo>
                  <a:lnTo>
                    <a:pt x="6957" y="1547"/>
                  </a:lnTo>
                  <a:lnTo>
                    <a:pt x="6834" y="1872"/>
                  </a:lnTo>
                  <a:lnTo>
                    <a:pt x="6631" y="2482"/>
                  </a:lnTo>
                  <a:lnTo>
                    <a:pt x="6550" y="2848"/>
                  </a:lnTo>
                  <a:lnTo>
                    <a:pt x="6509" y="3255"/>
                  </a:lnTo>
                  <a:lnTo>
                    <a:pt x="6468" y="4028"/>
                  </a:lnTo>
                  <a:lnTo>
                    <a:pt x="6387" y="5655"/>
                  </a:lnTo>
                  <a:lnTo>
                    <a:pt x="6306" y="6468"/>
                  </a:lnTo>
                  <a:lnTo>
                    <a:pt x="6224" y="6835"/>
                  </a:lnTo>
                  <a:lnTo>
                    <a:pt x="6102" y="7201"/>
                  </a:lnTo>
                  <a:lnTo>
                    <a:pt x="5980" y="7567"/>
                  </a:lnTo>
                  <a:lnTo>
                    <a:pt x="5818" y="7933"/>
                  </a:lnTo>
                  <a:lnTo>
                    <a:pt x="5574" y="8258"/>
                  </a:lnTo>
                  <a:lnTo>
                    <a:pt x="5329" y="8584"/>
                  </a:lnTo>
                  <a:lnTo>
                    <a:pt x="4882" y="9031"/>
                  </a:lnTo>
                  <a:lnTo>
                    <a:pt x="4353" y="9438"/>
                  </a:lnTo>
                  <a:lnTo>
                    <a:pt x="3865" y="9845"/>
                  </a:lnTo>
                  <a:lnTo>
                    <a:pt x="3336" y="10251"/>
                  </a:lnTo>
                  <a:lnTo>
                    <a:pt x="2889" y="10699"/>
                  </a:lnTo>
                  <a:lnTo>
                    <a:pt x="2686" y="10943"/>
                  </a:lnTo>
                  <a:lnTo>
                    <a:pt x="2523" y="11187"/>
                  </a:lnTo>
                  <a:lnTo>
                    <a:pt x="2360" y="11472"/>
                  </a:lnTo>
                  <a:lnTo>
                    <a:pt x="2238" y="11756"/>
                  </a:lnTo>
                  <a:lnTo>
                    <a:pt x="2157" y="12082"/>
                  </a:lnTo>
                  <a:lnTo>
                    <a:pt x="2116" y="12407"/>
                  </a:lnTo>
                  <a:lnTo>
                    <a:pt x="2116" y="12855"/>
                  </a:lnTo>
                  <a:lnTo>
                    <a:pt x="2157" y="13261"/>
                  </a:lnTo>
                  <a:lnTo>
                    <a:pt x="2319" y="14075"/>
                  </a:lnTo>
                  <a:lnTo>
                    <a:pt x="2523" y="14848"/>
                  </a:lnTo>
                  <a:lnTo>
                    <a:pt x="2563" y="15254"/>
                  </a:lnTo>
                  <a:lnTo>
                    <a:pt x="2604" y="15661"/>
                  </a:lnTo>
                  <a:lnTo>
                    <a:pt x="2563" y="16027"/>
                  </a:lnTo>
                  <a:lnTo>
                    <a:pt x="2523" y="16393"/>
                  </a:lnTo>
                  <a:lnTo>
                    <a:pt x="2441" y="16719"/>
                  </a:lnTo>
                  <a:lnTo>
                    <a:pt x="2319" y="17044"/>
                  </a:lnTo>
                  <a:lnTo>
                    <a:pt x="2035" y="17654"/>
                  </a:lnTo>
                  <a:lnTo>
                    <a:pt x="1669" y="18265"/>
                  </a:lnTo>
                  <a:lnTo>
                    <a:pt x="936" y="19444"/>
                  </a:lnTo>
                  <a:lnTo>
                    <a:pt x="570" y="20014"/>
                  </a:lnTo>
                  <a:lnTo>
                    <a:pt x="286" y="20664"/>
                  </a:lnTo>
                  <a:lnTo>
                    <a:pt x="164" y="20990"/>
                  </a:lnTo>
                  <a:lnTo>
                    <a:pt x="82" y="21356"/>
                  </a:lnTo>
                  <a:lnTo>
                    <a:pt x="1" y="21722"/>
                  </a:lnTo>
                  <a:lnTo>
                    <a:pt x="1" y="22088"/>
                  </a:lnTo>
                  <a:lnTo>
                    <a:pt x="1" y="22454"/>
                  </a:lnTo>
                  <a:lnTo>
                    <a:pt x="82" y="22820"/>
                  </a:lnTo>
                  <a:lnTo>
                    <a:pt x="204" y="23186"/>
                  </a:lnTo>
                  <a:lnTo>
                    <a:pt x="408" y="23471"/>
                  </a:lnTo>
                  <a:lnTo>
                    <a:pt x="652" y="23756"/>
                  </a:lnTo>
                  <a:lnTo>
                    <a:pt x="936" y="23959"/>
                  </a:lnTo>
                  <a:lnTo>
                    <a:pt x="1262" y="24081"/>
                  </a:lnTo>
                  <a:lnTo>
                    <a:pt x="1587" y="24163"/>
                  </a:lnTo>
                  <a:lnTo>
                    <a:pt x="1913" y="24122"/>
                  </a:lnTo>
                  <a:lnTo>
                    <a:pt x="2238" y="24041"/>
                  </a:lnTo>
                  <a:lnTo>
                    <a:pt x="2523" y="23878"/>
                  </a:lnTo>
                  <a:lnTo>
                    <a:pt x="2808" y="23674"/>
                  </a:lnTo>
                  <a:lnTo>
                    <a:pt x="3092" y="23349"/>
                  </a:lnTo>
                  <a:lnTo>
                    <a:pt x="3296" y="23024"/>
                  </a:lnTo>
                  <a:lnTo>
                    <a:pt x="3458" y="22658"/>
                  </a:lnTo>
                  <a:lnTo>
                    <a:pt x="3580" y="22291"/>
                  </a:lnTo>
                  <a:lnTo>
                    <a:pt x="3865" y="21519"/>
                  </a:lnTo>
                  <a:lnTo>
                    <a:pt x="4028" y="21193"/>
                  </a:lnTo>
                  <a:lnTo>
                    <a:pt x="4231" y="20827"/>
                  </a:lnTo>
                  <a:lnTo>
                    <a:pt x="4475" y="20542"/>
                  </a:lnTo>
                  <a:lnTo>
                    <a:pt x="4719" y="20258"/>
                  </a:lnTo>
                  <a:lnTo>
                    <a:pt x="5004" y="20014"/>
                  </a:lnTo>
                  <a:lnTo>
                    <a:pt x="5289" y="19770"/>
                  </a:lnTo>
                  <a:lnTo>
                    <a:pt x="5899" y="19363"/>
                  </a:lnTo>
                  <a:lnTo>
                    <a:pt x="6550" y="18956"/>
                  </a:lnTo>
                  <a:lnTo>
                    <a:pt x="7160" y="18509"/>
                  </a:lnTo>
                  <a:lnTo>
                    <a:pt x="7770" y="18061"/>
                  </a:lnTo>
                  <a:lnTo>
                    <a:pt x="8055" y="17817"/>
                  </a:lnTo>
                  <a:lnTo>
                    <a:pt x="8299" y="17573"/>
                  </a:lnTo>
                  <a:lnTo>
                    <a:pt x="8543" y="17288"/>
                  </a:lnTo>
                  <a:lnTo>
                    <a:pt x="8787" y="16963"/>
                  </a:lnTo>
                  <a:lnTo>
                    <a:pt x="8990" y="16637"/>
                  </a:lnTo>
                  <a:lnTo>
                    <a:pt x="9112" y="16312"/>
                  </a:lnTo>
                  <a:lnTo>
                    <a:pt x="9194" y="15946"/>
                  </a:lnTo>
                  <a:lnTo>
                    <a:pt x="9275" y="15621"/>
                  </a:lnTo>
                  <a:lnTo>
                    <a:pt x="9275" y="15254"/>
                  </a:lnTo>
                  <a:lnTo>
                    <a:pt x="9234" y="14888"/>
                  </a:lnTo>
                  <a:lnTo>
                    <a:pt x="9153" y="14563"/>
                  </a:lnTo>
                  <a:lnTo>
                    <a:pt x="9031" y="14197"/>
                  </a:lnTo>
                  <a:lnTo>
                    <a:pt x="8746" y="13546"/>
                  </a:lnTo>
                  <a:lnTo>
                    <a:pt x="8421" y="12895"/>
                  </a:lnTo>
                  <a:lnTo>
                    <a:pt x="8299" y="12529"/>
                  </a:lnTo>
                  <a:lnTo>
                    <a:pt x="8217" y="12204"/>
                  </a:lnTo>
                  <a:lnTo>
                    <a:pt x="8177" y="11838"/>
                  </a:lnTo>
                  <a:lnTo>
                    <a:pt x="8217" y="11472"/>
                  </a:lnTo>
                  <a:lnTo>
                    <a:pt x="8340" y="11187"/>
                  </a:lnTo>
                  <a:lnTo>
                    <a:pt x="8462" y="10902"/>
                  </a:lnTo>
                  <a:lnTo>
                    <a:pt x="8624" y="10658"/>
                  </a:lnTo>
                  <a:lnTo>
                    <a:pt x="8828" y="10414"/>
                  </a:lnTo>
                  <a:lnTo>
                    <a:pt x="9275" y="9926"/>
                  </a:lnTo>
                  <a:lnTo>
                    <a:pt x="9722" y="9478"/>
                  </a:lnTo>
                  <a:lnTo>
                    <a:pt x="10089" y="8950"/>
                  </a:lnTo>
                  <a:lnTo>
                    <a:pt x="10251" y="8706"/>
                  </a:lnTo>
                  <a:lnTo>
                    <a:pt x="10373" y="8421"/>
                  </a:lnTo>
                  <a:lnTo>
                    <a:pt x="10455" y="8136"/>
                  </a:lnTo>
                  <a:lnTo>
                    <a:pt x="10536" y="7851"/>
                  </a:lnTo>
                  <a:lnTo>
                    <a:pt x="10536" y="7567"/>
                  </a:lnTo>
                  <a:lnTo>
                    <a:pt x="10536" y="7241"/>
                  </a:lnTo>
                  <a:lnTo>
                    <a:pt x="10455" y="6916"/>
                  </a:lnTo>
                  <a:lnTo>
                    <a:pt x="10373" y="6550"/>
                  </a:lnTo>
                  <a:lnTo>
                    <a:pt x="10170" y="5940"/>
                  </a:lnTo>
                  <a:lnTo>
                    <a:pt x="9885" y="5289"/>
                  </a:lnTo>
                  <a:lnTo>
                    <a:pt x="9641" y="4638"/>
                  </a:lnTo>
                  <a:lnTo>
                    <a:pt x="9519" y="4353"/>
                  </a:lnTo>
                  <a:lnTo>
                    <a:pt x="9438" y="4028"/>
                  </a:lnTo>
                  <a:lnTo>
                    <a:pt x="9356" y="3702"/>
                  </a:lnTo>
                  <a:lnTo>
                    <a:pt x="9356" y="3336"/>
                  </a:lnTo>
                  <a:lnTo>
                    <a:pt x="9397" y="2970"/>
                  </a:lnTo>
                  <a:lnTo>
                    <a:pt x="9519" y="2604"/>
                  </a:lnTo>
                  <a:lnTo>
                    <a:pt x="9804" y="1913"/>
                  </a:lnTo>
                  <a:lnTo>
                    <a:pt x="9926" y="1547"/>
                  </a:lnTo>
                  <a:lnTo>
                    <a:pt x="9967" y="1221"/>
                  </a:lnTo>
                  <a:lnTo>
                    <a:pt x="9967" y="855"/>
                  </a:lnTo>
                  <a:lnTo>
                    <a:pt x="9926" y="692"/>
                  </a:lnTo>
                  <a:lnTo>
                    <a:pt x="9845" y="530"/>
                  </a:lnTo>
                  <a:lnTo>
                    <a:pt x="9845" y="489"/>
                  </a:lnTo>
                  <a:lnTo>
                    <a:pt x="9804" y="448"/>
                  </a:lnTo>
                  <a:lnTo>
                    <a:pt x="9600" y="245"/>
                  </a:lnTo>
                  <a:lnTo>
                    <a:pt x="9397" y="82"/>
                  </a:lnTo>
                  <a:lnTo>
                    <a:pt x="9153" y="42"/>
                  </a:lnTo>
                  <a:lnTo>
                    <a:pt x="8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35"/>
            <p:cNvSpPr/>
            <p:nvPr/>
          </p:nvSpPr>
          <p:spPr>
            <a:xfrm>
              <a:off x="3564652" y="1742645"/>
              <a:ext cx="286671" cy="124735"/>
            </a:xfrm>
            <a:custGeom>
              <a:avLst/>
              <a:gdLst/>
              <a:ahLst/>
              <a:cxnLst/>
              <a:rect l="l" t="t" r="r" b="b"/>
              <a:pathLst>
                <a:path w="6265" h="2726" extrusionOk="0">
                  <a:moveTo>
                    <a:pt x="936" y="0"/>
                  </a:moveTo>
                  <a:lnTo>
                    <a:pt x="651" y="82"/>
                  </a:lnTo>
                  <a:lnTo>
                    <a:pt x="407" y="204"/>
                  </a:lnTo>
                  <a:lnTo>
                    <a:pt x="203" y="366"/>
                  </a:lnTo>
                  <a:lnTo>
                    <a:pt x="81" y="570"/>
                  </a:lnTo>
                  <a:lnTo>
                    <a:pt x="0" y="855"/>
                  </a:lnTo>
                  <a:lnTo>
                    <a:pt x="0" y="1139"/>
                  </a:lnTo>
                  <a:lnTo>
                    <a:pt x="81" y="1424"/>
                  </a:lnTo>
                  <a:lnTo>
                    <a:pt x="244" y="1627"/>
                  </a:lnTo>
                  <a:lnTo>
                    <a:pt x="407" y="1831"/>
                  </a:lnTo>
                  <a:lnTo>
                    <a:pt x="651" y="1993"/>
                  </a:lnTo>
                  <a:lnTo>
                    <a:pt x="936" y="2115"/>
                  </a:lnTo>
                  <a:lnTo>
                    <a:pt x="1180" y="2197"/>
                  </a:lnTo>
                  <a:lnTo>
                    <a:pt x="1424" y="2278"/>
                  </a:lnTo>
                  <a:lnTo>
                    <a:pt x="1871" y="2319"/>
                  </a:lnTo>
                  <a:lnTo>
                    <a:pt x="2278" y="2360"/>
                  </a:lnTo>
                  <a:lnTo>
                    <a:pt x="3783" y="2482"/>
                  </a:lnTo>
                  <a:lnTo>
                    <a:pt x="5247" y="2604"/>
                  </a:lnTo>
                  <a:lnTo>
                    <a:pt x="5776" y="2644"/>
                  </a:lnTo>
                  <a:lnTo>
                    <a:pt x="5898" y="2685"/>
                  </a:lnTo>
                  <a:lnTo>
                    <a:pt x="5979" y="2685"/>
                  </a:lnTo>
                  <a:lnTo>
                    <a:pt x="6061" y="2726"/>
                  </a:lnTo>
                  <a:lnTo>
                    <a:pt x="6142" y="2685"/>
                  </a:lnTo>
                  <a:lnTo>
                    <a:pt x="6224" y="2604"/>
                  </a:lnTo>
                  <a:lnTo>
                    <a:pt x="6264" y="2522"/>
                  </a:lnTo>
                  <a:lnTo>
                    <a:pt x="6264" y="2360"/>
                  </a:lnTo>
                  <a:lnTo>
                    <a:pt x="6224" y="2238"/>
                  </a:lnTo>
                  <a:lnTo>
                    <a:pt x="6142" y="2156"/>
                  </a:lnTo>
                  <a:lnTo>
                    <a:pt x="5898" y="2034"/>
                  </a:lnTo>
                  <a:lnTo>
                    <a:pt x="5654" y="1871"/>
                  </a:lnTo>
                  <a:lnTo>
                    <a:pt x="5207" y="1505"/>
                  </a:lnTo>
                  <a:lnTo>
                    <a:pt x="4759" y="1099"/>
                  </a:lnTo>
                  <a:lnTo>
                    <a:pt x="4515" y="936"/>
                  </a:lnTo>
                  <a:lnTo>
                    <a:pt x="4271" y="773"/>
                  </a:lnTo>
                  <a:lnTo>
                    <a:pt x="3661" y="488"/>
                  </a:lnTo>
                  <a:lnTo>
                    <a:pt x="3051" y="244"/>
                  </a:lnTo>
                  <a:lnTo>
                    <a:pt x="2400" y="122"/>
                  </a:lnTo>
                  <a:lnTo>
                    <a:pt x="174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35"/>
            <p:cNvSpPr/>
            <p:nvPr/>
          </p:nvSpPr>
          <p:spPr>
            <a:xfrm>
              <a:off x="3745170" y="1428100"/>
              <a:ext cx="113570" cy="336912"/>
            </a:xfrm>
            <a:custGeom>
              <a:avLst/>
              <a:gdLst/>
              <a:ahLst/>
              <a:cxnLst/>
              <a:rect l="l" t="t" r="r" b="b"/>
              <a:pathLst>
                <a:path w="2482" h="7363" extrusionOk="0">
                  <a:moveTo>
                    <a:pt x="814" y="0"/>
                  </a:moveTo>
                  <a:lnTo>
                    <a:pt x="651" y="81"/>
                  </a:lnTo>
                  <a:lnTo>
                    <a:pt x="529" y="163"/>
                  </a:lnTo>
                  <a:lnTo>
                    <a:pt x="407" y="285"/>
                  </a:lnTo>
                  <a:lnTo>
                    <a:pt x="245" y="529"/>
                  </a:lnTo>
                  <a:lnTo>
                    <a:pt x="123" y="854"/>
                  </a:lnTo>
                  <a:lnTo>
                    <a:pt x="82" y="1139"/>
                  </a:lnTo>
                  <a:lnTo>
                    <a:pt x="1" y="1953"/>
                  </a:lnTo>
                  <a:lnTo>
                    <a:pt x="1" y="2725"/>
                  </a:lnTo>
                  <a:lnTo>
                    <a:pt x="41" y="3539"/>
                  </a:lnTo>
                  <a:lnTo>
                    <a:pt x="123" y="4312"/>
                  </a:lnTo>
                  <a:lnTo>
                    <a:pt x="285" y="5125"/>
                  </a:lnTo>
                  <a:lnTo>
                    <a:pt x="489" y="5939"/>
                  </a:lnTo>
                  <a:lnTo>
                    <a:pt x="692" y="6630"/>
                  </a:lnTo>
                  <a:lnTo>
                    <a:pt x="855" y="6956"/>
                  </a:lnTo>
                  <a:lnTo>
                    <a:pt x="936" y="7118"/>
                  </a:lnTo>
                  <a:lnTo>
                    <a:pt x="1058" y="7240"/>
                  </a:lnTo>
                  <a:lnTo>
                    <a:pt x="1180" y="7322"/>
                  </a:lnTo>
                  <a:lnTo>
                    <a:pt x="1262" y="7362"/>
                  </a:lnTo>
                  <a:lnTo>
                    <a:pt x="1343" y="7362"/>
                  </a:lnTo>
                  <a:lnTo>
                    <a:pt x="1384" y="7322"/>
                  </a:lnTo>
                  <a:lnTo>
                    <a:pt x="1506" y="7200"/>
                  </a:lnTo>
                  <a:lnTo>
                    <a:pt x="1628" y="6996"/>
                  </a:lnTo>
                  <a:lnTo>
                    <a:pt x="1750" y="6549"/>
                  </a:lnTo>
                  <a:lnTo>
                    <a:pt x="1790" y="6183"/>
                  </a:lnTo>
                  <a:lnTo>
                    <a:pt x="1953" y="5207"/>
                  </a:lnTo>
                  <a:lnTo>
                    <a:pt x="2157" y="4190"/>
                  </a:lnTo>
                  <a:lnTo>
                    <a:pt x="2401" y="3295"/>
                  </a:lnTo>
                  <a:lnTo>
                    <a:pt x="2441" y="2807"/>
                  </a:lnTo>
                  <a:lnTo>
                    <a:pt x="2482" y="2319"/>
                  </a:lnTo>
                  <a:lnTo>
                    <a:pt x="2482" y="1871"/>
                  </a:lnTo>
                  <a:lnTo>
                    <a:pt x="2401" y="1424"/>
                  </a:lnTo>
                  <a:lnTo>
                    <a:pt x="2238" y="976"/>
                  </a:lnTo>
                  <a:lnTo>
                    <a:pt x="1994" y="570"/>
                  </a:lnTo>
                  <a:lnTo>
                    <a:pt x="1953" y="529"/>
                  </a:lnTo>
                  <a:lnTo>
                    <a:pt x="1709" y="244"/>
                  </a:lnTo>
                  <a:lnTo>
                    <a:pt x="1546" y="122"/>
                  </a:lnTo>
                  <a:lnTo>
                    <a:pt x="1384" y="41"/>
                  </a:lnTo>
                  <a:lnTo>
                    <a:pt x="118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35"/>
            <p:cNvSpPr/>
            <p:nvPr/>
          </p:nvSpPr>
          <p:spPr>
            <a:xfrm>
              <a:off x="3378506" y="1580705"/>
              <a:ext cx="260635" cy="94947"/>
            </a:xfrm>
            <a:custGeom>
              <a:avLst/>
              <a:gdLst/>
              <a:ahLst/>
              <a:cxnLst/>
              <a:rect l="l" t="t" r="r" b="b"/>
              <a:pathLst>
                <a:path w="5696" h="2075" extrusionOk="0">
                  <a:moveTo>
                    <a:pt x="1139" y="0"/>
                  </a:moveTo>
                  <a:lnTo>
                    <a:pt x="814" y="82"/>
                  </a:lnTo>
                  <a:lnTo>
                    <a:pt x="611" y="163"/>
                  </a:lnTo>
                  <a:lnTo>
                    <a:pt x="407" y="326"/>
                  </a:lnTo>
                  <a:lnTo>
                    <a:pt x="204" y="489"/>
                  </a:lnTo>
                  <a:lnTo>
                    <a:pt x="82" y="692"/>
                  </a:lnTo>
                  <a:lnTo>
                    <a:pt x="41" y="895"/>
                  </a:lnTo>
                  <a:lnTo>
                    <a:pt x="0" y="1139"/>
                  </a:lnTo>
                  <a:lnTo>
                    <a:pt x="82" y="1383"/>
                  </a:lnTo>
                  <a:lnTo>
                    <a:pt x="204" y="1587"/>
                  </a:lnTo>
                  <a:lnTo>
                    <a:pt x="448" y="1790"/>
                  </a:lnTo>
                  <a:lnTo>
                    <a:pt x="692" y="1912"/>
                  </a:lnTo>
                  <a:lnTo>
                    <a:pt x="936" y="1994"/>
                  </a:lnTo>
                  <a:lnTo>
                    <a:pt x="1221" y="2034"/>
                  </a:lnTo>
                  <a:lnTo>
                    <a:pt x="1912" y="2075"/>
                  </a:lnTo>
                  <a:lnTo>
                    <a:pt x="2604" y="2075"/>
                  </a:lnTo>
                  <a:lnTo>
                    <a:pt x="3377" y="1994"/>
                  </a:lnTo>
                  <a:lnTo>
                    <a:pt x="4109" y="1831"/>
                  </a:lnTo>
                  <a:lnTo>
                    <a:pt x="4841" y="1668"/>
                  </a:lnTo>
                  <a:lnTo>
                    <a:pt x="5573" y="1383"/>
                  </a:lnTo>
                  <a:lnTo>
                    <a:pt x="5654" y="1302"/>
                  </a:lnTo>
                  <a:lnTo>
                    <a:pt x="5695" y="1221"/>
                  </a:lnTo>
                  <a:lnTo>
                    <a:pt x="5695" y="1139"/>
                  </a:lnTo>
                  <a:lnTo>
                    <a:pt x="5654" y="1058"/>
                  </a:lnTo>
                  <a:lnTo>
                    <a:pt x="5614" y="936"/>
                  </a:lnTo>
                  <a:lnTo>
                    <a:pt x="5532" y="855"/>
                  </a:lnTo>
                  <a:lnTo>
                    <a:pt x="5044" y="529"/>
                  </a:lnTo>
                  <a:lnTo>
                    <a:pt x="4475" y="326"/>
                  </a:lnTo>
                  <a:lnTo>
                    <a:pt x="3905" y="204"/>
                  </a:lnTo>
                  <a:lnTo>
                    <a:pt x="3336" y="82"/>
                  </a:lnTo>
                  <a:lnTo>
                    <a:pt x="2685" y="41"/>
                  </a:lnTo>
                  <a:lnTo>
                    <a:pt x="20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35"/>
            <p:cNvSpPr/>
            <p:nvPr/>
          </p:nvSpPr>
          <p:spPr>
            <a:xfrm>
              <a:off x="3499492" y="1286614"/>
              <a:ext cx="111694" cy="299712"/>
            </a:xfrm>
            <a:custGeom>
              <a:avLst/>
              <a:gdLst/>
              <a:ahLst/>
              <a:cxnLst/>
              <a:rect l="l" t="t" r="r" b="b"/>
              <a:pathLst>
                <a:path w="2441" h="6550" extrusionOk="0">
                  <a:moveTo>
                    <a:pt x="1221" y="1"/>
                  </a:moveTo>
                  <a:lnTo>
                    <a:pt x="1017" y="82"/>
                  </a:lnTo>
                  <a:lnTo>
                    <a:pt x="855" y="204"/>
                  </a:lnTo>
                  <a:lnTo>
                    <a:pt x="692" y="326"/>
                  </a:lnTo>
                  <a:lnTo>
                    <a:pt x="570" y="489"/>
                  </a:lnTo>
                  <a:lnTo>
                    <a:pt x="448" y="692"/>
                  </a:lnTo>
                  <a:lnTo>
                    <a:pt x="244" y="1140"/>
                  </a:lnTo>
                  <a:lnTo>
                    <a:pt x="82" y="1628"/>
                  </a:lnTo>
                  <a:lnTo>
                    <a:pt x="41" y="2157"/>
                  </a:lnTo>
                  <a:lnTo>
                    <a:pt x="0" y="2645"/>
                  </a:lnTo>
                  <a:lnTo>
                    <a:pt x="41" y="3173"/>
                  </a:lnTo>
                  <a:lnTo>
                    <a:pt x="122" y="3702"/>
                  </a:lnTo>
                  <a:lnTo>
                    <a:pt x="285" y="4678"/>
                  </a:lnTo>
                  <a:lnTo>
                    <a:pt x="448" y="5167"/>
                  </a:lnTo>
                  <a:lnTo>
                    <a:pt x="611" y="5655"/>
                  </a:lnTo>
                  <a:lnTo>
                    <a:pt x="814" y="6102"/>
                  </a:lnTo>
                  <a:lnTo>
                    <a:pt x="936" y="6305"/>
                  </a:lnTo>
                  <a:lnTo>
                    <a:pt x="1099" y="6509"/>
                  </a:lnTo>
                  <a:lnTo>
                    <a:pt x="1221" y="6550"/>
                  </a:lnTo>
                  <a:lnTo>
                    <a:pt x="1302" y="6550"/>
                  </a:lnTo>
                  <a:lnTo>
                    <a:pt x="1424" y="6468"/>
                  </a:lnTo>
                  <a:lnTo>
                    <a:pt x="1465" y="6387"/>
                  </a:lnTo>
                  <a:lnTo>
                    <a:pt x="1465" y="5777"/>
                  </a:lnTo>
                  <a:lnTo>
                    <a:pt x="1546" y="5248"/>
                  </a:lnTo>
                  <a:lnTo>
                    <a:pt x="1668" y="4678"/>
                  </a:lnTo>
                  <a:lnTo>
                    <a:pt x="1831" y="4109"/>
                  </a:lnTo>
                  <a:lnTo>
                    <a:pt x="2156" y="3011"/>
                  </a:lnTo>
                  <a:lnTo>
                    <a:pt x="2319" y="2482"/>
                  </a:lnTo>
                  <a:lnTo>
                    <a:pt x="2400" y="1912"/>
                  </a:lnTo>
                  <a:lnTo>
                    <a:pt x="2400" y="1872"/>
                  </a:lnTo>
                  <a:lnTo>
                    <a:pt x="2441" y="1872"/>
                  </a:lnTo>
                  <a:lnTo>
                    <a:pt x="2441" y="1384"/>
                  </a:lnTo>
                  <a:lnTo>
                    <a:pt x="2441" y="1099"/>
                  </a:lnTo>
                  <a:lnTo>
                    <a:pt x="2400" y="896"/>
                  </a:lnTo>
                  <a:lnTo>
                    <a:pt x="2319" y="651"/>
                  </a:lnTo>
                  <a:lnTo>
                    <a:pt x="2197" y="448"/>
                  </a:lnTo>
                  <a:lnTo>
                    <a:pt x="2075" y="245"/>
                  </a:lnTo>
                  <a:lnTo>
                    <a:pt x="1831" y="123"/>
                  </a:lnTo>
                  <a:lnTo>
                    <a:pt x="162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35"/>
            <p:cNvSpPr/>
            <p:nvPr/>
          </p:nvSpPr>
          <p:spPr>
            <a:xfrm>
              <a:off x="2888979" y="1805929"/>
              <a:ext cx="735232" cy="683114"/>
            </a:xfrm>
            <a:custGeom>
              <a:avLst/>
              <a:gdLst/>
              <a:ahLst/>
              <a:cxnLst/>
              <a:rect l="l" t="t" r="r" b="b"/>
              <a:pathLst>
                <a:path w="16068" h="14929" extrusionOk="0">
                  <a:moveTo>
                    <a:pt x="13098" y="0"/>
                  </a:moveTo>
                  <a:lnTo>
                    <a:pt x="12488" y="41"/>
                  </a:lnTo>
                  <a:lnTo>
                    <a:pt x="11878" y="122"/>
                  </a:lnTo>
                  <a:lnTo>
                    <a:pt x="11268" y="285"/>
                  </a:lnTo>
                  <a:lnTo>
                    <a:pt x="10698" y="488"/>
                  </a:lnTo>
                  <a:lnTo>
                    <a:pt x="10170" y="814"/>
                  </a:lnTo>
                  <a:lnTo>
                    <a:pt x="9682" y="1139"/>
                  </a:lnTo>
                  <a:lnTo>
                    <a:pt x="9234" y="1546"/>
                  </a:lnTo>
                  <a:lnTo>
                    <a:pt x="8827" y="1993"/>
                  </a:lnTo>
                  <a:lnTo>
                    <a:pt x="8461" y="2441"/>
                  </a:lnTo>
                  <a:lnTo>
                    <a:pt x="8095" y="2929"/>
                  </a:lnTo>
                  <a:lnTo>
                    <a:pt x="7444" y="3946"/>
                  </a:lnTo>
                  <a:lnTo>
                    <a:pt x="6834" y="4963"/>
                  </a:lnTo>
                  <a:lnTo>
                    <a:pt x="6183" y="5939"/>
                  </a:lnTo>
                  <a:lnTo>
                    <a:pt x="5736" y="6508"/>
                  </a:lnTo>
                  <a:lnTo>
                    <a:pt x="5289" y="6997"/>
                  </a:lnTo>
                  <a:lnTo>
                    <a:pt x="4760" y="7444"/>
                  </a:lnTo>
                  <a:lnTo>
                    <a:pt x="4231" y="7891"/>
                  </a:lnTo>
                  <a:lnTo>
                    <a:pt x="3173" y="8786"/>
                  </a:lnTo>
                  <a:lnTo>
                    <a:pt x="2645" y="9193"/>
                  </a:lnTo>
                  <a:lnTo>
                    <a:pt x="2116" y="9641"/>
                  </a:lnTo>
                  <a:lnTo>
                    <a:pt x="1587" y="10169"/>
                  </a:lnTo>
                  <a:lnTo>
                    <a:pt x="1140" y="10739"/>
                  </a:lnTo>
                  <a:lnTo>
                    <a:pt x="733" y="11308"/>
                  </a:lnTo>
                  <a:lnTo>
                    <a:pt x="367" y="11959"/>
                  </a:lnTo>
                  <a:lnTo>
                    <a:pt x="245" y="12284"/>
                  </a:lnTo>
                  <a:lnTo>
                    <a:pt x="123" y="12651"/>
                  </a:lnTo>
                  <a:lnTo>
                    <a:pt x="41" y="12976"/>
                  </a:lnTo>
                  <a:lnTo>
                    <a:pt x="1" y="13342"/>
                  </a:lnTo>
                  <a:lnTo>
                    <a:pt x="1" y="13708"/>
                  </a:lnTo>
                  <a:lnTo>
                    <a:pt x="1" y="14034"/>
                  </a:lnTo>
                  <a:lnTo>
                    <a:pt x="41" y="14400"/>
                  </a:lnTo>
                  <a:lnTo>
                    <a:pt x="123" y="14766"/>
                  </a:lnTo>
                  <a:lnTo>
                    <a:pt x="204" y="14888"/>
                  </a:lnTo>
                  <a:lnTo>
                    <a:pt x="326" y="14928"/>
                  </a:lnTo>
                  <a:lnTo>
                    <a:pt x="448" y="14888"/>
                  </a:lnTo>
                  <a:lnTo>
                    <a:pt x="529" y="14766"/>
                  </a:lnTo>
                  <a:lnTo>
                    <a:pt x="651" y="14522"/>
                  </a:lnTo>
                  <a:lnTo>
                    <a:pt x="814" y="14278"/>
                  </a:lnTo>
                  <a:lnTo>
                    <a:pt x="977" y="14074"/>
                  </a:lnTo>
                  <a:lnTo>
                    <a:pt x="1180" y="13871"/>
                  </a:lnTo>
                  <a:lnTo>
                    <a:pt x="1424" y="13749"/>
                  </a:lnTo>
                  <a:lnTo>
                    <a:pt x="1668" y="13586"/>
                  </a:lnTo>
                  <a:lnTo>
                    <a:pt x="2197" y="13383"/>
                  </a:lnTo>
                  <a:lnTo>
                    <a:pt x="2767" y="13261"/>
                  </a:lnTo>
                  <a:lnTo>
                    <a:pt x="3377" y="13179"/>
                  </a:lnTo>
                  <a:lnTo>
                    <a:pt x="3946" y="13139"/>
                  </a:lnTo>
                  <a:lnTo>
                    <a:pt x="4475" y="13098"/>
                  </a:lnTo>
                  <a:lnTo>
                    <a:pt x="5126" y="13098"/>
                  </a:lnTo>
                  <a:lnTo>
                    <a:pt x="5817" y="13057"/>
                  </a:lnTo>
                  <a:lnTo>
                    <a:pt x="6468" y="12976"/>
                  </a:lnTo>
                  <a:lnTo>
                    <a:pt x="6753" y="12895"/>
                  </a:lnTo>
                  <a:lnTo>
                    <a:pt x="7078" y="12773"/>
                  </a:lnTo>
                  <a:lnTo>
                    <a:pt x="7363" y="12691"/>
                  </a:lnTo>
                  <a:lnTo>
                    <a:pt x="7648" y="12529"/>
                  </a:lnTo>
                  <a:lnTo>
                    <a:pt x="7892" y="12366"/>
                  </a:lnTo>
                  <a:lnTo>
                    <a:pt x="8095" y="12203"/>
                  </a:lnTo>
                  <a:lnTo>
                    <a:pt x="8543" y="11796"/>
                  </a:lnTo>
                  <a:lnTo>
                    <a:pt x="8909" y="11349"/>
                  </a:lnTo>
                  <a:lnTo>
                    <a:pt x="9234" y="10739"/>
                  </a:lnTo>
                  <a:lnTo>
                    <a:pt x="9519" y="10088"/>
                  </a:lnTo>
                  <a:lnTo>
                    <a:pt x="9763" y="9437"/>
                  </a:lnTo>
                  <a:lnTo>
                    <a:pt x="9966" y="8786"/>
                  </a:lnTo>
                  <a:lnTo>
                    <a:pt x="10170" y="8013"/>
                  </a:lnTo>
                  <a:lnTo>
                    <a:pt x="10373" y="7241"/>
                  </a:lnTo>
                  <a:lnTo>
                    <a:pt x="10495" y="6875"/>
                  </a:lnTo>
                  <a:lnTo>
                    <a:pt x="10658" y="6468"/>
                  </a:lnTo>
                  <a:lnTo>
                    <a:pt x="10902" y="6142"/>
                  </a:lnTo>
                  <a:lnTo>
                    <a:pt x="11024" y="5980"/>
                  </a:lnTo>
                  <a:lnTo>
                    <a:pt x="11187" y="5858"/>
                  </a:lnTo>
                  <a:lnTo>
                    <a:pt x="11390" y="5776"/>
                  </a:lnTo>
                  <a:lnTo>
                    <a:pt x="11593" y="5695"/>
                  </a:lnTo>
                  <a:lnTo>
                    <a:pt x="12041" y="5614"/>
                  </a:lnTo>
                  <a:lnTo>
                    <a:pt x="12488" y="5573"/>
                  </a:lnTo>
                  <a:lnTo>
                    <a:pt x="12936" y="5532"/>
                  </a:lnTo>
                  <a:lnTo>
                    <a:pt x="13180" y="5451"/>
                  </a:lnTo>
                  <a:lnTo>
                    <a:pt x="13424" y="5370"/>
                  </a:lnTo>
                  <a:lnTo>
                    <a:pt x="13627" y="5248"/>
                  </a:lnTo>
                  <a:lnTo>
                    <a:pt x="13790" y="5085"/>
                  </a:lnTo>
                  <a:lnTo>
                    <a:pt x="13953" y="4922"/>
                  </a:lnTo>
                  <a:lnTo>
                    <a:pt x="14115" y="4759"/>
                  </a:lnTo>
                  <a:lnTo>
                    <a:pt x="14237" y="4556"/>
                  </a:lnTo>
                  <a:lnTo>
                    <a:pt x="14319" y="4312"/>
                  </a:lnTo>
                  <a:lnTo>
                    <a:pt x="14563" y="3702"/>
                  </a:lnTo>
                  <a:lnTo>
                    <a:pt x="14644" y="3376"/>
                  </a:lnTo>
                  <a:lnTo>
                    <a:pt x="14807" y="3051"/>
                  </a:lnTo>
                  <a:lnTo>
                    <a:pt x="14969" y="2807"/>
                  </a:lnTo>
                  <a:lnTo>
                    <a:pt x="15214" y="2563"/>
                  </a:lnTo>
                  <a:lnTo>
                    <a:pt x="15376" y="2482"/>
                  </a:lnTo>
                  <a:lnTo>
                    <a:pt x="15498" y="2441"/>
                  </a:lnTo>
                  <a:lnTo>
                    <a:pt x="15661" y="2400"/>
                  </a:lnTo>
                  <a:lnTo>
                    <a:pt x="15824" y="2441"/>
                  </a:lnTo>
                  <a:lnTo>
                    <a:pt x="15905" y="2441"/>
                  </a:lnTo>
                  <a:lnTo>
                    <a:pt x="15986" y="2400"/>
                  </a:lnTo>
                  <a:lnTo>
                    <a:pt x="16068" y="2319"/>
                  </a:lnTo>
                  <a:lnTo>
                    <a:pt x="16068" y="2197"/>
                  </a:lnTo>
                  <a:lnTo>
                    <a:pt x="16068" y="2115"/>
                  </a:lnTo>
                  <a:lnTo>
                    <a:pt x="15986" y="2075"/>
                  </a:lnTo>
                  <a:lnTo>
                    <a:pt x="15905" y="1993"/>
                  </a:lnTo>
                  <a:lnTo>
                    <a:pt x="15824" y="1831"/>
                  </a:lnTo>
                  <a:lnTo>
                    <a:pt x="15661" y="1546"/>
                  </a:lnTo>
                  <a:lnTo>
                    <a:pt x="15458" y="1221"/>
                  </a:lnTo>
                  <a:lnTo>
                    <a:pt x="15254" y="936"/>
                  </a:lnTo>
                  <a:lnTo>
                    <a:pt x="15010" y="732"/>
                  </a:lnTo>
                  <a:lnTo>
                    <a:pt x="14807" y="570"/>
                  </a:lnTo>
                  <a:lnTo>
                    <a:pt x="14522" y="407"/>
                  </a:lnTo>
                  <a:lnTo>
                    <a:pt x="14278" y="285"/>
                  </a:lnTo>
                  <a:lnTo>
                    <a:pt x="13993" y="163"/>
                  </a:lnTo>
                  <a:lnTo>
                    <a:pt x="13668" y="82"/>
                  </a:lnTo>
                  <a:lnTo>
                    <a:pt x="13383" y="41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35"/>
            <p:cNvSpPr/>
            <p:nvPr/>
          </p:nvSpPr>
          <p:spPr>
            <a:xfrm>
              <a:off x="3525528" y="329936"/>
              <a:ext cx="253176" cy="219636"/>
            </a:xfrm>
            <a:custGeom>
              <a:avLst/>
              <a:gdLst/>
              <a:ahLst/>
              <a:cxnLst/>
              <a:rect l="l" t="t" r="r" b="b"/>
              <a:pathLst>
                <a:path w="5533" h="4800" extrusionOk="0">
                  <a:moveTo>
                    <a:pt x="3865" y="0"/>
                  </a:moveTo>
                  <a:lnTo>
                    <a:pt x="3418" y="122"/>
                  </a:lnTo>
                  <a:lnTo>
                    <a:pt x="2930" y="285"/>
                  </a:lnTo>
                  <a:lnTo>
                    <a:pt x="2482" y="488"/>
                  </a:lnTo>
                  <a:lnTo>
                    <a:pt x="2075" y="773"/>
                  </a:lnTo>
                  <a:lnTo>
                    <a:pt x="1669" y="1058"/>
                  </a:lnTo>
                  <a:lnTo>
                    <a:pt x="1303" y="1424"/>
                  </a:lnTo>
                  <a:lnTo>
                    <a:pt x="936" y="1790"/>
                  </a:lnTo>
                  <a:lnTo>
                    <a:pt x="611" y="2197"/>
                  </a:lnTo>
                  <a:lnTo>
                    <a:pt x="326" y="2603"/>
                  </a:lnTo>
                  <a:lnTo>
                    <a:pt x="123" y="3010"/>
                  </a:lnTo>
                  <a:lnTo>
                    <a:pt x="1" y="3417"/>
                  </a:lnTo>
                  <a:lnTo>
                    <a:pt x="1" y="3661"/>
                  </a:lnTo>
                  <a:lnTo>
                    <a:pt x="1" y="3864"/>
                  </a:lnTo>
                  <a:lnTo>
                    <a:pt x="42" y="4068"/>
                  </a:lnTo>
                  <a:lnTo>
                    <a:pt x="123" y="4271"/>
                  </a:lnTo>
                  <a:lnTo>
                    <a:pt x="286" y="4515"/>
                  </a:lnTo>
                  <a:lnTo>
                    <a:pt x="489" y="4678"/>
                  </a:lnTo>
                  <a:lnTo>
                    <a:pt x="774" y="4759"/>
                  </a:lnTo>
                  <a:lnTo>
                    <a:pt x="1018" y="4800"/>
                  </a:lnTo>
                  <a:lnTo>
                    <a:pt x="1343" y="4800"/>
                  </a:lnTo>
                  <a:lnTo>
                    <a:pt x="1628" y="4759"/>
                  </a:lnTo>
                  <a:lnTo>
                    <a:pt x="2157" y="4637"/>
                  </a:lnTo>
                  <a:lnTo>
                    <a:pt x="2686" y="4434"/>
                  </a:lnTo>
                  <a:lnTo>
                    <a:pt x="3255" y="4149"/>
                  </a:lnTo>
                  <a:lnTo>
                    <a:pt x="3784" y="3864"/>
                  </a:lnTo>
                  <a:lnTo>
                    <a:pt x="4028" y="3661"/>
                  </a:lnTo>
                  <a:lnTo>
                    <a:pt x="4231" y="3458"/>
                  </a:lnTo>
                  <a:lnTo>
                    <a:pt x="4516" y="3173"/>
                  </a:lnTo>
                  <a:lnTo>
                    <a:pt x="4801" y="2807"/>
                  </a:lnTo>
                  <a:lnTo>
                    <a:pt x="5085" y="2441"/>
                  </a:lnTo>
                  <a:lnTo>
                    <a:pt x="5289" y="2034"/>
                  </a:lnTo>
                  <a:lnTo>
                    <a:pt x="5451" y="1587"/>
                  </a:lnTo>
                  <a:lnTo>
                    <a:pt x="5492" y="1383"/>
                  </a:lnTo>
                  <a:lnTo>
                    <a:pt x="5533" y="1180"/>
                  </a:lnTo>
                  <a:lnTo>
                    <a:pt x="5492" y="976"/>
                  </a:lnTo>
                  <a:lnTo>
                    <a:pt x="5451" y="773"/>
                  </a:lnTo>
                  <a:lnTo>
                    <a:pt x="5329" y="570"/>
                  </a:lnTo>
                  <a:lnTo>
                    <a:pt x="5207" y="366"/>
                  </a:lnTo>
                  <a:lnTo>
                    <a:pt x="5167" y="326"/>
                  </a:lnTo>
                  <a:lnTo>
                    <a:pt x="5126" y="285"/>
                  </a:lnTo>
                  <a:lnTo>
                    <a:pt x="4963" y="163"/>
                  </a:lnTo>
                  <a:lnTo>
                    <a:pt x="4760" y="82"/>
                  </a:lnTo>
                  <a:lnTo>
                    <a:pt x="45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35"/>
            <p:cNvSpPr/>
            <p:nvPr/>
          </p:nvSpPr>
          <p:spPr>
            <a:xfrm>
              <a:off x="3804748" y="1431806"/>
              <a:ext cx="132193" cy="186187"/>
            </a:xfrm>
            <a:custGeom>
              <a:avLst/>
              <a:gdLst/>
              <a:ahLst/>
              <a:cxnLst/>
              <a:rect l="l" t="t" r="r" b="b"/>
              <a:pathLst>
                <a:path w="2889" h="4069" extrusionOk="0">
                  <a:moveTo>
                    <a:pt x="936" y="0"/>
                  </a:moveTo>
                  <a:lnTo>
                    <a:pt x="692" y="41"/>
                  </a:lnTo>
                  <a:lnTo>
                    <a:pt x="488" y="204"/>
                  </a:lnTo>
                  <a:lnTo>
                    <a:pt x="326" y="366"/>
                  </a:lnTo>
                  <a:lnTo>
                    <a:pt x="204" y="570"/>
                  </a:lnTo>
                  <a:lnTo>
                    <a:pt x="82" y="814"/>
                  </a:lnTo>
                  <a:lnTo>
                    <a:pt x="0" y="1058"/>
                  </a:lnTo>
                  <a:lnTo>
                    <a:pt x="0" y="1302"/>
                  </a:lnTo>
                  <a:lnTo>
                    <a:pt x="0" y="1546"/>
                  </a:lnTo>
                  <a:lnTo>
                    <a:pt x="41" y="1790"/>
                  </a:lnTo>
                  <a:lnTo>
                    <a:pt x="163" y="2238"/>
                  </a:lnTo>
                  <a:lnTo>
                    <a:pt x="366" y="2685"/>
                  </a:lnTo>
                  <a:lnTo>
                    <a:pt x="651" y="3051"/>
                  </a:lnTo>
                  <a:lnTo>
                    <a:pt x="814" y="3254"/>
                  </a:lnTo>
                  <a:lnTo>
                    <a:pt x="1017" y="3458"/>
                  </a:lnTo>
                  <a:lnTo>
                    <a:pt x="1261" y="3621"/>
                  </a:lnTo>
                  <a:lnTo>
                    <a:pt x="1465" y="3743"/>
                  </a:lnTo>
                  <a:lnTo>
                    <a:pt x="1709" y="3865"/>
                  </a:lnTo>
                  <a:lnTo>
                    <a:pt x="1953" y="3946"/>
                  </a:lnTo>
                  <a:lnTo>
                    <a:pt x="2237" y="4027"/>
                  </a:lnTo>
                  <a:lnTo>
                    <a:pt x="2482" y="4068"/>
                  </a:lnTo>
                  <a:lnTo>
                    <a:pt x="2563" y="4068"/>
                  </a:lnTo>
                  <a:lnTo>
                    <a:pt x="2644" y="4027"/>
                  </a:lnTo>
                  <a:lnTo>
                    <a:pt x="2807" y="4027"/>
                  </a:lnTo>
                  <a:lnTo>
                    <a:pt x="2888" y="3946"/>
                  </a:lnTo>
                  <a:lnTo>
                    <a:pt x="2888" y="3865"/>
                  </a:lnTo>
                  <a:lnTo>
                    <a:pt x="2848" y="3214"/>
                  </a:lnTo>
                  <a:lnTo>
                    <a:pt x="2726" y="2604"/>
                  </a:lnTo>
                  <a:lnTo>
                    <a:pt x="2604" y="2034"/>
                  </a:lnTo>
                  <a:lnTo>
                    <a:pt x="2400" y="1424"/>
                  </a:lnTo>
                  <a:lnTo>
                    <a:pt x="2237" y="977"/>
                  </a:lnTo>
                  <a:lnTo>
                    <a:pt x="2115" y="733"/>
                  </a:lnTo>
                  <a:lnTo>
                    <a:pt x="1993" y="529"/>
                  </a:lnTo>
                  <a:lnTo>
                    <a:pt x="1831" y="326"/>
                  </a:lnTo>
                  <a:lnTo>
                    <a:pt x="1668" y="163"/>
                  </a:lnTo>
                  <a:lnTo>
                    <a:pt x="1465" y="41"/>
                  </a:lnTo>
                  <a:lnTo>
                    <a:pt x="122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35"/>
            <p:cNvSpPr/>
            <p:nvPr/>
          </p:nvSpPr>
          <p:spPr>
            <a:xfrm>
              <a:off x="4171412" y="996275"/>
              <a:ext cx="333206" cy="945533"/>
            </a:xfrm>
            <a:custGeom>
              <a:avLst/>
              <a:gdLst/>
              <a:ahLst/>
              <a:cxnLst/>
              <a:rect l="l" t="t" r="r" b="b"/>
              <a:pathLst>
                <a:path w="7282" h="20664" extrusionOk="0">
                  <a:moveTo>
                    <a:pt x="6549" y="0"/>
                  </a:moveTo>
                  <a:lnTo>
                    <a:pt x="6468" y="41"/>
                  </a:lnTo>
                  <a:lnTo>
                    <a:pt x="6427" y="82"/>
                  </a:lnTo>
                  <a:lnTo>
                    <a:pt x="6427" y="163"/>
                  </a:lnTo>
                  <a:lnTo>
                    <a:pt x="6427" y="244"/>
                  </a:lnTo>
                  <a:lnTo>
                    <a:pt x="6590" y="773"/>
                  </a:lnTo>
                  <a:lnTo>
                    <a:pt x="6712" y="1302"/>
                  </a:lnTo>
                  <a:lnTo>
                    <a:pt x="6793" y="1831"/>
                  </a:lnTo>
                  <a:lnTo>
                    <a:pt x="6875" y="2359"/>
                  </a:lnTo>
                  <a:lnTo>
                    <a:pt x="6875" y="2929"/>
                  </a:lnTo>
                  <a:lnTo>
                    <a:pt x="6834" y="3458"/>
                  </a:lnTo>
                  <a:lnTo>
                    <a:pt x="6793" y="3986"/>
                  </a:lnTo>
                  <a:lnTo>
                    <a:pt x="6671" y="4556"/>
                  </a:lnTo>
                  <a:lnTo>
                    <a:pt x="6549" y="5085"/>
                  </a:lnTo>
                  <a:lnTo>
                    <a:pt x="6346" y="5573"/>
                  </a:lnTo>
                  <a:lnTo>
                    <a:pt x="6143" y="6102"/>
                  </a:lnTo>
                  <a:lnTo>
                    <a:pt x="5899" y="6549"/>
                  </a:lnTo>
                  <a:lnTo>
                    <a:pt x="5614" y="7037"/>
                  </a:lnTo>
                  <a:lnTo>
                    <a:pt x="5288" y="7485"/>
                  </a:lnTo>
                  <a:lnTo>
                    <a:pt x="4963" y="7891"/>
                  </a:lnTo>
                  <a:lnTo>
                    <a:pt x="4597" y="8298"/>
                  </a:lnTo>
                  <a:lnTo>
                    <a:pt x="4272" y="8664"/>
                  </a:lnTo>
                  <a:lnTo>
                    <a:pt x="3905" y="9071"/>
                  </a:lnTo>
                  <a:lnTo>
                    <a:pt x="3621" y="9478"/>
                  </a:lnTo>
                  <a:lnTo>
                    <a:pt x="3377" y="9925"/>
                  </a:lnTo>
                  <a:lnTo>
                    <a:pt x="3255" y="10169"/>
                  </a:lnTo>
                  <a:lnTo>
                    <a:pt x="3214" y="10454"/>
                  </a:lnTo>
                  <a:lnTo>
                    <a:pt x="3173" y="10698"/>
                  </a:lnTo>
                  <a:lnTo>
                    <a:pt x="3133" y="10983"/>
                  </a:lnTo>
                  <a:lnTo>
                    <a:pt x="3173" y="11512"/>
                  </a:lnTo>
                  <a:lnTo>
                    <a:pt x="3295" y="12040"/>
                  </a:lnTo>
                  <a:lnTo>
                    <a:pt x="3458" y="12650"/>
                  </a:lnTo>
                  <a:lnTo>
                    <a:pt x="3499" y="12976"/>
                  </a:lnTo>
                  <a:lnTo>
                    <a:pt x="3499" y="13301"/>
                  </a:lnTo>
                  <a:lnTo>
                    <a:pt x="3499" y="13545"/>
                  </a:lnTo>
                  <a:lnTo>
                    <a:pt x="3458" y="13830"/>
                  </a:lnTo>
                  <a:lnTo>
                    <a:pt x="3377" y="14074"/>
                  </a:lnTo>
                  <a:lnTo>
                    <a:pt x="3295" y="14359"/>
                  </a:lnTo>
                  <a:lnTo>
                    <a:pt x="3011" y="14847"/>
                  </a:lnTo>
                  <a:lnTo>
                    <a:pt x="2726" y="15294"/>
                  </a:lnTo>
                  <a:lnTo>
                    <a:pt x="2360" y="15742"/>
                  </a:lnTo>
                  <a:lnTo>
                    <a:pt x="1994" y="16149"/>
                  </a:lnTo>
                  <a:lnTo>
                    <a:pt x="1180" y="17084"/>
                  </a:lnTo>
                  <a:lnTo>
                    <a:pt x="773" y="17572"/>
                  </a:lnTo>
                  <a:lnTo>
                    <a:pt x="448" y="18142"/>
                  </a:lnTo>
                  <a:lnTo>
                    <a:pt x="204" y="18671"/>
                  </a:lnTo>
                  <a:lnTo>
                    <a:pt x="82" y="18996"/>
                  </a:lnTo>
                  <a:lnTo>
                    <a:pt x="41" y="19281"/>
                  </a:lnTo>
                  <a:lnTo>
                    <a:pt x="1" y="19565"/>
                  </a:lnTo>
                  <a:lnTo>
                    <a:pt x="1" y="19891"/>
                  </a:lnTo>
                  <a:lnTo>
                    <a:pt x="41" y="20216"/>
                  </a:lnTo>
                  <a:lnTo>
                    <a:pt x="123" y="20501"/>
                  </a:lnTo>
                  <a:lnTo>
                    <a:pt x="163" y="20582"/>
                  </a:lnTo>
                  <a:lnTo>
                    <a:pt x="245" y="20623"/>
                  </a:lnTo>
                  <a:lnTo>
                    <a:pt x="326" y="20664"/>
                  </a:lnTo>
                  <a:lnTo>
                    <a:pt x="407" y="20664"/>
                  </a:lnTo>
                  <a:lnTo>
                    <a:pt x="448" y="20623"/>
                  </a:lnTo>
                  <a:lnTo>
                    <a:pt x="529" y="20582"/>
                  </a:lnTo>
                  <a:lnTo>
                    <a:pt x="529" y="20501"/>
                  </a:lnTo>
                  <a:lnTo>
                    <a:pt x="529" y="20420"/>
                  </a:lnTo>
                  <a:lnTo>
                    <a:pt x="448" y="20135"/>
                  </a:lnTo>
                  <a:lnTo>
                    <a:pt x="407" y="19809"/>
                  </a:lnTo>
                  <a:lnTo>
                    <a:pt x="407" y="19525"/>
                  </a:lnTo>
                  <a:lnTo>
                    <a:pt x="448" y="19281"/>
                  </a:lnTo>
                  <a:lnTo>
                    <a:pt x="489" y="18996"/>
                  </a:lnTo>
                  <a:lnTo>
                    <a:pt x="611" y="18711"/>
                  </a:lnTo>
                  <a:lnTo>
                    <a:pt x="855" y="18182"/>
                  </a:lnTo>
                  <a:lnTo>
                    <a:pt x="1180" y="17694"/>
                  </a:lnTo>
                  <a:lnTo>
                    <a:pt x="1546" y="17206"/>
                  </a:lnTo>
                  <a:lnTo>
                    <a:pt x="2319" y="16352"/>
                  </a:lnTo>
                  <a:lnTo>
                    <a:pt x="2685" y="15945"/>
                  </a:lnTo>
                  <a:lnTo>
                    <a:pt x="3011" y="15538"/>
                  </a:lnTo>
                  <a:lnTo>
                    <a:pt x="3336" y="15091"/>
                  </a:lnTo>
                  <a:lnTo>
                    <a:pt x="3580" y="14603"/>
                  </a:lnTo>
                  <a:lnTo>
                    <a:pt x="3783" y="14115"/>
                  </a:lnTo>
                  <a:lnTo>
                    <a:pt x="3865" y="13586"/>
                  </a:lnTo>
                  <a:lnTo>
                    <a:pt x="3905" y="13057"/>
                  </a:lnTo>
                  <a:lnTo>
                    <a:pt x="3824" y="12528"/>
                  </a:lnTo>
                  <a:lnTo>
                    <a:pt x="3702" y="11959"/>
                  </a:lnTo>
                  <a:lnTo>
                    <a:pt x="3580" y="11390"/>
                  </a:lnTo>
                  <a:lnTo>
                    <a:pt x="3539" y="11105"/>
                  </a:lnTo>
                  <a:lnTo>
                    <a:pt x="3539" y="10779"/>
                  </a:lnTo>
                  <a:lnTo>
                    <a:pt x="3580" y="10495"/>
                  </a:lnTo>
                  <a:lnTo>
                    <a:pt x="3661" y="10210"/>
                  </a:lnTo>
                  <a:lnTo>
                    <a:pt x="3783" y="9966"/>
                  </a:lnTo>
                  <a:lnTo>
                    <a:pt x="3905" y="9722"/>
                  </a:lnTo>
                  <a:lnTo>
                    <a:pt x="4231" y="9315"/>
                  </a:lnTo>
                  <a:lnTo>
                    <a:pt x="4556" y="8908"/>
                  </a:lnTo>
                  <a:lnTo>
                    <a:pt x="4922" y="8502"/>
                  </a:lnTo>
                  <a:lnTo>
                    <a:pt x="5288" y="8095"/>
                  </a:lnTo>
                  <a:lnTo>
                    <a:pt x="5614" y="7688"/>
                  </a:lnTo>
                  <a:lnTo>
                    <a:pt x="5939" y="7281"/>
                  </a:lnTo>
                  <a:lnTo>
                    <a:pt x="6183" y="6834"/>
                  </a:lnTo>
                  <a:lnTo>
                    <a:pt x="6427" y="6346"/>
                  </a:lnTo>
                  <a:lnTo>
                    <a:pt x="6671" y="5898"/>
                  </a:lnTo>
                  <a:lnTo>
                    <a:pt x="6834" y="5369"/>
                  </a:lnTo>
                  <a:lnTo>
                    <a:pt x="6997" y="4881"/>
                  </a:lnTo>
                  <a:lnTo>
                    <a:pt x="7119" y="4271"/>
                  </a:lnTo>
                  <a:lnTo>
                    <a:pt x="7241" y="3702"/>
                  </a:lnTo>
                  <a:lnTo>
                    <a:pt x="7282" y="3092"/>
                  </a:lnTo>
                  <a:lnTo>
                    <a:pt x="7282" y="2481"/>
                  </a:lnTo>
                  <a:lnTo>
                    <a:pt x="7200" y="1871"/>
                  </a:lnTo>
                  <a:lnTo>
                    <a:pt x="7119" y="1302"/>
                  </a:lnTo>
                  <a:lnTo>
                    <a:pt x="6997" y="732"/>
                  </a:lnTo>
                  <a:lnTo>
                    <a:pt x="6793" y="122"/>
                  </a:lnTo>
                  <a:lnTo>
                    <a:pt x="6753" y="82"/>
                  </a:lnTo>
                  <a:lnTo>
                    <a:pt x="6712" y="41"/>
                  </a:lnTo>
                  <a:lnTo>
                    <a:pt x="663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35"/>
            <p:cNvSpPr/>
            <p:nvPr/>
          </p:nvSpPr>
          <p:spPr>
            <a:xfrm>
              <a:off x="2859190" y="1753810"/>
              <a:ext cx="738984" cy="288547"/>
            </a:xfrm>
            <a:custGeom>
              <a:avLst/>
              <a:gdLst/>
              <a:ahLst/>
              <a:cxnLst/>
              <a:rect l="l" t="t" r="r" b="b"/>
              <a:pathLst>
                <a:path w="16150" h="6306" extrusionOk="0">
                  <a:moveTo>
                    <a:pt x="12895" y="0"/>
                  </a:moveTo>
                  <a:lnTo>
                    <a:pt x="12407" y="41"/>
                  </a:lnTo>
                  <a:lnTo>
                    <a:pt x="11919" y="82"/>
                  </a:lnTo>
                  <a:lnTo>
                    <a:pt x="10943" y="326"/>
                  </a:lnTo>
                  <a:lnTo>
                    <a:pt x="9966" y="570"/>
                  </a:lnTo>
                  <a:lnTo>
                    <a:pt x="9438" y="651"/>
                  </a:lnTo>
                  <a:lnTo>
                    <a:pt x="8950" y="651"/>
                  </a:lnTo>
                  <a:lnTo>
                    <a:pt x="8421" y="611"/>
                  </a:lnTo>
                  <a:lnTo>
                    <a:pt x="7851" y="529"/>
                  </a:lnTo>
                  <a:lnTo>
                    <a:pt x="7323" y="488"/>
                  </a:lnTo>
                  <a:lnTo>
                    <a:pt x="6794" y="448"/>
                  </a:lnTo>
                  <a:lnTo>
                    <a:pt x="6346" y="488"/>
                  </a:lnTo>
                  <a:lnTo>
                    <a:pt x="5899" y="611"/>
                  </a:lnTo>
                  <a:lnTo>
                    <a:pt x="5492" y="773"/>
                  </a:lnTo>
                  <a:lnTo>
                    <a:pt x="5085" y="977"/>
                  </a:lnTo>
                  <a:lnTo>
                    <a:pt x="4719" y="1221"/>
                  </a:lnTo>
                  <a:lnTo>
                    <a:pt x="4353" y="1505"/>
                  </a:lnTo>
                  <a:lnTo>
                    <a:pt x="3702" y="2116"/>
                  </a:lnTo>
                  <a:lnTo>
                    <a:pt x="2970" y="2888"/>
                  </a:lnTo>
                  <a:lnTo>
                    <a:pt x="2563" y="3254"/>
                  </a:lnTo>
                  <a:lnTo>
                    <a:pt x="2157" y="3580"/>
                  </a:lnTo>
                  <a:lnTo>
                    <a:pt x="1709" y="3865"/>
                  </a:lnTo>
                  <a:lnTo>
                    <a:pt x="1262" y="4109"/>
                  </a:lnTo>
                  <a:lnTo>
                    <a:pt x="1018" y="4190"/>
                  </a:lnTo>
                  <a:lnTo>
                    <a:pt x="774" y="4231"/>
                  </a:lnTo>
                  <a:lnTo>
                    <a:pt x="489" y="4271"/>
                  </a:lnTo>
                  <a:lnTo>
                    <a:pt x="204" y="4271"/>
                  </a:lnTo>
                  <a:lnTo>
                    <a:pt x="123" y="4312"/>
                  </a:lnTo>
                  <a:lnTo>
                    <a:pt x="41" y="4353"/>
                  </a:lnTo>
                  <a:lnTo>
                    <a:pt x="1" y="4434"/>
                  </a:lnTo>
                  <a:lnTo>
                    <a:pt x="41" y="4556"/>
                  </a:lnTo>
                  <a:lnTo>
                    <a:pt x="164" y="4841"/>
                  </a:lnTo>
                  <a:lnTo>
                    <a:pt x="326" y="5085"/>
                  </a:lnTo>
                  <a:lnTo>
                    <a:pt x="530" y="5329"/>
                  </a:lnTo>
                  <a:lnTo>
                    <a:pt x="733" y="5573"/>
                  </a:lnTo>
                  <a:lnTo>
                    <a:pt x="977" y="5736"/>
                  </a:lnTo>
                  <a:lnTo>
                    <a:pt x="1221" y="5898"/>
                  </a:lnTo>
                  <a:lnTo>
                    <a:pt x="1506" y="6020"/>
                  </a:lnTo>
                  <a:lnTo>
                    <a:pt x="1791" y="6142"/>
                  </a:lnTo>
                  <a:lnTo>
                    <a:pt x="2075" y="6224"/>
                  </a:lnTo>
                  <a:lnTo>
                    <a:pt x="2360" y="6264"/>
                  </a:lnTo>
                  <a:lnTo>
                    <a:pt x="2685" y="6305"/>
                  </a:lnTo>
                  <a:lnTo>
                    <a:pt x="3296" y="6305"/>
                  </a:lnTo>
                  <a:lnTo>
                    <a:pt x="3580" y="6224"/>
                  </a:lnTo>
                  <a:lnTo>
                    <a:pt x="3906" y="6183"/>
                  </a:lnTo>
                  <a:lnTo>
                    <a:pt x="4190" y="6102"/>
                  </a:lnTo>
                  <a:lnTo>
                    <a:pt x="4516" y="5939"/>
                  </a:lnTo>
                  <a:lnTo>
                    <a:pt x="4841" y="5817"/>
                  </a:lnTo>
                  <a:lnTo>
                    <a:pt x="5411" y="5451"/>
                  </a:lnTo>
                  <a:lnTo>
                    <a:pt x="5940" y="5044"/>
                  </a:lnTo>
                  <a:lnTo>
                    <a:pt x="6468" y="4637"/>
                  </a:lnTo>
                  <a:lnTo>
                    <a:pt x="6997" y="4231"/>
                  </a:lnTo>
                  <a:lnTo>
                    <a:pt x="7282" y="4068"/>
                  </a:lnTo>
                  <a:lnTo>
                    <a:pt x="7567" y="3946"/>
                  </a:lnTo>
                  <a:lnTo>
                    <a:pt x="7892" y="3824"/>
                  </a:lnTo>
                  <a:lnTo>
                    <a:pt x="8177" y="3783"/>
                  </a:lnTo>
                  <a:lnTo>
                    <a:pt x="8502" y="3824"/>
                  </a:lnTo>
                  <a:lnTo>
                    <a:pt x="8828" y="3905"/>
                  </a:lnTo>
                  <a:lnTo>
                    <a:pt x="9153" y="4027"/>
                  </a:lnTo>
                  <a:lnTo>
                    <a:pt x="9438" y="4190"/>
                  </a:lnTo>
                  <a:lnTo>
                    <a:pt x="9966" y="4556"/>
                  </a:lnTo>
                  <a:lnTo>
                    <a:pt x="10251" y="4719"/>
                  </a:lnTo>
                  <a:lnTo>
                    <a:pt x="10536" y="4882"/>
                  </a:lnTo>
                  <a:lnTo>
                    <a:pt x="10861" y="4963"/>
                  </a:lnTo>
                  <a:lnTo>
                    <a:pt x="11187" y="5044"/>
                  </a:lnTo>
                  <a:lnTo>
                    <a:pt x="11227" y="5044"/>
                  </a:lnTo>
                  <a:lnTo>
                    <a:pt x="11431" y="5004"/>
                  </a:lnTo>
                  <a:lnTo>
                    <a:pt x="11634" y="5004"/>
                  </a:lnTo>
                  <a:lnTo>
                    <a:pt x="12000" y="4841"/>
                  </a:lnTo>
                  <a:lnTo>
                    <a:pt x="12366" y="4678"/>
                  </a:lnTo>
                  <a:lnTo>
                    <a:pt x="12732" y="4434"/>
                  </a:lnTo>
                  <a:lnTo>
                    <a:pt x="13261" y="4109"/>
                  </a:lnTo>
                  <a:lnTo>
                    <a:pt x="13546" y="3946"/>
                  </a:lnTo>
                  <a:lnTo>
                    <a:pt x="13790" y="3865"/>
                  </a:lnTo>
                  <a:lnTo>
                    <a:pt x="14400" y="3702"/>
                  </a:lnTo>
                  <a:lnTo>
                    <a:pt x="14970" y="3539"/>
                  </a:lnTo>
                  <a:lnTo>
                    <a:pt x="15254" y="3499"/>
                  </a:lnTo>
                  <a:lnTo>
                    <a:pt x="15783" y="3499"/>
                  </a:lnTo>
                  <a:lnTo>
                    <a:pt x="15824" y="3539"/>
                  </a:lnTo>
                  <a:lnTo>
                    <a:pt x="15905" y="3580"/>
                  </a:lnTo>
                  <a:lnTo>
                    <a:pt x="16027" y="3580"/>
                  </a:lnTo>
                  <a:lnTo>
                    <a:pt x="16109" y="3499"/>
                  </a:lnTo>
                  <a:lnTo>
                    <a:pt x="16149" y="3417"/>
                  </a:lnTo>
                  <a:lnTo>
                    <a:pt x="16149" y="3336"/>
                  </a:lnTo>
                  <a:lnTo>
                    <a:pt x="15987" y="2522"/>
                  </a:lnTo>
                  <a:lnTo>
                    <a:pt x="15905" y="2156"/>
                  </a:lnTo>
                  <a:lnTo>
                    <a:pt x="15783" y="1749"/>
                  </a:lnTo>
                  <a:lnTo>
                    <a:pt x="15539" y="1383"/>
                  </a:lnTo>
                  <a:lnTo>
                    <a:pt x="15254" y="1058"/>
                  </a:lnTo>
                  <a:lnTo>
                    <a:pt x="14929" y="773"/>
                  </a:lnTo>
                  <a:lnTo>
                    <a:pt x="14563" y="529"/>
                  </a:lnTo>
                  <a:lnTo>
                    <a:pt x="14197" y="326"/>
                  </a:lnTo>
                  <a:lnTo>
                    <a:pt x="13749" y="163"/>
                  </a:lnTo>
                  <a:lnTo>
                    <a:pt x="13343" y="41"/>
                  </a:lnTo>
                  <a:lnTo>
                    <a:pt x="128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35"/>
            <p:cNvSpPr/>
            <p:nvPr/>
          </p:nvSpPr>
          <p:spPr>
            <a:xfrm>
              <a:off x="6728819" y="3784445"/>
              <a:ext cx="212223" cy="307170"/>
            </a:xfrm>
            <a:custGeom>
              <a:avLst/>
              <a:gdLst/>
              <a:ahLst/>
              <a:cxnLst/>
              <a:rect l="l" t="t" r="r" b="b"/>
              <a:pathLst>
                <a:path w="4638" h="6713" extrusionOk="0">
                  <a:moveTo>
                    <a:pt x="1424" y="1"/>
                  </a:moveTo>
                  <a:lnTo>
                    <a:pt x="692" y="1709"/>
                  </a:lnTo>
                  <a:lnTo>
                    <a:pt x="204" y="2686"/>
                  </a:lnTo>
                  <a:lnTo>
                    <a:pt x="1" y="3133"/>
                  </a:lnTo>
                  <a:lnTo>
                    <a:pt x="2075" y="3540"/>
                  </a:lnTo>
                  <a:lnTo>
                    <a:pt x="2360" y="3621"/>
                  </a:lnTo>
                  <a:lnTo>
                    <a:pt x="2482" y="3662"/>
                  </a:lnTo>
                  <a:lnTo>
                    <a:pt x="2604" y="3784"/>
                  </a:lnTo>
                  <a:lnTo>
                    <a:pt x="2726" y="3947"/>
                  </a:lnTo>
                  <a:lnTo>
                    <a:pt x="2767" y="4109"/>
                  </a:lnTo>
                  <a:lnTo>
                    <a:pt x="2767" y="4516"/>
                  </a:lnTo>
                  <a:lnTo>
                    <a:pt x="2807" y="5330"/>
                  </a:lnTo>
                  <a:lnTo>
                    <a:pt x="2929" y="6143"/>
                  </a:lnTo>
                  <a:lnTo>
                    <a:pt x="2970" y="6346"/>
                  </a:lnTo>
                  <a:lnTo>
                    <a:pt x="3051" y="6509"/>
                  </a:lnTo>
                  <a:lnTo>
                    <a:pt x="3173" y="6631"/>
                  </a:lnTo>
                  <a:lnTo>
                    <a:pt x="3214" y="6672"/>
                  </a:lnTo>
                  <a:lnTo>
                    <a:pt x="3336" y="6713"/>
                  </a:lnTo>
                  <a:lnTo>
                    <a:pt x="3417" y="6713"/>
                  </a:lnTo>
                  <a:lnTo>
                    <a:pt x="3539" y="6672"/>
                  </a:lnTo>
                  <a:lnTo>
                    <a:pt x="3621" y="6631"/>
                  </a:lnTo>
                  <a:lnTo>
                    <a:pt x="3702" y="6550"/>
                  </a:lnTo>
                  <a:lnTo>
                    <a:pt x="3824" y="6346"/>
                  </a:lnTo>
                  <a:lnTo>
                    <a:pt x="3905" y="6102"/>
                  </a:lnTo>
                  <a:lnTo>
                    <a:pt x="3987" y="5614"/>
                  </a:lnTo>
                  <a:lnTo>
                    <a:pt x="4068" y="5167"/>
                  </a:lnTo>
                  <a:lnTo>
                    <a:pt x="4190" y="4557"/>
                  </a:lnTo>
                  <a:lnTo>
                    <a:pt x="4312" y="3947"/>
                  </a:lnTo>
                  <a:lnTo>
                    <a:pt x="4475" y="3336"/>
                  </a:lnTo>
                  <a:lnTo>
                    <a:pt x="4597" y="2726"/>
                  </a:lnTo>
                  <a:lnTo>
                    <a:pt x="4597" y="2686"/>
                  </a:lnTo>
                  <a:lnTo>
                    <a:pt x="4638" y="2360"/>
                  </a:lnTo>
                  <a:lnTo>
                    <a:pt x="4638" y="2035"/>
                  </a:lnTo>
                  <a:lnTo>
                    <a:pt x="4597" y="1750"/>
                  </a:lnTo>
                  <a:lnTo>
                    <a:pt x="4516" y="1587"/>
                  </a:lnTo>
                  <a:lnTo>
                    <a:pt x="4475" y="1465"/>
                  </a:lnTo>
                  <a:lnTo>
                    <a:pt x="4312" y="1303"/>
                  </a:lnTo>
                  <a:lnTo>
                    <a:pt x="4109" y="1140"/>
                  </a:lnTo>
                  <a:lnTo>
                    <a:pt x="3661" y="937"/>
                  </a:lnTo>
                  <a:lnTo>
                    <a:pt x="2563" y="448"/>
                  </a:lnTo>
                  <a:lnTo>
                    <a:pt x="142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35"/>
            <p:cNvSpPr/>
            <p:nvPr/>
          </p:nvSpPr>
          <p:spPr>
            <a:xfrm>
              <a:off x="6719530" y="3775156"/>
              <a:ext cx="230801" cy="325748"/>
            </a:xfrm>
            <a:custGeom>
              <a:avLst/>
              <a:gdLst/>
              <a:ahLst/>
              <a:cxnLst/>
              <a:rect l="l" t="t" r="r" b="b"/>
              <a:pathLst>
                <a:path w="5044" h="7119" extrusionOk="0">
                  <a:moveTo>
                    <a:pt x="1760" y="478"/>
                  </a:moveTo>
                  <a:lnTo>
                    <a:pt x="2685" y="855"/>
                  </a:lnTo>
                  <a:lnTo>
                    <a:pt x="3783" y="1302"/>
                  </a:lnTo>
                  <a:lnTo>
                    <a:pt x="4027" y="1424"/>
                  </a:lnTo>
                  <a:lnTo>
                    <a:pt x="4230" y="1546"/>
                  </a:lnTo>
                  <a:lnTo>
                    <a:pt x="4393" y="1668"/>
                  </a:lnTo>
                  <a:lnTo>
                    <a:pt x="4556" y="1872"/>
                  </a:lnTo>
                  <a:lnTo>
                    <a:pt x="4637" y="2116"/>
                  </a:lnTo>
                  <a:lnTo>
                    <a:pt x="4637" y="2360"/>
                  </a:lnTo>
                  <a:lnTo>
                    <a:pt x="4597" y="2848"/>
                  </a:lnTo>
                  <a:lnTo>
                    <a:pt x="4475" y="3458"/>
                  </a:lnTo>
                  <a:lnTo>
                    <a:pt x="4353" y="4028"/>
                  </a:lnTo>
                  <a:lnTo>
                    <a:pt x="4190" y="4597"/>
                  </a:lnTo>
                  <a:lnTo>
                    <a:pt x="4068" y="5207"/>
                  </a:lnTo>
                  <a:lnTo>
                    <a:pt x="4027" y="5817"/>
                  </a:lnTo>
                  <a:lnTo>
                    <a:pt x="3946" y="6143"/>
                  </a:lnTo>
                  <a:lnTo>
                    <a:pt x="3864" y="6468"/>
                  </a:lnTo>
                  <a:lnTo>
                    <a:pt x="3783" y="6590"/>
                  </a:lnTo>
                  <a:lnTo>
                    <a:pt x="3702" y="6671"/>
                  </a:lnTo>
                  <a:lnTo>
                    <a:pt x="3580" y="6712"/>
                  </a:lnTo>
                  <a:lnTo>
                    <a:pt x="3539" y="6712"/>
                  </a:lnTo>
                  <a:lnTo>
                    <a:pt x="3458" y="6671"/>
                  </a:lnTo>
                  <a:lnTo>
                    <a:pt x="3376" y="6590"/>
                  </a:lnTo>
                  <a:lnTo>
                    <a:pt x="3336" y="6468"/>
                  </a:lnTo>
                  <a:lnTo>
                    <a:pt x="3295" y="6265"/>
                  </a:lnTo>
                  <a:lnTo>
                    <a:pt x="3214" y="5573"/>
                  </a:lnTo>
                  <a:lnTo>
                    <a:pt x="3173" y="5004"/>
                  </a:lnTo>
                  <a:lnTo>
                    <a:pt x="3173" y="4434"/>
                  </a:lnTo>
                  <a:lnTo>
                    <a:pt x="3132" y="4231"/>
                  </a:lnTo>
                  <a:lnTo>
                    <a:pt x="3092" y="4028"/>
                  </a:lnTo>
                  <a:lnTo>
                    <a:pt x="2970" y="3865"/>
                  </a:lnTo>
                  <a:lnTo>
                    <a:pt x="2848" y="3743"/>
                  </a:lnTo>
                  <a:lnTo>
                    <a:pt x="2563" y="3580"/>
                  </a:lnTo>
                  <a:lnTo>
                    <a:pt x="2278" y="3539"/>
                  </a:lnTo>
                  <a:lnTo>
                    <a:pt x="1668" y="3417"/>
                  </a:lnTo>
                  <a:lnTo>
                    <a:pt x="512" y="3186"/>
                  </a:lnTo>
                  <a:lnTo>
                    <a:pt x="570" y="3051"/>
                  </a:lnTo>
                  <a:lnTo>
                    <a:pt x="1058" y="2034"/>
                  </a:lnTo>
                  <a:lnTo>
                    <a:pt x="1465" y="1180"/>
                  </a:lnTo>
                  <a:lnTo>
                    <a:pt x="1668" y="733"/>
                  </a:lnTo>
                  <a:lnTo>
                    <a:pt x="1760" y="478"/>
                  </a:lnTo>
                  <a:close/>
                  <a:moveTo>
                    <a:pt x="1627" y="1"/>
                  </a:moveTo>
                  <a:lnTo>
                    <a:pt x="1546" y="41"/>
                  </a:lnTo>
                  <a:lnTo>
                    <a:pt x="1505" y="82"/>
                  </a:lnTo>
                  <a:lnTo>
                    <a:pt x="1465" y="163"/>
                  </a:lnTo>
                  <a:lnTo>
                    <a:pt x="1098" y="977"/>
                  </a:lnTo>
                  <a:lnTo>
                    <a:pt x="732" y="1790"/>
                  </a:lnTo>
                  <a:lnTo>
                    <a:pt x="285" y="2767"/>
                  </a:lnTo>
                  <a:lnTo>
                    <a:pt x="122" y="3092"/>
                  </a:lnTo>
                  <a:lnTo>
                    <a:pt x="41" y="3173"/>
                  </a:lnTo>
                  <a:lnTo>
                    <a:pt x="41" y="3214"/>
                  </a:lnTo>
                  <a:lnTo>
                    <a:pt x="0" y="3336"/>
                  </a:lnTo>
                  <a:lnTo>
                    <a:pt x="41" y="3458"/>
                  </a:lnTo>
                  <a:lnTo>
                    <a:pt x="82" y="3499"/>
                  </a:lnTo>
                  <a:lnTo>
                    <a:pt x="122" y="3539"/>
                  </a:lnTo>
                  <a:lnTo>
                    <a:pt x="1465" y="3783"/>
                  </a:lnTo>
                  <a:lnTo>
                    <a:pt x="2115" y="3906"/>
                  </a:lnTo>
                  <a:lnTo>
                    <a:pt x="2400" y="3987"/>
                  </a:lnTo>
                  <a:lnTo>
                    <a:pt x="2563" y="4028"/>
                  </a:lnTo>
                  <a:lnTo>
                    <a:pt x="2685" y="4109"/>
                  </a:lnTo>
                  <a:lnTo>
                    <a:pt x="2766" y="4231"/>
                  </a:lnTo>
                  <a:lnTo>
                    <a:pt x="2766" y="4353"/>
                  </a:lnTo>
                  <a:lnTo>
                    <a:pt x="2766" y="4638"/>
                  </a:lnTo>
                  <a:lnTo>
                    <a:pt x="2807" y="5288"/>
                  </a:lnTo>
                  <a:lnTo>
                    <a:pt x="2848" y="5939"/>
                  </a:lnTo>
                  <a:lnTo>
                    <a:pt x="2888" y="6224"/>
                  </a:lnTo>
                  <a:lnTo>
                    <a:pt x="2970" y="6549"/>
                  </a:lnTo>
                  <a:lnTo>
                    <a:pt x="3010" y="6712"/>
                  </a:lnTo>
                  <a:lnTo>
                    <a:pt x="3132" y="6916"/>
                  </a:lnTo>
                  <a:lnTo>
                    <a:pt x="3295" y="7038"/>
                  </a:lnTo>
                  <a:lnTo>
                    <a:pt x="3458" y="7119"/>
                  </a:lnTo>
                  <a:lnTo>
                    <a:pt x="3620" y="7119"/>
                  </a:lnTo>
                  <a:lnTo>
                    <a:pt x="3783" y="7078"/>
                  </a:lnTo>
                  <a:lnTo>
                    <a:pt x="3905" y="6997"/>
                  </a:lnTo>
                  <a:lnTo>
                    <a:pt x="4027" y="6916"/>
                  </a:lnTo>
                  <a:lnTo>
                    <a:pt x="4149" y="6753"/>
                  </a:lnTo>
                  <a:lnTo>
                    <a:pt x="4230" y="6631"/>
                  </a:lnTo>
                  <a:lnTo>
                    <a:pt x="4312" y="6305"/>
                  </a:lnTo>
                  <a:lnTo>
                    <a:pt x="4393" y="5939"/>
                  </a:lnTo>
                  <a:lnTo>
                    <a:pt x="4434" y="5614"/>
                  </a:lnTo>
                  <a:lnTo>
                    <a:pt x="4515" y="4922"/>
                  </a:lnTo>
                  <a:lnTo>
                    <a:pt x="4678" y="4272"/>
                  </a:lnTo>
                  <a:lnTo>
                    <a:pt x="4841" y="3621"/>
                  </a:lnTo>
                  <a:lnTo>
                    <a:pt x="5003" y="2970"/>
                  </a:lnTo>
                  <a:lnTo>
                    <a:pt x="5044" y="2441"/>
                  </a:lnTo>
                  <a:lnTo>
                    <a:pt x="5044" y="2156"/>
                  </a:lnTo>
                  <a:lnTo>
                    <a:pt x="4963" y="1912"/>
                  </a:lnTo>
                  <a:lnTo>
                    <a:pt x="4881" y="1628"/>
                  </a:lnTo>
                  <a:lnTo>
                    <a:pt x="4719" y="1424"/>
                  </a:lnTo>
                  <a:lnTo>
                    <a:pt x="4515" y="1262"/>
                  </a:lnTo>
                  <a:lnTo>
                    <a:pt x="4271" y="1099"/>
                  </a:lnTo>
                  <a:lnTo>
                    <a:pt x="3661" y="814"/>
                  </a:lnTo>
                  <a:lnTo>
                    <a:pt x="3010" y="529"/>
                  </a:lnTo>
                  <a:lnTo>
                    <a:pt x="1709" y="41"/>
                  </a:lnTo>
                  <a:lnTo>
                    <a:pt x="16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35"/>
            <p:cNvSpPr/>
            <p:nvPr/>
          </p:nvSpPr>
          <p:spPr>
            <a:xfrm>
              <a:off x="6073646" y="3339625"/>
              <a:ext cx="759437" cy="779891"/>
            </a:xfrm>
            <a:custGeom>
              <a:avLst/>
              <a:gdLst/>
              <a:ahLst/>
              <a:cxnLst/>
              <a:rect l="l" t="t" r="r" b="b"/>
              <a:pathLst>
                <a:path w="16597" h="17044" extrusionOk="0">
                  <a:moveTo>
                    <a:pt x="11390" y="0"/>
                  </a:moveTo>
                  <a:lnTo>
                    <a:pt x="204" y="570"/>
                  </a:lnTo>
                  <a:lnTo>
                    <a:pt x="123" y="570"/>
                  </a:lnTo>
                  <a:lnTo>
                    <a:pt x="41" y="651"/>
                  </a:lnTo>
                  <a:lnTo>
                    <a:pt x="1" y="733"/>
                  </a:lnTo>
                  <a:lnTo>
                    <a:pt x="1" y="814"/>
                  </a:lnTo>
                  <a:lnTo>
                    <a:pt x="163" y="2075"/>
                  </a:lnTo>
                  <a:lnTo>
                    <a:pt x="245" y="3377"/>
                  </a:lnTo>
                  <a:lnTo>
                    <a:pt x="285" y="4637"/>
                  </a:lnTo>
                  <a:lnTo>
                    <a:pt x="367" y="5939"/>
                  </a:lnTo>
                  <a:lnTo>
                    <a:pt x="489" y="7159"/>
                  </a:lnTo>
                  <a:lnTo>
                    <a:pt x="611" y="8380"/>
                  </a:lnTo>
                  <a:lnTo>
                    <a:pt x="814" y="9641"/>
                  </a:lnTo>
                  <a:lnTo>
                    <a:pt x="1017" y="10861"/>
                  </a:lnTo>
                  <a:lnTo>
                    <a:pt x="1262" y="12081"/>
                  </a:lnTo>
                  <a:lnTo>
                    <a:pt x="1546" y="13301"/>
                  </a:lnTo>
                  <a:lnTo>
                    <a:pt x="1872" y="14522"/>
                  </a:lnTo>
                  <a:lnTo>
                    <a:pt x="2278" y="15701"/>
                  </a:lnTo>
                  <a:lnTo>
                    <a:pt x="2441" y="16230"/>
                  </a:lnTo>
                  <a:lnTo>
                    <a:pt x="2522" y="16556"/>
                  </a:lnTo>
                  <a:lnTo>
                    <a:pt x="2644" y="16840"/>
                  </a:lnTo>
                  <a:lnTo>
                    <a:pt x="2767" y="16962"/>
                  </a:lnTo>
                  <a:lnTo>
                    <a:pt x="2889" y="17003"/>
                  </a:lnTo>
                  <a:lnTo>
                    <a:pt x="3133" y="17044"/>
                  </a:lnTo>
                  <a:lnTo>
                    <a:pt x="3377" y="17044"/>
                  </a:lnTo>
                  <a:lnTo>
                    <a:pt x="3865" y="17003"/>
                  </a:lnTo>
                  <a:lnTo>
                    <a:pt x="5085" y="16881"/>
                  </a:lnTo>
                  <a:lnTo>
                    <a:pt x="6346" y="16759"/>
                  </a:lnTo>
                  <a:lnTo>
                    <a:pt x="6427" y="16718"/>
                  </a:lnTo>
                  <a:lnTo>
                    <a:pt x="6509" y="16637"/>
                  </a:lnTo>
                  <a:lnTo>
                    <a:pt x="6509" y="16556"/>
                  </a:lnTo>
                  <a:lnTo>
                    <a:pt x="6509" y="16474"/>
                  </a:lnTo>
                  <a:lnTo>
                    <a:pt x="6509" y="16434"/>
                  </a:lnTo>
                  <a:lnTo>
                    <a:pt x="6468" y="16149"/>
                  </a:lnTo>
                  <a:lnTo>
                    <a:pt x="6468" y="15254"/>
                  </a:lnTo>
                  <a:lnTo>
                    <a:pt x="6468" y="12447"/>
                  </a:lnTo>
                  <a:lnTo>
                    <a:pt x="6509" y="9153"/>
                  </a:lnTo>
                  <a:lnTo>
                    <a:pt x="6590" y="5858"/>
                  </a:lnTo>
                  <a:lnTo>
                    <a:pt x="6590" y="4760"/>
                  </a:lnTo>
                  <a:lnTo>
                    <a:pt x="7526" y="6997"/>
                  </a:lnTo>
                  <a:lnTo>
                    <a:pt x="8095" y="8461"/>
                  </a:lnTo>
                  <a:lnTo>
                    <a:pt x="8380" y="9153"/>
                  </a:lnTo>
                  <a:lnTo>
                    <a:pt x="8705" y="9885"/>
                  </a:lnTo>
                  <a:lnTo>
                    <a:pt x="9031" y="10454"/>
                  </a:lnTo>
                  <a:lnTo>
                    <a:pt x="9356" y="10942"/>
                  </a:lnTo>
                  <a:lnTo>
                    <a:pt x="9559" y="11186"/>
                  </a:lnTo>
                  <a:lnTo>
                    <a:pt x="9803" y="11390"/>
                  </a:lnTo>
                  <a:lnTo>
                    <a:pt x="10048" y="11593"/>
                  </a:lnTo>
                  <a:lnTo>
                    <a:pt x="10292" y="11796"/>
                  </a:lnTo>
                  <a:lnTo>
                    <a:pt x="10780" y="12041"/>
                  </a:lnTo>
                  <a:lnTo>
                    <a:pt x="11309" y="12244"/>
                  </a:lnTo>
                  <a:lnTo>
                    <a:pt x="11837" y="12407"/>
                  </a:lnTo>
                  <a:lnTo>
                    <a:pt x="12407" y="12529"/>
                  </a:lnTo>
                  <a:lnTo>
                    <a:pt x="13668" y="12773"/>
                  </a:lnTo>
                  <a:lnTo>
                    <a:pt x="14319" y="12895"/>
                  </a:lnTo>
                  <a:lnTo>
                    <a:pt x="14929" y="13098"/>
                  </a:lnTo>
                  <a:lnTo>
                    <a:pt x="15051" y="13098"/>
                  </a:lnTo>
                  <a:lnTo>
                    <a:pt x="15173" y="13017"/>
                  </a:lnTo>
                  <a:lnTo>
                    <a:pt x="15620" y="12285"/>
                  </a:lnTo>
                  <a:lnTo>
                    <a:pt x="15986" y="11552"/>
                  </a:lnTo>
                  <a:lnTo>
                    <a:pt x="16312" y="10820"/>
                  </a:lnTo>
                  <a:lnTo>
                    <a:pt x="16596" y="10047"/>
                  </a:lnTo>
                  <a:lnTo>
                    <a:pt x="16596" y="9885"/>
                  </a:lnTo>
                  <a:lnTo>
                    <a:pt x="16556" y="9844"/>
                  </a:lnTo>
                  <a:lnTo>
                    <a:pt x="16515" y="9803"/>
                  </a:lnTo>
                  <a:lnTo>
                    <a:pt x="15824" y="9478"/>
                  </a:lnTo>
                  <a:lnTo>
                    <a:pt x="15173" y="9153"/>
                  </a:lnTo>
                  <a:lnTo>
                    <a:pt x="14522" y="8786"/>
                  </a:lnTo>
                  <a:lnTo>
                    <a:pt x="13912" y="8339"/>
                  </a:lnTo>
                  <a:lnTo>
                    <a:pt x="13668" y="8095"/>
                  </a:lnTo>
                  <a:lnTo>
                    <a:pt x="13424" y="7810"/>
                  </a:lnTo>
                  <a:lnTo>
                    <a:pt x="13180" y="7525"/>
                  </a:lnTo>
                  <a:lnTo>
                    <a:pt x="13017" y="7241"/>
                  </a:lnTo>
                  <a:lnTo>
                    <a:pt x="12814" y="6834"/>
                  </a:lnTo>
                  <a:lnTo>
                    <a:pt x="12692" y="6387"/>
                  </a:lnTo>
                  <a:lnTo>
                    <a:pt x="12488" y="5492"/>
                  </a:lnTo>
                  <a:lnTo>
                    <a:pt x="12041" y="3254"/>
                  </a:lnTo>
                  <a:lnTo>
                    <a:pt x="11837" y="2116"/>
                  </a:lnTo>
                  <a:lnTo>
                    <a:pt x="11634" y="936"/>
                  </a:lnTo>
                  <a:lnTo>
                    <a:pt x="11593" y="489"/>
                  </a:lnTo>
                  <a:lnTo>
                    <a:pt x="11593" y="326"/>
                  </a:lnTo>
                  <a:lnTo>
                    <a:pt x="11593" y="285"/>
                  </a:lnTo>
                  <a:lnTo>
                    <a:pt x="11593" y="163"/>
                  </a:lnTo>
                  <a:lnTo>
                    <a:pt x="11593" y="82"/>
                  </a:lnTo>
                  <a:lnTo>
                    <a:pt x="11512" y="41"/>
                  </a:lnTo>
                  <a:lnTo>
                    <a:pt x="1139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35"/>
            <p:cNvSpPr/>
            <p:nvPr/>
          </p:nvSpPr>
          <p:spPr>
            <a:xfrm>
              <a:off x="6110894" y="4084119"/>
              <a:ext cx="262465" cy="236429"/>
            </a:xfrm>
            <a:custGeom>
              <a:avLst/>
              <a:gdLst/>
              <a:ahLst/>
              <a:cxnLst/>
              <a:rect l="l" t="t" r="r" b="b"/>
              <a:pathLst>
                <a:path w="5736" h="5167" extrusionOk="0">
                  <a:moveTo>
                    <a:pt x="5654" y="1"/>
                  </a:moveTo>
                  <a:lnTo>
                    <a:pt x="4800" y="164"/>
                  </a:lnTo>
                  <a:lnTo>
                    <a:pt x="3946" y="245"/>
                  </a:lnTo>
                  <a:lnTo>
                    <a:pt x="3091" y="326"/>
                  </a:lnTo>
                  <a:lnTo>
                    <a:pt x="2237" y="326"/>
                  </a:lnTo>
                  <a:lnTo>
                    <a:pt x="2197" y="489"/>
                  </a:lnTo>
                  <a:lnTo>
                    <a:pt x="2197" y="652"/>
                  </a:lnTo>
                  <a:lnTo>
                    <a:pt x="2237" y="977"/>
                  </a:lnTo>
                  <a:lnTo>
                    <a:pt x="2359" y="1302"/>
                  </a:lnTo>
                  <a:lnTo>
                    <a:pt x="2441" y="1628"/>
                  </a:lnTo>
                  <a:lnTo>
                    <a:pt x="2563" y="1953"/>
                  </a:lnTo>
                  <a:lnTo>
                    <a:pt x="2603" y="2279"/>
                  </a:lnTo>
                  <a:lnTo>
                    <a:pt x="2603" y="2604"/>
                  </a:lnTo>
                  <a:lnTo>
                    <a:pt x="2563" y="2726"/>
                  </a:lnTo>
                  <a:lnTo>
                    <a:pt x="2481" y="2889"/>
                  </a:lnTo>
                  <a:lnTo>
                    <a:pt x="2319" y="3052"/>
                  </a:lnTo>
                  <a:lnTo>
                    <a:pt x="2115" y="3214"/>
                  </a:lnTo>
                  <a:lnTo>
                    <a:pt x="1627" y="3540"/>
                  </a:lnTo>
                  <a:lnTo>
                    <a:pt x="1180" y="3784"/>
                  </a:lnTo>
                  <a:lnTo>
                    <a:pt x="732" y="4109"/>
                  </a:lnTo>
                  <a:lnTo>
                    <a:pt x="325" y="4435"/>
                  </a:lnTo>
                  <a:lnTo>
                    <a:pt x="203" y="4597"/>
                  </a:lnTo>
                  <a:lnTo>
                    <a:pt x="81" y="4760"/>
                  </a:lnTo>
                  <a:lnTo>
                    <a:pt x="0" y="4882"/>
                  </a:lnTo>
                  <a:lnTo>
                    <a:pt x="41" y="5004"/>
                  </a:lnTo>
                  <a:lnTo>
                    <a:pt x="122" y="5085"/>
                  </a:lnTo>
                  <a:lnTo>
                    <a:pt x="244" y="5126"/>
                  </a:lnTo>
                  <a:lnTo>
                    <a:pt x="448" y="5167"/>
                  </a:lnTo>
                  <a:lnTo>
                    <a:pt x="651" y="5126"/>
                  </a:lnTo>
                  <a:lnTo>
                    <a:pt x="1505" y="4923"/>
                  </a:lnTo>
                  <a:lnTo>
                    <a:pt x="2400" y="4760"/>
                  </a:lnTo>
                  <a:lnTo>
                    <a:pt x="3295" y="4597"/>
                  </a:lnTo>
                  <a:lnTo>
                    <a:pt x="4149" y="4353"/>
                  </a:lnTo>
                  <a:lnTo>
                    <a:pt x="4474" y="4231"/>
                  </a:lnTo>
                  <a:lnTo>
                    <a:pt x="4800" y="4109"/>
                  </a:lnTo>
                  <a:lnTo>
                    <a:pt x="5085" y="3906"/>
                  </a:lnTo>
                  <a:lnTo>
                    <a:pt x="5329" y="3702"/>
                  </a:lnTo>
                  <a:lnTo>
                    <a:pt x="5451" y="3540"/>
                  </a:lnTo>
                  <a:lnTo>
                    <a:pt x="5532" y="3336"/>
                  </a:lnTo>
                  <a:lnTo>
                    <a:pt x="5654" y="2930"/>
                  </a:lnTo>
                  <a:lnTo>
                    <a:pt x="5735" y="2441"/>
                  </a:lnTo>
                  <a:lnTo>
                    <a:pt x="5735" y="1913"/>
                  </a:lnTo>
                  <a:lnTo>
                    <a:pt x="5735" y="1384"/>
                  </a:lnTo>
                  <a:lnTo>
                    <a:pt x="5695" y="896"/>
                  </a:lnTo>
                  <a:lnTo>
                    <a:pt x="565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35"/>
            <p:cNvSpPr/>
            <p:nvPr/>
          </p:nvSpPr>
          <p:spPr>
            <a:xfrm>
              <a:off x="6103435" y="4076706"/>
              <a:ext cx="279212" cy="251300"/>
            </a:xfrm>
            <a:custGeom>
              <a:avLst/>
              <a:gdLst/>
              <a:ahLst/>
              <a:cxnLst/>
              <a:rect l="l" t="t" r="r" b="b"/>
              <a:pathLst>
                <a:path w="6102" h="5492" extrusionOk="0">
                  <a:moveTo>
                    <a:pt x="5624" y="400"/>
                  </a:moveTo>
                  <a:lnTo>
                    <a:pt x="5654" y="1058"/>
                  </a:lnTo>
                  <a:lnTo>
                    <a:pt x="5736" y="1993"/>
                  </a:lnTo>
                  <a:lnTo>
                    <a:pt x="5695" y="2441"/>
                  </a:lnTo>
                  <a:lnTo>
                    <a:pt x="5654" y="2888"/>
                  </a:lnTo>
                  <a:lnTo>
                    <a:pt x="5614" y="3092"/>
                  </a:lnTo>
                  <a:lnTo>
                    <a:pt x="5573" y="3336"/>
                  </a:lnTo>
                  <a:lnTo>
                    <a:pt x="5451" y="3539"/>
                  </a:lnTo>
                  <a:lnTo>
                    <a:pt x="5329" y="3702"/>
                  </a:lnTo>
                  <a:lnTo>
                    <a:pt x="5044" y="3986"/>
                  </a:lnTo>
                  <a:lnTo>
                    <a:pt x="4719" y="4149"/>
                  </a:lnTo>
                  <a:lnTo>
                    <a:pt x="4353" y="4312"/>
                  </a:lnTo>
                  <a:lnTo>
                    <a:pt x="3987" y="4393"/>
                  </a:lnTo>
                  <a:lnTo>
                    <a:pt x="3132" y="4637"/>
                  </a:lnTo>
                  <a:lnTo>
                    <a:pt x="2278" y="4800"/>
                  </a:lnTo>
                  <a:lnTo>
                    <a:pt x="1505" y="4922"/>
                  </a:lnTo>
                  <a:lnTo>
                    <a:pt x="1058" y="5044"/>
                  </a:lnTo>
                  <a:lnTo>
                    <a:pt x="814" y="5085"/>
                  </a:lnTo>
                  <a:lnTo>
                    <a:pt x="570" y="5125"/>
                  </a:lnTo>
                  <a:lnTo>
                    <a:pt x="407" y="5085"/>
                  </a:lnTo>
                  <a:lnTo>
                    <a:pt x="366" y="5085"/>
                  </a:lnTo>
                  <a:lnTo>
                    <a:pt x="407" y="5003"/>
                  </a:lnTo>
                  <a:lnTo>
                    <a:pt x="611" y="4759"/>
                  </a:lnTo>
                  <a:lnTo>
                    <a:pt x="895" y="4515"/>
                  </a:lnTo>
                  <a:lnTo>
                    <a:pt x="1505" y="4108"/>
                  </a:lnTo>
                  <a:lnTo>
                    <a:pt x="1953" y="3824"/>
                  </a:lnTo>
                  <a:lnTo>
                    <a:pt x="2441" y="3498"/>
                  </a:lnTo>
                  <a:lnTo>
                    <a:pt x="2685" y="3295"/>
                  </a:lnTo>
                  <a:lnTo>
                    <a:pt x="2807" y="3132"/>
                  </a:lnTo>
                  <a:lnTo>
                    <a:pt x="2888" y="3010"/>
                  </a:lnTo>
                  <a:lnTo>
                    <a:pt x="2929" y="2847"/>
                  </a:lnTo>
                  <a:lnTo>
                    <a:pt x="2970" y="2685"/>
                  </a:lnTo>
                  <a:lnTo>
                    <a:pt x="2970" y="2319"/>
                  </a:lnTo>
                  <a:lnTo>
                    <a:pt x="2929" y="2075"/>
                  </a:lnTo>
                  <a:lnTo>
                    <a:pt x="2848" y="1871"/>
                  </a:lnTo>
                  <a:lnTo>
                    <a:pt x="2685" y="1424"/>
                  </a:lnTo>
                  <a:lnTo>
                    <a:pt x="2563" y="1017"/>
                  </a:lnTo>
                  <a:lnTo>
                    <a:pt x="2563" y="773"/>
                  </a:lnTo>
                  <a:lnTo>
                    <a:pt x="2579" y="692"/>
                  </a:lnTo>
                  <a:lnTo>
                    <a:pt x="3254" y="692"/>
                  </a:lnTo>
                  <a:lnTo>
                    <a:pt x="4149" y="610"/>
                  </a:lnTo>
                  <a:lnTo>
                    <a:pt x="5004" y="488"/>
                  </a:lnTo>
                  <a:lnTo>
                    <a:pt x="5624" y="400"/>
                  </a:lnTo>
                  <a:close/>
                  <a:moveTo>
                    <a:pt x="5776" y="0"/>
                  </a:moveTo>
                  <a:lnTo>
                    <a:pt x="4922" y="122"/>
                  </a:lnTo>
                  <a:lnTo>
                    <a:pt x="4068" y="204"/>
                  </a:lnTo>
                  <a:lnTo>
                    <a:pt x="3254" y="285"/>
                  </a:lnTo>
                  <a:lnTo>
                    <a:pt x="2400" y="326"/>
                  </a:lnTo>
                  <a:lnTo>
                    <a:pt x="2278" y="366"/>
                  </a:lnTo>
                  <a:lnTo>
                    <a:pt x="2238" y="407"/>
                  </a:lnTo>
                  <a:lnTo>
                    <a:pt x="2197" y="448"/>
                  </a:lnTo>
                  <a:lnTo>
                    <a:pt x="2156" y="651"/>
                  </a:lnTo>
                  <a:lnTo>
                    <a:pt x="2156" y="854"/>
                  </a:lnTo>
                  <a:lnTo>
                    <a:pt x="2238" y="1261"/>
                  </a:lnTo>
                  <a:lnTo>
                    <a:pt x="2522" y="2075"/>
                  </a:lnTo>
                  <a:lnTo>
                    <a:pt x="2563" y="2237"/>
                  </a:lnTo>
                  <a:lnTo>
                    <a:pt x="2604" y="2481"/>
                  </a:lnTo>
                  <a:lnTo>
                    <a:pt x="2563" y="2685"/>
                  </a:lnTo>
                  <a:lnTo>
                    <a:pt x="2522" y="2888"/>
                  </a:lnTo>
                  <a:lnTo>
                    <a:pt x="2441" y="2969"/>
                  </a:lnTo>
                  <a:lnTo>
                    <a:pt x="2360" y="3092"/>
                  </a:lnTo>
                  <a:lnTo>
                    <a:pt x="2156" y="3214"/>
                  </a:lnTo>
                  <a:lnTo>
                    <a:pt x="1546" y="3620"/>
                  </a:lnTo>
                  <a:lnTo>
                    <a:pt x="977" y="3986"/>
                  </a:lnTo>
                  <a:lnTo>
                    <a:pt x="692" y="4190"/>
                  </a:lnTo>
                  <a:lnTo>
                    <a:pt x="366" y="4434"/>
                  </a:lnTo>
                  <a:lnTo>
                    <a:pt x="244" y="4597"/>
                  </a:lnTo>
                  <a:lnTo>
                    <a:pt x="122" y="4719"/>
                  </a:lnTo>
                  <a:lnTo>
                    <a:pt x="41" y="4881"/>
                  </a:lnTo>
                  <a:lnTo>
                    <a:pt x="0" y="5044"/>
                  </a:lnTo>
                  <a:lnTo>
                    <a:pt x="0" y="5207"/>
                  </a:lnTo>
                  <a:lnTo>
                    <a:pt x="41" y="5329"/>
                  </a:lnTo>
                  <a:lnTo>
                    <a:pt x="163" y="5410"/>
                  </a:lnTo>
                  <a:lnTo>
                    <a:pt x="285" y="5491"/>
                  </a:lnTo>
                  <a:lnTo>
                    <a:pt x="611" y="5491"/>
                  </a:lnTo>
                  <a:lnTo>
                    <a:pt x="936" y="5451"/>
                  </a:lnTo>
                  <a:lnTo>
                    <a:pt x="1993" y="5247"/>
                  </a:lnTo>
                  <a:lnTo>
                    <a:pt x="3010" y="5044"/>
                  </a:lnTo>
                  <a:lnTo>
                    <a:pt x="4027" y="4841"/>
                  </a:lnTo>
                  <a:lnTo>
                    <a:pt x="4475" y="4678"/>
                  </a:lnTo>
                  <a:lnTo>
                    <a:pt x="4882" y="4515"/>
                  </a:lnTo>
                  <a:lnTo>
                    <a:pt x="5288" y="4312"/>
                  </a:lnTo>
                  <a:lnTo>
                    <a:pt x="5451" y="4149"/>
                  </a:lnTo>
                  <a:lnTo>
                    <a:pt x="5532" y="4068"/>
                  </a:lnTo>
                  <a:lnTo>
                    <a:pt x="5573" y="4068"/>
                  </a:lnTo>
                  <a:lnTo>
                    <a:pt x="5614" y="3986"/>
                  </a:lnTo>
                  <a:lnTo>
                    <a:pt x="5776" y="3783"/>
                  </a:lnTo>
                  <a:lnTo>
                    <a:pt x="5858" y="3580"/>
                  </a:lnTo>
                  <a:lnTo>
                    <a:pt x="6020" y="3132"/>
                  </a:lnTo>
                  <a:lnTo>
                    <a:pt x="6102" y="2644"/>
                  </a:lnTo>
                  <a:lnTo>
                    <a:pt x="6102" y="2197"/>
                  </a:lnTo>
                  <a:lnTo>
                    <a:pt x="6102" y="1668"/>
                  </a:lnTo>
                  <a:lnTo>
                    <a:pt x="6061" y="1180"/>
                  </a:lnTo>
                  <a:lnTo>
                    <a:pt x="6020" y="163"/>
                  </a:lnTo>
                  <a:lnTo>
                    <a:pt x="5980" y="81"/>
                  </a:lnTo>
                  <a:lnTo>
                    <a:pt x="59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35"/>
            <p:cNvSpPr/>
            <p:nvPr/>
          </p:nvSpPr>
          <p:spPr>
            <a:xfrm>
              <a:off x="6151802" y="2502057"/>
              <a:ext cx="403947" cy="493266"/>
            </a:xfrm>
            <a:custGeom>
              <a:avLst/>
              <a:gdLst/>
              <a:ahLst/>
              <a:cxnLst/>
              <a:rect l="l" t="t" r="r" b="b"/>
              <a:pathLst>
                <a:path w="8828" h="10780" extrusionOk="0">
                  <a:moveTo>
                    <a:pt x="4313" y="0"/>
                  </a:moveTo>
                  <a:lnTo>
                    <a:pt x="4150" y="41"/>
                  </a:lnTo>
                  <a:lnTo>
                    <a:pt x="3987" y="82"/>
                  </a:lnTo>
                  <a:lnTo>
                    <a:pt x="3621" y="244"/>
                  </a:lnTo>
                  <a:lnTo>
                    <a:pt x="3296" y="407"/>
                  </a:lnTo>
                  <a:lnTo>
                    <a:pt x="1750" y="1058"/>
                  </a:lnTo>
                  <a:lnTo>
                    <a:pt x="1018" y="1424"/>
                  </a:lnTo>
                  <a:lnTo>
                    <a:pt x="611" y="1587"/>
                  </a:lnTo>
                  <a:lnTo>
                    <a:pt x="448" y="1668"/>
                  </a:lnTo>
                  <a:lnTo>
                    <a:pt x="286" y="1790"/>
                  </a:lnTo>
                  <a:lnTo>
                    <a:pt x="164" y="1871"/>
                  </a:lnTo>
                  <a:lnTo>
                    <a:pt x="82" y="1953"/>
                  </a:lnTo>
                  <a:lnTo>
                    <a:pt x="1" y="2156"/>
                  </a:lnTo>
                  <a:lnTo>
                    <a:pt x="1" y="2400"/>
                  </a:lnTo>
                  <a:lnTo>
                    <a:pt x="82" y="2644"/>
                  </a:lnTo>
                  <a:lnTo>
                    <a:pt x="164" y="2847"/>
                  </a:lnTo>
                  <a:lnTo>
                    <a:pt x="286" y="3092"/>
                  </a:lnTo>
                  <a:lnTo>
                    <a:pt x="570" y="3498"/>
                  </a:lnTo>
                  <a:lnTo>
                    <a:pt x="733" y="3824"/>
                  </a:lnTo>
                  <a:lnTo>
                    <a:pt x="855" y="4149"/>
                  </a:lnTo>
                  <a:lnTo>
                    <a:pt x="1099" y="4800"/>
                  </a:lnTo>
                  <a:lnTo>
                    <a:pt x="1750" y="6305"/>
                  </a:lnTo>
                  <a:lnTo>
                    <a:pt x="2482" y="7729"/>
                  </a:lnTo>
                  <a:lnTo>
                    <a:pt x="3296" y="9152"/>
                  </a:lnTo>
                  <a:lnTo>
                    <a:pt x="3580" y="9681"/>
                  </a:lnTo>
                  <a:lnTo>
                    <a:pt x="3743" y="9925"/>
                  </a:lnTo>
                  <a:lnTo>
                    <a:pt x="3947" y="10169"/>
                  </a:lnTo>
                  <a:lnTo>
                    <a:pt x="4150" y="10373"/>
                  </a:lnTo>
                  <a:lnTo>
                    <a:pt x="4353" y="10576"/>
                  </a:lnTo>
                  <a:lnTo>
                    <a:pt x="4638" y="10698"/>
                  </a:lnTo>
                  <a:lnTo>
                    <a:pt x="4923" y="10779"/>
                  </a:lnTo>
                  <a:lnTo>
                    <a:pt x="5330" y="10779"/>
                  </a:lnTo>
                  <a:lnTo>
                    <a:pt x="5696" y="10739"/>
                  </a:lnTo>
                  <a:lnTo>
                    <a:pt x="6672" y="10698"/>
                  </a:lnTo>
                  <a:lnTo>
                    <a:pt x="8624" y="10576"/>
                  </a:lnTo>
                  <a:lnTo>
                    <a:pt x="8706" y="10535"/>
                  </a:lnTo>
                  <a:lnTo>
                    <a:pt x="8746" y="10495"/>
                  </a:lnTo>
                  <a:lnTo>
                    <a:pt x="8787" y="10454"/>
                  </a:lnTo>
                  <a:lnTo>
                    <a:pt x="8828" y="10373"/>
                  </a:lnTo>
                  <a:lnTo>
                    <a:pt x="8828" y="9762"/>
                  </a:lnTo>
                  <a:lnTo>
                    <a:pt x="8746" y="8949"/>
                  </a:lnTo>
                  <a:lnTo>
                    <a:pt x="8665" y="8176"/>
                  </a:lnTo>
                  <a:lnTo>
                    <a:pt x="8462" y="7444"/>
                  </a:lnTo>
                  <a:lnTo>
                    <a:pt x="8258" y="6712"/>
                  </a:lnTo>
                  <a:lnTo>
                    <a:pt x="8014" y="5980"/>
                  </a:lnTo>
                  <a:lnTo>
                    <a:pt x="7689" y="5247"/>
                  </a:lnTo>
                  <a:lnTo>
                    <a:pt x="7363" y="4556"/>
                  </a:lnTo>
                  <a:lnTo>
                    <a:pt x="6997" y="3864"/>
                  </a:lnTo>
                  <a:lnTo>
                    <a:pt x="6184" y="2481"/>
                  </a:lnTo>
                  <a:lnTo>
                    <a:pt x="5777" y="1790"/>
                  </a:lnTo>
                  <a:lnTo>
                    <a:pt x="5370" y="1058"/>
                  </a:lnTo>
                  <a:lnTo>
                    <a:pt x="5085" y="488"/>
                  </a:lnTo>
                  <a:lnTo>
                    <a:pt x="4923" y="244"/>
                  </a:lnTo>
                  <a:lnTo>
                    <a:pt x="4801" y="122"/>
                  </a:lnTo>
                  <a:lnTo>
                    <a:pt x="4679" y="41"/>
                  </a:lnTo>
                  <a:lnTo>
                    <a:pt x="451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35"/>
            <p:cNvSpPr/>
            <p:nvPr/>
          </p:nvSpPr>
          <p:spPr>
            <a:xfrm>
              <a:off x="5900541" y="1811512"/>
              <a:ext cx="469106" cy="815261"/>
            </a:xfrm>
            <a:custGeom>
              <a:avLst/>
              <a:gdLst/>
              <a:ahLst/>
              <a:cxnLst/>
              <a:rect l="l" t="t" r="r" b="b"/>
              <a:pathLst>
                <a:path w="10252" h="17817" extrusionOk="0">
                  <a:moveTo>
                    <a:pt x="2401" y="0"/>
                  </a:moveTo>
                  <a:lnTo>
                    <a:pt x="2319" y="82"/>
                  </a:lnTo>
                  <a:lnTo>
                    <a:pt x="2279" y="163"/>
                  </a:lnTo>
                  <a:lnTo>
                    <a:pt x="2279" y="326"/>
                  </a:lnTo>
                  <a:lnTo>
                    <a:pt x="2319" y="651"/>
                  </a:lnTo>
                  <a:lnTo>
                    <a:pt x="2441" y="1058"/>
                  </a:lnTo>
                  <a:lnTo>
                    <a:pt x="2563" y="1424"/>
                  </a:lnTo>
                  <a:lnTo>
                    <a:pt x="2726" y="1790"/>
                  </a:lnTo>
                  <a:lnTo>
                    <a:pt x="2929" y="2115"/>
                  </a:lnTo>
                  <a:lnTo>
                    <a:pt x="2360" y="1302"/>
                  </a:lnTo>
                  <a:lnTo>
                    <a:pt x="2238" y="1139"/>
                  </a:lnTo>
                  <a:lnTo>
                    <a:pt x="2116" y="1017"/>
                  </a:lnTo>
                  <a:lnTo>
                    <a:pt x="1953" y="977"/>
                  </a:lnTo>
                  <a:lnTo>
                    <a:pt x="1831" y="977"/>
                  </a:lnTo>
                  <a:lnTo>
                    <a:pt x="1750" y="1017"/>
                  </a:lnTo>
                  <a:lnTo>
                    <a:pt x="1668" y="1099"/>
                  </a:lnTo>
                  <a:lnTo>
                    <a:pt x="1628" y="1261"/>
                  </a:lnTo>
                  <a:lnTo>
                    <a:pt x="1628" y="1383"/>
                  </a:lnTo>
                  <a:lnTo>
                    <a:pt x="1628" y="1627"/>
                  </a:lnTo>
                  <a:lnTo>
                    <a:pt x="1750" y="1993"/>
                  </a:lnTo>
                  <a:lnTo>
                    <a:pt x="1857" y="2278"/>
                  </a:lnTo>
                  <a:lnTo>
                    <a:pt x="1831" y="2238"/>
                  </a:lnTo>
                  <a:lnTo>
                    <a:pt x="1628" y="1912"/>
                  </a:lnTo>
                  <a:lnTo>
                    <a:pt x="1343" y="1627"/>
                  </a:lnTo>
                  <a:lnTo>
                    <a:pt x="1221" y="1546"/>
                  </a:lnTo>
                  <a:lnTo>
                    <a:pt x="1140" y="1505"/>
                  </a:lnTo>
                  <a:lnTo>
                    <a:pt x="1058" y="1505"/>
                  </a:lnTo>
                  <a:lnTo>
                    <a:pt x="977" y="1546"/>
                  </a:lnTo>
                  <a:lnTo>
                    <a:pt x="936" y="1668"/>
                  </a:lnTo>
                  <a:lnTo>
                    <a:pt x="936" y="1871"/>
                  </a:lnTo>
                  <a:lnTo>
                    <a:pt x="977" y="2360"/>
                  </a:lnTo>
                  <a:lnTo>
                    <a:pt x="1058" y="2848"/>
                  </a:lnTo>
                  <a:lnTo>
                    <a:pt x="977" y="2726"/>
                  </a:lnTo>
                  <a:lnTo>
                    <a:pt x="855" y="2563"/>
                  </a:lnTo>
                  <a:lnTo>
                    <a:pt x="733" y="2441"/>
                  </a:lnTo>
                  <a:lnTo>
                    <a:pt x="529" y="2319"/>
                  </a:lnTo>
                  <a:lnTo>
                    <a:pt x="367" y="2238"/>
                  </a:lnTo>
                  <a:lnTo>
                    <a:pt x="204" y="2238"/>
                  </a:lnTo>
                  <a:lnTo>
                    <a:pt x="123" y="2278"/>
                  </a:lnTo>
                  <a:lnTo>
                    <a:pt x="82" y="2319"/>
                  </a:lnTo>
                  <a:lnTo>
                    <a:pt x="41" y="2360"/>
                  </a:lnTo>
                  <a:lnTo>
                    <a:pt x="1" y="2482"/>
                  </a:lnTo>
                  <a:lnTo>
                    <a:pt x="41" y="2726"/>
                  </a:lnTo>
                  <a:lnTo>
                    <a:pt x="123" y="3295"/>
                  </a:lnTo>
                  <a:lnTo>
                    <a:pt x="245" y="3865"/>
                  </a:lnTo>
                  <a:lnTo>
                    <a:pt x="570" y="5003"/>
                  </a:lnTo>
                  <a:lnTo>
                    <a:pt x="936" y="6102"/>
                  </a:lnTo>
                  <a:lnTo>
                    <a:pt x="1343" y="7159"/>
                  </a:lnTo>
                  <a:lnTo>
                    <a:pt x="1953" y="8705"/>
                  </a:lnTo>
                  <a:lnTo>
                    <a:pt x="2970" y="11390"/>
                  </a:lnTo>
                  <a:lnTo>
                    <a:pt x="3662" y="13057"/>
                  </a:lnTo>
                  <a:lnTo>
                    <a:pt x="4028" y="13871"/>
                  </a:lnTo>
                  <a:lnTo>
                    <a:pt x="4434" y="14684"/>
                  </a:lnTo>
                  <a:lnTo>
                    <a:pt x="4882" y="15498"/>
                  </a:lnTo>
                  <a:lnTo>
                    <a:pt x="5329" y="16271"/>
                  </a:lnTo>
                  <a:lnTo>
                    <a:pt x="5777" y="17044"/>
                  </a:lnTo>
                  <a:lnTo>
                    <a:pt x="6305" y="17816"/>
                  </a:lnTo>
                  <a:lnTo>
                    <a:pt x="6468" y="17816"/>
                  </a:lnTo>
                  <a:lnTo>
                    <a:pt x="6916" y="17694"/>
                  </a:lnTo>
                  <a:lnTo>
                    <a:pt x="8217" y="17166"/>
                  </a:lnTo>
                  <a:lnTo>
                    <a:pt x="10251" y="16271"/>
                  </a:lnTo>
                  <a:lnTo>
                    <a:pt x="6590" y="7159"/>
                  </a:lnTo>
                  <a:lnTo>
                    <a:pt x="5858" y="5329"/>
                  </a:lnTo>
                  <a:lnTo>
                    <a:pt x="5492" y="4393"/>
                  </a:lnTo>
                  <a:lnTo>
                    <a:pt x="5085" y="3458"/>
                  </a:lnTo>
                  <a:lnTo>
                    <a:pt x="4638" y="2563"/>
                  </a:lnTo>
                  <a:lnTo>
                    <a:pt x="4394" y="2115"/>
                  </a:lnTo>
                  <a:lnTo>
                    <a:pt x="4109" y="1709"/>
                  </a:lnTo>
                  <a:lnTo>
                    <a:pt x="3824" y="1302"/>
                  </a:lnTo>
                  <a:lnTo>
                    <a:pt x="3499" y="895"/>
                  </a:lnTo>
                  <a:lnTo>
                    <a:pt x="3173" y="570"/>
                  </a:lnTo>
                  <a:lnTo>
                    <a:pt x="2807" y="204"/>
                  </a:lnTo>
                  <a:lnTo>
                    <a:pt x="2645" y="82"/>
                  </a:lnTo>
                  <a:lnTo>
                    <a:pt x="248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35"/>
            <p:cNvSpPr/>
            <p:nvPr/>
          </p:nvSpPr>
          <p:spPr>
            <a:xfrm>
              <a:off x="5891252" y="1802177"/>
              <a:ext cx="487683" cy="833885"/>
            </a:xfrm>
            <a:custGeom>
              <a:avLst/>
              <a:gdLst/>
              <a:ahLst/>
              <a:cxnLst/>
              <a:rect l="l" t="t" r="r" b="b"/>
              <a:pathLst>
                <a:path w="10658" h="18224" extrusionOk="0">
                  <a:moveTo>
                    <a:pt x="2685" y="421"/>
                  </a:moveTo>
                  <a:lnTo>
                    <a:pt x="2766" y="448"/>
                  </a:lnTo>
                  <a:lnTo>
                    <a:pt x="2929" y="611"/>
                  </a:lnTo>
                  <a:lnTo>
                    <a:pt x="3092" y="774"/>
                  </a:lnTo>
                  <a:lnTo>
                    <a:pt x="3417" y="1059"/>
                  </a:lnTo>
                  <a:lnTo>
                    <a:pt x="3702" y="1425"/>
                  </a:lnTo>
                  <a:lnTo>
                    <a:pt x="4231" y="2116"/>
                  </a:lnTo>
                  <a:lnTo>
                    <a:pt x="4678" y="2848"/>
                  </a:lnTo>
                  <a:lnTo>
                    <a:pt x="5044" y="3621"/>
                  </a:lnTo>
                  <a:lnTo>
                    <a:pt x="5410" y="4394"/>
                  </a:lnTo>
                  <a:lnTo>
                    <a:pt x="6061" y="5980"/>
                  </a:lnTo>
                  <a:lnTo>
                    <a:pt x="6671" y="7607"/>
                  </a:lnTo>
                  <a:lnTo>
                    <a:pt x="8380" y="11838"/>
                  </a:lnTo>
                  <a:lnTo>
                    <a:pt x="10234" y="16375"/>
                  </a:lnTo>
                  <a:lnTo>
                    <a:pt x="8746" y="17044"/>
                  </a:lnTo>
                  <a:lnTo>
                    <a:pt x="7932" y="17370"/>
                  </a:lnTo>
                  <a:lnTo>
                    <a:pt x="7119" y="17695"/>
                  </a:lnTo>
                  <a:lnTo>
                    <a:pt x="6793" y="17776"/>
                  </a:lnTo>
                  <a:lnTo>
                    <a:pt x="6610" y="17837"/>
                  </a:lnTo>
                  <a:lnTo>
                    <a:pt x="6610" y="17837"/>
                  </a:lnTo>
                  <a:lnTo>
                    <a:pt x="6590" y="17817"/>
                  </a:lnTo>
                  <a:lnTo>
                    <a:pt x="6468" y="17614"/>
                  </a:lnTo>
                  <a:lnTo>
                    <a:pt x="6346" y="17410"/>
                  </a:lnTo>
                  <a:lnTo>
                    <a:pt x="5776" y="16515"/>
                  </a:lnTo>
                  <a:lnTo>
                    <a:pt x="5288" y="15702"/>
                  </a:lnTo>
                  <a:lnTo>
                    <a:pt x="4841" y="14848"/>
                  </a:lnTo>
                  <a:lnTo>
                    <a:pt x="4393" y="13994"/>
                  </a:lnTo>
                  <a:lnTo>
                    <a:pt x="3987" y="13099"/>
                  </a:lnTo>
                  <a:lnTo>
                    <a:pt x="3539" y="12041"/>
                  </a:lnTo>
                  <a:lnTo>
                    <a:pt x="3132" y="10983"/>
                  </a:lnTo>
                  <a:lnTo>
                    <a:pt x="2354" y="8920"/>
                  </a:lnTo>
                  <a:lnTo>
                    <a:pt x="2359" y="8909"/>
                  </a:lnTo>
                  <a:lnTo>
                    <a:pt x="2319" y="8828"/>
                  </a:lnTo>
                  <a:lnTo>
                    <a:pt x="2319" y="8828"/>
                  </a:lnTo>
                  <a:lnTo>
                    <a:pt x="2319" y="8828"/>
                  </a:lnTo>
                  <a:lnTo>
                    <a:pt x="1424" y="6550"/>
                  </a:lnTo>
                  <a:lnTo>
                    <a:pt x="1017" y="5370"/>
                  </a:lnTo>
                  <a:lnTo>
                    <a:pt x="692" y="4191"/>
                  </a:lnTo>
                  <a:lnTo>
                    <a:pt x="529" y="3621"/>
                  </a:lnTo>
                  <a:lnTo>
                    <a:pt x="448" y="3011"/>
                  </a:lnTo>
                  <a:lnTo>
                    <a:pt x="407" y="2767"/>
                  </a:lnTo>
                  <a:lnTo>
                    <a:pt x="448" y="2645"/>
                  </a:lnTo>
                  <a:lnTo>
                    <a:pt x="570" y="2645"/>
                  </a:lnTo>
                  <a:lnTo>
                    <a:pt x="732" y="2726"/>
                  </a:lnTo>
                  <a:lnTo>
                    <a:pt x="895" y="2889"/>
                  </a:lnTo>
                  <a:lnTo>
                    <a:pt x="1017" y="3011"/>
                  </a:lnTo>
                  <a:lnTo>
                    <a:pt x="1085" y="3124"/>
                  </a:lnTo>
                  <a:lnTo>
                    <a:pt x="1180" y="3377"/>
                  </a:lnTo>
                  <a:lnTo>
                    <a:pt x="1424" y="4069"/>
                  </a:lnTo>
                  <a:lnTo>
                    <a:pt x="1465" y="4109"/>
                  </a:lnTo>
                  <a:lnTo>
                    <a:pt x="1546" y="4150"/>
                  </a:lnTo>
                  <a:lnTo>
                    <a:pt x="1668" y="4150"/>
                  </a:lnTo>
                  <a:lnTo>
                    <a:pt x="1790" y="4069"/>
                  </a:lnTo>
                  <a:lnTo>
                    <a:pt x="1790" y="3987"/>
                  </a:lnTo>
                  <a:lnTo>
                    <a:pt x="1790" y="3906"/>
                  </a:lnTo>
                  <a:lnTo>
                    <a:pt x="1779" y="3870"/>
                  </a:lnTo>
                  <a:lnTo>
                    <a:pt x="1779" y="3870"/>
                  </a:lnTo>
                  <a:lnTo>
                    <a:pt x="1790" y="3865"/>
                  </a:lnTo>
                  <a:lnTo>
                    <a:pt x="1754" y="3786"/>
                  </a:lnTo>
                  <a:lnTo>
                    <a:pt x="1668" y="3499"/>
                  </a:lnTo>
                  <a:lnTo>
                    <a:pt x="1505" y="3133"/>
                  </a:lnTo>
                  <a:lnTo>
                    <a:pt x="1496" y="3117"/>
                  </a:lnTo>
                  <a:lnTo>
                    <a:pt x="1496" y="3117"/>
                  </a:lnTo>
                  <a:lnTo>
                    <a:pt x="1465" y="3011"/>
                  </a:lnTo>
                  <a:lnTo>
                    <a:pt x="1343" y="2523"/>
                  </a:lnTo>
                  <a:lnTo>
                    <a:pt x="1302" y="2075"/>
                  </a:lnTo>
                  <a:lnTo>
                    <a:pt x="1302" y="1994"/>
                  </a:lnTo>
                  <a:lnTo>
                    <a:pt x="1343" y="1953"/>
                  </a:lnTo>
                  <a:lnTo>
                    <a:pt x="1383" y="1953"/>
                  </a:lnTo>
                  <a:lnTo>
                    <a:pt x="1424" y="1994"/>
                  </a:lnTo>
                  <a:lnTo>
                    <a:pt x="1505" y="2075"/>
                  </a:lnTo>
                  <a:lnTo>
                    <a:pt x="1790" y="2401"/>
                  </a:lnTo>
                  <a:lnTo>
                    <a:pt x="1993" y="2767"/>
                  </a:lnTo>
                  <a:lnTo>
                    <a:pt x="2197" y="3174"/>
                  </a:lnTo>
                  <a:lnTo>
                    <a:pt x="2237" y="3255"/>
                  </a:lnTo>
                  <a:lnTo>
                    <a:pt x="2319" y="3296"/>
                  </a:lnTo>
                  <a:lnTo>
                    <a:pt x="2441" y="3296"/>
                  </a:lnTo>
                  <a:lnTo>
                    <a:pt x="2522" y="3255"/>
                  </a:lnTo>
                  <a:lnTo>
                    <a:pt x="2563" y="3214"/>
                  </a:lnTo>
                  <a:lnTo>
                    <a:pt x="2604" y="3133"/>
                  </a:lnTo>
                  <a:lnTo>
                    <a:pt x="2563" y="3052"/>
                  </a:lnTo>
                  <a:lnTo>
                    <a:pt x="2441" y="2767"/>
                  </a:lnTo>
                  <a:lnTo>
                    <a:pt x="2319" y="2482"/>
                  </a:lnTo>
                  <a:lnTo>
                    <a:pt x="2183" y="2279"/>
                  </a:lnTo>
                  <a:lnTo>
                    <a:pt x="2075" y="1953"/>
                  </a:lnTo>
                  <a:lnTo>
                    <a:pt x="2034" y="1750"/>
                  </a:lnTo>
                  <a:lnTo>
                    <a:pt x="2034" y="1547"/>
                  </a:lnTo>
                  <a:lnTo>
                    <a:pt x="2034" y="1465"/>
                  </a:lnTo>
                  <a:lnTo>
                    <a:pt x="2075" y="1343"/>
                  </a:lnTo>
                  <a:lnTo>
                    <a:pt x="2156" y="1384"/>
                  </a:lnTo>
                  <a:lnTo>
                    <a:pt x="2237" y="1425"/>
                  </a:lnTo>
                  <a:lnTo>
                    <a:pt x="2359" y="1547"/>
                  </a:lnTo>
                  <a:lnTo>
                    <a:pt x="2685" y="1994"/>
                  </a:lnTo>
                  <a:lnTo>
                    <a:pt x="2970" y="2442"/>
                  </a:lnTo>
                  <a:lnTo>
                    <a:pt x="3051" y="2482"/>
                  </a:lnTo>
                  <a:lnTo>
                    <a:pt x="3132" y="2523"/>
                  </a:lnTo>
                  <a:lnTo>
                    <a:pt x="3173" y="2523"/>
                  </a:lnTo>
                  <a:lnTo>
                    <a:pt x="3254" y="2482"/>
                  </a:lnTo>
                  <a:lnTo>
                    <a:pt x="3336" y="2442"/>
                  </a:lnTo>
                  <a:lnTo>
                    <a:pt x="3336" y="2360"/>
                  </a:lnTo>
                  <a:lnTo>
                    <a:pt x="3376" y="2319"/>
                  </a:lnTo>
                  <a:lnTo>
                    <a:pt x="3336" y="2238"/>
                  </a:lnTo>
                  <a:lnTo>
                    <a:pt x="3051" y="1791"/>
                  </a:lnTo>
                  <a:lnTo>
                    <a:pt x="2888" y="1343"/>
                  </a:lnTo>
                  <a:lnTo>
                    <a:pt x="2766" y="896"/>
                  </a:lnTo>
                  <a:lnTo>
                    <a:pt x="2685" y="448"/>
                  </a:lnTo>
                  <a:lnTo>
                    <a:pt x="2685" y="421"/>
                  </a:lnTo>
                  <a:close/>
                  <a:moveTo>
                    <a:pt x="2685" y="1"/>
                  </a:moveTo>
                  <a:lnTo>
                    <a:pt x="2522" y="42"/>
                  </a:lnTo>
                  <a:lnTo>
                    <a:pt x="2400" y="82"/>
                  </a:lnTo>
                  <a:lnTo>
                    <a:pt x="2319" y="204"/>
                  </a:lnTo>
                  <a:lnTo>
                    <a:pt x="2278" y="367"/>
                  </a:lnTo>
                  <a:lnTo>
                    <a:pt x="2278" y="570"/>
                  </a:lnTo>
                  <a:lnTo>
                    <a:pt x="2319" y="814"/>
                  </a:lnTo>
                  <a:lnTo>
                    <a:pt x="2376" y="1042"/>
                  </a:lnTo>
                  <a:lnTo>
                    <a:pt x="2278" y="977"/>
                  </a:lnTo>
                  <a:lnTo>
                    <a:pt x="2156" y="937"/>
                  </a:lnTo>
                  <a:lnTo>
                    <a:pt x="2034" y="937"/>
                  </a:lnTo>
                  <a:lnTo>
                    <a:pt x="1953" y="977"/>
                  </a:lnTo>
                  <a:lnTo>
                    <a:pt x="1831" y="1059"/>
                  </a:lnTo>
                  <a:lnTo>
                    <a:pt x="1749" y="1181"/>
                  </a:lnTo>
                  <a:lnTo>
                    <a:pt x="1627" y="1425"/>
                  </a:lnTo>
                  <a:lnTo>
                    <a:pt x="1627" y="1655"/>
                  </a:lnTo>
                  <a:lnTo>
                    <a:pt x="1546" y="1587"/>
                  </a:lnTo>
                  <a:lnTo>
                    <a:pt x="1424" y="1547"/>
                  </a:lnTo>
                  <a:lnTo>
                    <a:pt x="1302" y="1506"/>
                  </a:lnTo>
                  <a:lnTo>
                    <a:pt x="1180" y="1547"/>
                  </a:lnTo>
                  <a:lnTo>
                    <a:pt x="1058" y="1628"/>
                  </a:lnTo>
                  <a:lnTo>
                    <a:pt x="977" y="1709"/>
                  </a:lnTo>
                  <a:lnTo>
                    <a:pt x="936" y="1872"/>
                  </a:lnTo>
                  <a:lnTo>
                    <a:pt x="895" y="2157"/>
                  </a:lnTo>
                  <a:lnTo>
                    <a:pt x="932" y="2414"/>
                  </a:lnTo>
                  <a:lnTo>
                    <a:pt x="814" y="2319"/>
                  </a:lnTo>
                  <a:lnTo>
                    <a:pt x="570" y="2238"/>
                  </a:lnTo>
                  <a:lnTo>
                    <a:pt x="448" y="2238"/>
                  </a:lnTo>
                  <a:lnTo>
                    <a:pt x="326" y="2279"/>
                  </a:lnTo>
                  <a:lnTo>
                    <a:pt x="204" y="2319"/>
                  </a:lnTo>
                  <a:lnTo>
                    <a:pt x="122" y="2401"/>
                  </a:lnTo>
                  <a:lnTo>
                    <a:pt x="41" y="2564"/>
                  </a:lnTo>
                  <a:lnTo>
                    <a:pt x="0" y="2726"/>
                  </a:lnTo>
                  <a:lnTo>
                    <a:pt x="41" y="3052"/>
                  </a:lnTo>
                  <a:lnTo>
                    <a:pt x="122" y="3621"/>
                  </a:lnTo>
                  <a:lnTo>
                    <a:pt x="285" y="4231"/>
                  </a:lnTo>
                  <a:lnTo>
                    <a:pt x="610" y="5330"/>
                  </a:lnTo>
                  <a:lnTo>
                    <a:pt x="977" y="6428"/>
                  </a:lnTo>
                  <a:lnTo>
                    <a:pt x="1953" y="8950"/>
                  </a:lnTo>
                  <a:lnTo>
                    <a:pt x="2685" y="10943"/>
                  </a:lnTo>
                  <a:lnTo>
                    <a:pt x="3092" y="11960"/>
                  </a:lnTo>
                  <a:lnTo>
                    <a:pt x="3498" y="12936"/>
                  </a:lnTo>
                  <a:lnTo>
                    <a:pt x="3905" y="13872"/>
                  </a:lnTo>
                  <a:lnTo>
                    <a:pt x="4393" y="14807"/>
                  </a:lnTo>
                  <a:lnTo>
                    <a:pt x="4881" y="15743"/>
                  </a:lnTo>
                  <a:lnTo>
                    <a:pt x="5410" y="16637"/>
                  </a:lnTo>
                  <a:lnTo>
                    <a:pt x="5898" y="17451"/>
                  </a:lnTo>
                  <a:lnTo>
                    <a:pt x="6183" y="17898"/>
                  </a:lnTo>
                  <a:lnTo>
                    <a:pt x="6264" y="18020"/>
                  </a:lnTo>
                  <a:lnTo>
                    <a:pt x="6346" y="18183"/>
                  </a:lnTo>
                  <a:lnTo>
                    <a:pt x="6468" y="18224"/>
                  </a:lnTo>
                  <a:lnTo>
                    <a:pt x="6630" y="18224"/>
                  </a:lnTo>
                  <a:lnTo>
                    <a:pt x="6915" y="18183"/>
                  </a:lnTo>
                  <a:lnTo>
                    <a:pt x="7403" y="18020"/>
                  </a:lnTo>
                  <a:lnTo>
                    <a:pt x="7891" y="17817"/>
                  </a:lnTo>
                  <a:lnTo>
                    <a:pt x="8827" y="17410"/>
                  </a:lnTo>
                  <a:lnTo>
                    <a:pt x="10576" y="16637"/>
                  </a:lnTo>
                  <a:lnTo>
                    <a:pt x="10617" y="16597"/>
                  </a:lnTo>
                  <a:lnTo>
                    <a:pt x="10657" y="16556"/>
                  </a:lnTo>
                  <a:lnTo>
                    <a:pt x="10657" y="16475"/>
                  </a:lnTo>
                  <a:lnTo>
                    <a:pt x="10657" y="16434"/>
                  </a:lnTo>
                  <a:lnTo>
                    <a:pt x="6915" y="7201"/>
                  </a:lnTo>
                  <a:lnTo>
                    <a:pt x="6264" y="5411"/>
                  </a:lnTo>
                  <a:lnTo>
                    <a:pt x="5898" y="4516"/>
                  </a:lnTo>
                  <a:lnTo>
                    <a:pt x="5532" y="3662"/>
                  </a:lnTo>
                  <a:lnTo>
                    <a:pt x="5125" y="2808"/>
                  </a:lnTo>
                  <a:lnTo>
                    <a:pt x="4637" y="1994"/>
                  </a:lnTo>
                  <a:lnTo>
                    <a:pt x="4353" y="1587"/>
                  </a:lnTo>
                  <a:lnTo>
                    <a:pt x="4068" y="1221"/>
                  </a:lnTo>
                  <a:lnTo>
                    <a:pt x="3783" y="855"/>
                  </a:lnTo>
                  <a:lnTo>
                    <a:pt x="3417" y="530"/>
                  </a:lnTo>
                  <a:lnTo>
                    <a:pt x="3092" y="204"/>
                  </a:lnTo>
                  <a:lnTo>
                    <a:pt x="2888" y="82"/>
                  </a:lnTo>
                  <a:lnTo>
                    <a:pt x="26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35"/>
            <p:cNvSpPr/>
            <p:nvPr/>
          </p:nvSpPr>
          <p:spPr>
            <a:xfrm>
              <a:off x="6149972" y="2416442"/>
              <a:ext cx="448607" cy="539801"/>
            </a:xfrm>
            <a:custGeom>
              <a:avLst/>
              <a:gdLst/>
              <a:ahLst/>
              <a:cxnLst/>
              <a:rect l="l" t="t" r="r" b="b"/>
              <a:pathLst>
                <a:path w="9804" h="11797" extrusionOk="0">
                  <a:moveTo>
                    <a:pt x="5288" y="0"/>
                  </a:moveTo>
                  <a:lnTo>
                    <a:pt x="4922" y="81"/>
                  </a:lnTo>
                  <a:lnTo>
                    <a:pt x="4597" y="203"/>
                  </a:lnTo>
                  <a:lnTo>
                    <a:pt x="4271" y="366"/>
                  </a:lnTo>
                  <a:lnTo>
                    <a:pt x="3946" y="570"/>
                  </a:lnTo>
                  <a:lnTo>
                    <a:pt x="3661" y="814"/>
                  </a:lnTo>
                  <a:lnTo>
                    <a:pt x="3376" y="1058"/>
                  </a:lnTo>
                  <a:lnTo>
                    <a:pt x="2848" y="1586"/>
                  </a:lnTo>
                  <a:lnTo>
                    <a:pt x="1790" y="2847"/>
                  </a:lnTo>
                  <a:lnTo>
                    <a:pt x="773" y="4108"/>
                  </a:lnTo>
                  <a:lnTo>
                    <a:pt x="488" y="4515"/>
                  </a:lnTo>
                  <a:lnTo>
                    <a:pt x="244" y="4922"/>
                  </a:lnTo>
                  <a:lnTo>
                    <a:pt x="82" y="5369"/>
                  </a:lnTo>
                  <a:lnTo>
                    <a:pt x="41" y="5573"/>
                  </a:lnTo>
                  <a:lnTo>
                    <a:pt x="0" y="5817"/>
                  </a:lnTo>
                  <a:lnTo>
                    <a:pt x="41" y="6224"/>
                  </a:lnTo>
                  <a:lnTo>
                    <a:pt x="204" y="6630"/>
                  </a:lnTo>
                  <a:lnTo>
                    <a:pt x="407" y="7037"/>
                  </a:lnTo>
                  <a:lnTo>
                    <a:pt x="692" y="7362"/>
                  </a:lnTo>
                  <a:lnTo>
                    <a:pt x="1017" y="7688"/>
                  </a:lnTo>
                  <a:lnTo>
                    <a:pt x="1343" y="7932"/>
                  </a:lnTo>
                  <a:lnTo>
                    <a:pt x="1749" y="8135"/>
                  </a:lnTo>
                  <a:lnTo>
                    <a:pt x="2115" y="8257"/>
                  </a:lnTo>
                  <a:lnTo>
                    <a:pt x="1993" y="9071"/>
                  </a:lnTo>
                  <a:lnTo>
                    <a:pt x="1912" y="9925"/>
                  </a:lnTo>
                  <a:lnTo>
                    <a:pt x="1871" y="10739"/>
                  </a:lnTo>
                  <a:lnTo>
                    <a:pt x="1871" y="11593"/>
                  </a:lnTo>
                  <a:lnTo>
                    <a:pt x="2848" y="11674"/>
                  </a:lnTo>
                  <a:lnTo>
                    <a:pt x="4515" y="11755"/>
                  </a:lnTo>
                  <a:lnTo>
                    <a:pt x="6142" y="11796"/>
                  </a:lnTo>
                  <a:lnTo>
                    <a:pt x="6671" y="11796"/>
                  </a:lnTo>
                  <a:lnTo>
                    <a:pt x="6834" y="11755"/>
                  </a:lnTo>
                  <a:lnTo>
                    <a:pt x="6875" y="11715"/>
                  </a:lnTo>
                  <a:lnTo>
                    <a:pt x="6793" y="10861"/>
                  </a:lnTo>
                  <a:lnTo>
                    <a:pt x="6793" y="10454"/>
                  </a:lnTo>
                  <a:lnTo>
                    <a:pt x="6834" y="10006"/>
                  </a:lnTo>
                  <a:lnTo>
                    <a:pt x="6956" y="9600"/>
                  </a:lnTo>
                  <a:lnTo>
                    <a:pt x="7119" y="9234"/>
                  </a:lnTo>
                  <a:lnTo>
                    <a:pt x="7363" y="8867"/>
                  </a:lnTo>
                  <a:lnTo>
                    <a:pt x="7525" y="8745"/>
                  </a:lnTo>
                  <a:lnTo>
                    <a:pt x="7688" y="8583"/>
                  </a:lnTo>
                  <a:lnTo>
                    <a:pt x="7891" y="8705"/>
                  </a:lnTo>
                  <a:lnTo>
                    <a:pt x="8135" y="8745"/>
                  </a:lnTo>
                  <a:lnTo>
                    <a:pt x="8339" y="8786"/>
                  </a:lnTo>
                  <a:lnTo>
                    <a:pt x="8583" y="8786"/>
                  </a:lnTo>
                  <a:lnTo>
                    <a:pt x="8786" y="8745"/>
                  </a:lnTo>
                  <a:lnTo>
                    <a:pt x="9030" y="8664"/>
                  </a:lnTo>
                  <a:lnTo>
                    <a:pt x="9234" y="8583"/>
                  </a:lnTo>
                  <a:lnTo>
                    <a:pt x="9437" y="8501"/>
                  </a:lnTo>
                  <a:lnTo>
                    <a:pt x="9600" y="8339"/>
                  </a:lnTo>
                  <a:lnTo>
                    <a:pt x="9763" y="8135"/>
                  </a:lnTo>
                  <a:lnTo>
                    <a:pt x="9803" y="7932"/>
                  </a:lnTo>
                  <a:lnTo>
                    <a:pt x="9803" y="7810"/>
                  </a:lnTo>
                  <a:lnTo>
                    <a:pt x="9763" y="7729"/>
                  </a:lnTo>
                  <a:lnTo>
                    <a:pt x="9681" y="7566"/>
                  </a:lnTo>
                  <a:lnTo>
                    <a:pt x="9518" y="7484"/>
                  </a:lnTo>
                  <a:lnTo>
                    <a:pt x="9315" y="7403"/>
                  </a:lnTo>
                  <a:lnTo>
                    <a:pt x="8542" y="7403"/>
                  </a:lnTo>
                  <a:lnTo>
                    <a:pt x="8339" y="7322"/>
                  </a:lnTo>
                  <a:lnTo>
                    <a:pt x="8746" y="6752"/>
                  </a:lnTo>
                  <a:lnTo>
                    <a:pt x="9152" y="6061"/>
                  </a:lnTo>
                  <a:lnTo>
                    <a:pt x="9315" y="5735"/>
                  </a:lnTo>
                  <a:lnTo>
                    <a:pt x="9478" y="5369"/>
                  </a:lnTo>
                  <a:lnTo>
                    <a:pt x="9559" y="5044"/>
                  </a:lnTo>
                  <a:lnTo>
                    <a:pt x="9600" y="4678"/>
                  </a:lnTo>
                  <a:lnTo>
                    <a:pt x="9559" y="4434"/>
                  </a:lnTo>
                  <a:lnTo>
                    <a:pt x="9518" y="4190"/>
                  </a:lnTo>
                  <a:lnTo>
                    <a:pt x="9396" y="3661"/>
                  </a:lnTo>
                  <a:lnTo>
                    <a:pt x="9152" y="3132"/>
                  </a:lnTo>
                  <a:lnTo>
                    <a:pt x="8868" y="2644"/>
                  </a:lnTo>
                  <a:lnTo>
                    <a:pt x="8502" y="2156"/>
                  </a:lnTo>
                  <a:lnTo>
                    <a:pt x="8176" y="1708"/>
                  </a:lnTo>
                  <a:lnTo>
                    <a:pt x="7810" y="1302"/>
                  </a:lnTo>
                  <a:lnTo>
                    <a:pt x="7444" y="936"/>
                  </a:lnTo>
                  <a:lnTo>
                    <a:pt x="7241" y="732"/>
                  </a:lnTo>
                  <a:lnTo>
                    <a:pt x="6997" y="529"/>
                  </a:lnTo>
                  <a:lnTo>
                    <a:pt x="6712" y="366"/>
                  </a:lnTo>
                  <a:lnTo>
                    <a:pt x="6468" y="244"/>
                  </a:lnTo>
                  <a:lnTo>
                    <a:pt x="6183" y="122"/>
                  </a:lnTo>
                  <a:lnTo>
                    <a:pt x="5898" y="41"/>
                  </a:lnTo>
                  <a:lnTo>
                    <a:pt x="55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35"/>
            <p:cNvSpPr/>
            <p:nvPr/>
          </p:nvSpPr>
          <p:spPr>
            <a:xfrm>
              <a:off x="6142513" y="2407108"/>
              <a:ext cx="465354" cy="558425"/>
            </a:xfrm>
            <a:custGeom>
              <a:avLst/>
              <a:gdLst/>
              <a:ahLst/>
              <a:cxnLst/>
              <a:rect l="l" t="t" r="r" b="b"/>
              <a:pathLst>
                <a:path w="10170" h="12204" extrusionOk="0">
                  <a:moveTo>
                    <a:pt x="5492" y="407"/>
                  </a:moveTo>
                  <a:lnTo>
                    <a:pt x="5858" y="448"/>
                  </a:lnTo>
                  <a:lnTo>
                    <a:pt x="6224" y="489"/>
                  </a:lnTo>
                  <a:lnTo>
                    <a:pt x="6549" y="652"/>
                  </a:lnTo>
                  <a:lnTo>
                    <a:pt x="6875" y="814"/>
                  </a:lnTo>
                  <a:lnTo>
                    <a:pt x="7200" y="1018"/>
                  </a:lnTo>
                  <a:lnTo>
                    <a:pt x="7485" y="1262"/>
                  </a:lnTo>
                  <a:lnTo>
                    <a:pt x="8054" y="1912"/>
                  </a:lnTo>
                  <a:lnTo>
                    <a:pt x="8624" y="2563"/>
                  </a:lnTo>
                  <a:lnTo>
                    <a:pt x="8868" y="2929"/>
                  </a:lnTo>
                  <a:lnTo>
                    <a:pt x="9071" y="3295"/>
                  </a:lnTo>
                  <a:lnTo>
                    <a:pt x="9275" y="3702"/>
                  </a:lnTo>
                  <a:lnTo>
                    <a:pt x="9397" y="4068"/>
                  </a:lnTo>
                  <a:lnTo>
                    <a:pt x="9519" y="4516"/>
                  </a:lnTo>
                  <a:lnTo>
                    <a:pt x="9519" y="4922"/>
                  </a:lnTo>
                  <a:lnTo>
                    <a:pt x="9478" y="5329"/>
                  </a:lnTo>
                  <a:lnTo>
                    <a:pt x="9356" y="5736"/>
                  </a:lnTo>
                  <a:lnTo>
                    <a:pt x="9153" y="6183"/>
                  </a:lnTo>
                  <a:lnTo>
                    <a:pt x="8868" y="6631"/>
                  </a:lnTo>
                  <a:lnTo>
                    <a:pt x="8339" y="7444"/>
                  </a:lnTo>
                  <a:lnTo>
                    <a:pt x="8298" y="7526"/>
                  </a:lnTo>
                  <a:lnTo>
                    <a:pt x="8339" y="7607"/>
                  </a:lnTo>
                  <a:lnTo>
                    <a:pt x="8380" y="7688"/>
                  </a:lnTo>
                  <a:lnTo>
                    <a:pt x="8461" y="7729"/>
                  </a:lnTo>
                  <a:lnTo>
                    <a:pt x="8665" y="7770"/>
                  </a:lnTo>
                  <a:lnTo>
                    <a:pt x="8909" y="7810"/>
                  </a:lnTo>
                  <a:lnTo>
                    <a:pt x="9356" y="7810"/>
                  </a:lnTo>
                  <a:lnTo>
                    <a:pt x="9559" y="7851"/>
                  </a:lnTo>
                  <a:lnTo>
                    <a:pt x="9641" y="7892"/>
                  </a:lnTo>
                  <a:lnTo>
                    <a:pt x="9722" y="7973"/>
                  </a:lnTo>
                  <a:lnTo>
                    <a:pt x="9763" y="8055"/>
                  </a:lnTo>
                  <a:lnTo>
                    <a:pt x="9763" y="8136"/>
                  </a:lnTo>
                  <a:lnTo>
                    <a:pt x="9722" y="8258"/>
                  </a:lnTo>
                  <a:lnTo>
                    <a:pt x="9681" y="8339"/>
                  </a:lnTo>
                  <a:lnTo>
                    <a:pt x="9519" y="8502"/>
                  </a:lnTo>
                  <a:lnTo>
                    <a:pt x="9315" y="8624"/>
                  </a:lnTo>
                  <a:lnTo>
                    <a:pt x="9112" y="8705"/>
                  </a:lnTo>
                  <a:lnTo>
                    <a:pt x="8909" y="8746"/>
                  </a:lnTo>
                  <a:lnTo>
                    <a:pt x="8705" y="8787"/>
                  </a:lnTo>
                  <a:lnTo>
                    <a:pt x="8461" y="8787"/>
                  </a:lnTo>
                  <a:lnTo>
                    <a:pt x="8258" y="8746"/>
                  </a:lnTo>
                  <a:lnTo>
                    <a:pt x="8054" y="8665"/>
                  </a:lnTo>
                  <a:lnTo>
                    <a:pt x="7851" y="8624"/>
                  </a:lnTo>
                  <a:lnTo>
                    <a:pt x="7770" y="8624"/>
                  </a:lnTo>
                  <a:lnTo>
                    <a:pt x="7688" y="8665"/>
                  </a:lnTo>
                  <a:lnTo>
                    <a:pt x="7444" y="8909"/>
                  </a:lnTo>
                  <a:lnTo>
                    <a:pt x="7200" y="9193"/>
                  </a:lnTo>
                  <a:lnTo>
                    <a:pt x="6997" y="9560"/>
                  </a:lnTo>
                  <a:lnTo>
                    <a:pt x="6834" y="10007"/>
                  </a:lnTo>
                  <a:lnTo>
                    <a:pt x="6793" y="10454"/>
                  </a:lnTo>
                  <a:lnTo>
                    <a:pt x="6753" y="10902"/>
                  </a:lnTo>
                  <a:lnTo>
                    <a:pt x="6793" y="11349"/>
                  </a:lnTo>
                  <a:lnTo>
                    <a:pt x="6793" y="11634"/>
                  </a:lnTo>
                  <a:lnTo>
                    <a:pt x="6834" y="11756"/>
                  </a:lnTo>
                  <a:lnTo>
                    <a:pt x="6834" y="11797"/>
                  </a:lnTo>
                  <a:lnTo>
                    <a:pt x="5939" y="11797"/>
                  </a:lnTo>
                  <a:lnTo>
                    <a:pt x="4841" y="11756"/>
                  </a:lnTo>
                  <a:lnTo>
                    <a:pt x="3743" y="11715"/>
                  </a:lnTo>
                  <a:lnTo>
                    <a:pt x="2645" y="11634"/>
                  </a:lnTo>
                  <a:lnTo>
                    <a:pt x="2278" y="11593"/>
                  </a:lnTo>
                  <a:lnTo>
                    <a:pt x="2238" y="11593"/>
                  </a:lnTo>
                  <a:lnTo>
                    <a:pt x="2238" y="10943"/>
                  </a:lnTo>
                  <a:lnTo>
                    <a:pt x="2278" y="10129"/>
                  </a:lnTo>
                  <a:lnTo>
                    <a:pt x="2360" y="9316"/>
                  </a:lnTo>
                  <a:lnTo>
                    <a:pt x="2482" y="8502"/>
                  </a:lnTo>
                  <a:lnTo>
                    <a:pt x="2482" y="8421"/>
                  </a:lnTo>
                  <a:lnTo>
                    <a:pt x="2482" y="8380"/>
                  </a:lnTo>
                  <a:lnTo>
                    <a:pt x="2400" y="8299"/>
                  </a:lnTo>
                  <a:lnTo>
                    <a:pt x="2360" y="8258"/>
                  </a:lnTo>
                  <a:lnTo>
                    <a:pt x="2075" y="8177"/>
                  </a:lnTo>
                  <a:lnTo>
                    <a:pt x="1790" y="8095"/>
                  </a:lnTo>
                  <a:lnTo>
                    <a:pt x="1546" y="7933"/>
                  </a:lnTo>
                  <a:lnTo>
                    <a:pt x="1302" y="7770"/>
                  </a:lnTo>
                  <a:lnTo>
                    <a:pt x="1099" y="7566"/>
                  </a:lnTo>
                  <a:lnTo>
                    <a:pt x="895" y="7363"/>
                  </a:lnTo>
                  <a:lnTo>
                    <a:pt x="733" y="7119"/>
                  </a:lnTo>
                  <a:lnTo>
                    <a:pt x="570" y="6875"/>
                  </a:lnTo>
                  <a:lnTo>
                    <a:pt x="448" y="6590"/>
                  </a:lnTo>
                  <a:lnTo>
                    <a:pt x="407" y="6305"/>
                  </a:lnTo>
                  <a:lnTo>
                    <a:pt x="367" y="5980"/>
                  </a:lnTo>
                  <a:lnTo>
                    <a:pt x="407" y="5655"/>
                  </a:lnTo>
                  <a:lnTo>
                    <a:pt x="529" y="5370"/>
                  </a:lnTo>
                  <a:lnTo>
                    <a:pt x="651" y="5085"/>
                  </a:lnTo>
                  <a:lnTo>
                    <a:pt x="1058" y="4516"/>
                  </a:lnTo>
                  <a:lnTo>
                    <a:pt x="1953" y="3377"/>
                  </a:lnTo>
                  <a:lnTo>
                    <a:pt x="2889" y="2238"/>
                  </a:lnTo>
                  <a:lnTo>
                    <a:pt x="3295" y="1790"/>
                  </a:lnTo>
                  <a:lnTo>
                    <a:pt x="3743" y="1343"/>
                  </a:lnTo>
                  <a:lnTo>
                    <a:pt x="4231" y="936"/>
                  </a:lnTo>
                  <a:lnTo>
                    <a:pt x="4475" y="733"/>
                  </a:lnTo>
                  <a:lnTo>
                    <a:pt x="4760" y="611"/>
                  </a:lnTo>
                  <a:lnTo>
                    <a:pt x="5126" y="489"/>
                  </a:lnTo>
                  <a:lnTo>
                    <a:pt x="5492" y="407"/>
                  </a:lnTo>
                  <a:close/>
                  <a:moveTo>
                    <a:pt x="5533" y="1"/>
                  </a:moveTo>
                  <a:lnTo>
                    <a:pt x="5166" y="41"/>
                  </a:lnTo>
                  <a:lnTo>
                    <a:pt x="4841" y="163"/>
                  </a:lnTo>
                  <a:lnTo>
                    <a:pt x="4516" y="285"/>
                  </a:lnTo>
                  <a:lnTo>
                    <a:pt x="4190" y="448"/>
                  </a:lnTo>
                  <a:lnTo>
                    <a:pt x="3905" y="652"/>
                  </a:lnTo>
                  <a:lnTo>
                    <a:pt x="3377" y="1140"/>
                  </a:lnTo>
                  <a:lnTo>
                    <a:pt x="2889" y="1628"/>
                  </a:lnTo>
                  <a:lnTo>
                    <a:pt x="1790" y="2889"/>
                  </a:lnTo>
                  <a:lnTo>
                    <a:pt x="773" y="4231"/>
                  </a:lnTo>
                  <a:lnTo>
                    <a:pt x="367" y="4800"/>
                  </a:lnTo>
                  <a:lnTo>
                    <a:pt x="204" y="5126"/>
                  </a:lnTo>
                  <a:lnTo>
                    <a:pt x="82" y="5451"/>
                  </a:lnTo>
                  <a:lnTo>
                    <a:pt x="1" y="5777"/>
                  </a:lnTo>
                  <a:lnTo>
                    <a:pt x="1" y="6102"/>
                  </a:lnTo>
                  <a:lnTo>
                    <a:pt x="1" y="6428"/>
                  </a:lnTo>
                  <a:lnTo>
                    <a:pt x="123" y="6794"/>
                  </a:lnTo>
                  <a:lnTo>
                    <a:pt x="285" y="7119"/>
                  </a:lnTo>
                  <a:lnTo>
                    <a:pt x="448" y="7444"/>
                  </a:lnTo>
                  <a:lnTo>
                    <a:pt x="692" y="7729"/>
                  </a:lnTo>
                  <a:lnTo>
                    <a:pt x="936" y="7973"/>
                  </a:lnTo>
                  <a:lnTo>
                    <a:pt x="1262" y="8217"/>
                  </a:lnTo>
                  <a:lnTo>
                    <a:pt x="1546" y="8421"/>
                  </a:lnTo>
                  <a:lnTo>
                    <a:pt x="1872" y="8543"/>
                  </a:lnTo>
                  <a:lnTo>
                    <a:pt x="2078" y="8611"/>
                  </a:lnTo>
                  <a:lnTo>
                    <a:pt x="2078" y="8611"/>
                  </a:lnTo>
                  <a:lnTo>
                    <a:pt x="1953" y="9234"/>
                  </a:lnTo>
                  <a:lnTo>
                    <a:pt x="1872" y="10088"/>
                  </a:lnTo>
                  <a:lnTo>
                    <a:pt x="1831" y="10943"/>
                  </a:lnTo>
                  <a:lnTo>
                    <a:pt x="1831" y="11797"/>
                  </a:lnTo>
                  <a:lnTo>
                    <a:pt x="1872" y="11919"/>
                  </a:lnTo>
                  <a:lnTo>
                    <a:pt x="1953" y="11959"/>
                  </a:lnTo>
                  <a:lnTo>
                    <a:pt x="1994" y="11959"/>
                  </a:lnTo>
                  <a:lnTo>
                    <a:pt x="2685" y="12041"/>
                  </a:lnTo>
                  <a:lnTo>
                    <a:pt x="3377" y="12122"/>
                  </a:lnTo>
                  <a:lnTo>
                    <a:pt x="4760" y="12163"/>
                  </a:lnTo>
                  <a:lnTo>
                    <a:pt x="5573" y="12204"/>
                  </a:lnTo>
                  <a:lnTo>
                    <a:pt x="6834" y="12204"/>
                  </a:lnTo>
                  <a:lnTo>
                    <a:pt x="7038" y="12163"/>
                  </a:lnTo>
                  <a:lnTo>
                    <a:pt x="7160" y="12122"/>
                  </a:lnTo>
                  <a:lnTo>
                    <a:pt x="7200" y="12041"/>
                  </a:lnTo>
                  <a:lnTo>
                    <a:pt x="7241" y="11919"/>
                  </a:lnTo>
                  <a:lnTo>
                    <a:pt x="7200" y="11797"/>
                  </a:lnTo>
                  <a:lnTo>
                    <a:pt x="7160" y="11309"/>
                  </a:lnTo>
                  <a:lnTo>
                    <a:pt x="7160" y="10821"/>
                  </a:lnTo>
                  <a:lnTo>
                    <a:pt x="7200" y="10332"/>
                  </a:lnTo>
                  <a:lnTo>
                    <a:pt x="7282" y="9966"/>
                  </a:lnTo>
                  <a:lnTo>
                    <a:pt x="7444" y="9560"/>
                  </a:lnTo>
                  <a:lnTo>
                    <a:pt x="7648" y="9234"/>
                  </a:lnTo>
                  <a:lnTo>
                    <a:pt x="7810" y="9112"/>
                  </a:lnTo>
                  <a:lnTo>
                    <a:pt x="7917" y="9032"/>
                  </a:lnTo>
                  <a:lnTo>
                    <a:pt x="7917" y="9032"/>
                  </a:lnTo>
                  <a:lnTo>
                    <a:pt x="8054" y="9071"/>
                  </a:lnTo>
                  <a:lnTo>
                    <a:pt x="8339" y="9153"/>
                  </a:lnTo>
                  <a:lnTo>
                    <a:pt x="8990" y="9153"/>
                  </a:lnTo>
                  <a:lnTo>
                    <a:pt x="9315" y="9071"/>
                  </a:lnTo>
                  <a:lnTo>
                    <a:pt x="9600" y="8949"/>
                  </a:lnTo>
                  <a:lnTo>
                    <a:pt x="9844" y="8746"/>
                  </a:lnTo>
                  <a:lnTo>
                    <a:pt x="10048" y="8502"/>
                  </a:lnTo>
                  <a:lnTo>
                    <a:pt x="10170" y="8258"/>
                  </a:lnTo>
                  <a:lnTo>
                    <a:pt x="10170" y="8014"/>
                  </a:lnTo>
                  <a:lnTo>
                    <a:pt x="10129" y="7892"/>
                  </a:lnTo>
                  <a:lnTo>
                    <a:pt x="10088" y="7770"/>
                  </a:lnTo>
                  <a:lnTo>
                    <a:pt x="10007" y="7648"/>
                  </a:lnTo>
                  <a:lnTo>
                    <a:pt x="9885" y="7566"/>
                  </a:lnTo>
                  <a:lnTo>
                    <a:pt x="9722" y="7485"/>
                  </a:lnTo>
                  <a:lnTo>
                    <a:pt x="9559" y="7444"/>
                  </a:lnTo>
                  <a:lnTo>
                    <a:pt x="9234" y="7404"/>
                  </a:lnTo>
                  <a:lnTo>
                    <a:pt x="8835" y="7404"/>
                  </a:lnTo>
                  <a:lnTo>
                    <a:pt x="9234" y="6834"/>
                  </a:lnTo>
                  <a:lnTo>
                    <a:pt x="9478" y="6387"/>
                  </a:lnTo>
                  <a:lnTo>
                    <a:pt x="9681" y="5939"/>
                  </a:lnTo>
                  <a:lnTo>
                    <a:pt x="9844" y="5492"/>
                  </a:lnTo>
                  <a:lnTo>
                    <a:pt x="9926" y="5045"/>
                  </a:lnTo>
                  <a:lnTo>
                    <a:pt x="9926" y="4556"/>
                  </a:lnTo>
                  <a:lnTo>
                    <a:pt x="9885" y="4312"/>
                  </a:lnTo>
                  <a:lnTo>
                    <a:pt x="9804" y="4068"/>
                  </a:lnTo>
                  <a:lnTo>
                    <a:pt x="9681" y="3621"/>
                  </a:lnTo>
                  <a:lnTo>
                    <a:pt x="9478" y="3214"/>
                  </a:lnTo>
                  <a:lnTo>
                    <a:pt x="9234" y="2807"/>
                  </a:lnTo>
                  <a:lnTo>
                    <a:pt x="8990" y="2401"/>
                  </a:lnTo>
                  <a:lnTo>
                    <a:pt x="8380" y="1668"/>
                  </a:lnTo>
                  <a:lnTo>
                    <a:pt x="7770" y="977"/>
                  </a:lnTo>
                  <a:lnTo>
                    <a:pt x="7485" y="733"/>
                  </a:lnTo>
                  <a:lnTo>
                    <a:pt x="7200" y="529"/>
                  </a:lnTo>
                  <a:lnTo>
                    <a:pt x="6875" y="367"/>
                  </a:lnTo>
                  <a:lnTo>
                    <a:pt x="6590" y="204"/>
                  </a:lnTo>
                  <a:lnTo>
                    <a:pt x="6224" y="82"/>
                  </a:lnTo>
                  <a:lnTo>
                    <a:pt x="5899" y="41"/>
                  </a:lnTo>
                  <a:lnTo>
                    <a:pt x="55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35"/>
            <p:cNvSpPr/>
            <p:nvPr/>
          </p:nvSpPr>
          <p:spPr>
            <a:xfrm>
              <a:off x="6216962" y="2548594"/>
              <a:ext cx="102405" cy="91240"/>
            </a:xfrm>
            <a:custGeom>
              <a:avLst/>
              <a:gdLst/>
              <a:ahLst/>
              <a:cxnLst/>
              <a:rect l="l" t="t" r="r" b="b"/>
              <a:pathLst>
                <a:path w="2238" h="1994" extrusionOk="0">
                  <a:moveTo>
                    <a:pt x="1994" y="0"/>
                  </a:moveTo>
                  <a:lnTo>
                    <a:pt x="1912" y="41"/>
                  </a:lnTo>
                  <a:lnTo>
                    <a:pt x="1099" y="407"/>
                  </a:lnTo>
                  <a:lnTo>
                    <a:pt x="733" y="610"/>
                  </a:lnTo>
                  <a:lnTo>
                    <a:pt x="367" y="814"/>
                  </a:lnTo>
                  <a:lnTo>
                    <a:pt x="204" y="936"/>
                  </a:lnTo>
                  <a:lnTo>
                    <a:pt x="82" y="1098"/>
                  </a:lnTo>
                  <a:lnTo>
                    <a:pt x="41" y="1261"/>
                  </a:lnTo>
                  <a:lnTo>
                    <a:pt x="1" y="1464"/>
                  </a:lnTo>
                  <a:lnTo>
                    <a:pt x="82" y="1668"/>
                  </a:lnTo>
                  <a:lnTo>
                    <a:pt x="163" y="1830"/>
                  </a:lnTo>
                  <a:lnTo>
                    <a:pt x="326" y="1912"/>
                  </a:lnTo>
                  <a:lnTo>
                    <a:pt x="529" y="1993"/>
                  </a:lnTo>
                  <a:lnTo>
                    <a:pt x="773" y="1993"/>
                  </a:lnTo>
                  <a:lnTo>
                    <a:pt x="1018" y="1912"/>
                  </a:lnTo>
                  <a:lnTo>
                    <a:pt x="1506" y="1790"/>
                  </a:lnTo>
                  <a:lnTo>
                    <a:pt x="1587" y="1749"/>
                  </a:lnTo>
                  <a:lnTo>
                    <a:pt x="1628" y="1668"/>
                  </a:lnTo>
                  <a:lnTo>
                    <a:pt x="1628" y="1586"/>
                  </a:lnTo>
                  <a:lnTo>
                    <a:pt x="1628" y="1546"/>
                  </a:lnTo>
                  <a:lnTo>
                    <a:pt x="1587" y="1464"/>
                  </a:lnTo>
                  <a:lnTo>
                    <a:pt x="1546" y="1424"/>
                  </a:lnTo>
                  <a:lnTo>
                    <a:pt x="1465" y="1383"/>
                  </a:lnTo>
                  <a:lnTo>
                    <a:pt x="1384" y="1383"/>
                  </a:lnTo>
                  <a:lnTo>
                    <a:pt x="936" y="1546"/>
                  </a:lnTo>
                  <a:lnTo>
                    <a:pt x="733" y="1586"/>
                  </a:lnTo>
                  <a:lnTo>
                    <a:pt x="570" y="1586"/>
                  </a:lnTo>
                  <a:lnTo>
                    <a:pt x="448" y="1546"/>
                  </a:lnTo>
                  <a:lnTo>
                    <a:pt x="407" y="1464"/>
                  </a:lnTo>
                  <a:lnTo>
                    <a:pt x="407" y="1383"/>
                  </a:lnTo>
                  <a:lnTo>
                    <a:pt x="448" y="1302"/>
                  </a:lnTo>
                  <a:lnTo>
                    <a:pt x="529" y="1180"/>
                  </a:lnTo>
                  <a:lnTo>
                    <a:pt x="651" y="1098"/>
                  </a:lnTo>
                  <a:lnTo>
                    <a:pt x="814" y="1017"/>
                  </a:lnTo>
                  <a:lnTo>
                    <a:pt x="1221" y="814"/>
                  </a:lnTo>
                  <a:lnTo>
                    <a:pt x="2116" y="366"/>
                  </a:lnTo>
                  <a:lnTo>
                    <a:pt x="2197" y="325"/>
                  </a:lnTo>
                  <a:lnTo>
                    <a:pt x="2238" y="244"/>
                  </a:lnTo>
                  <a:lnTo>
                    <a:pt x="2238" y="163"/>
                  </a:lnTo>
                  <a:lnTo>
                    <a:pt x="2197" y="81"/>
                  </a:lnTo>
                  <a:lnTo>
                    <a:pt x="2156" y="41"/>
                  </a:lnTo>
                  <a:lnTo>
                    <a:pt x="20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35"/>
            <p:cNvSpPr/>
            <p:nvPr/>
          </p:nvSpPr>
          <p:spPr>
            <a:xfrm>
              <a:off x="6373320" y="2591378"/>
              <a:ext cx="24251" cy="24251"/>
            </a:xfrm>
            <a:custGeom>
              <a:avLst/>
              <a:gdLst/>
              <a:ahLst/>
              <a:cxnLst/>
              <a:rect l="l" t="t" r="r" b="b"/>
              <a:pathLst>
                <a:path w="530" h="530" extrusionOk="0">
                  <a:moveTo>
                    <a:pt x="244" y="1"/>
                  </a:moveTo>
                  <a:lnTo>
                    <a:pt x="122" y="41"/>
                  </a:lnTo>
                  <a:lnTo>
                    <a:pt x="41" y="82"/>
                  </a:lnTo>
                  <a:lnTo>
                    <a:pt x="0" y="163"/>
                  </a:lnTo>
                  <a:lnTo>
                    <a:pt x="0" y="285"/>
                  </a:lnTo>
                  <a:lnTo>
                    <a:pt x="0" y="367"/>
                  </a:lnTo>
                  <a:lnTo>
                    <a:pt x="41" y="448"/>
                  </a:lnTo>
                  <a:lnTo>
                    <a:pt x="122" y="489"/>
                  </a:lnTo>
                  <a:lnTo>
                    <a:pt x="244" y="529"/>
                  </a:lnTo>
                  <a:lnTo>
                    <a:pt x="366" y="489"/>
                  </a:lnTo>
                  <a:lnTo>
                    <a:pt x="448" y="448"/>
                  </a:lnTo>
                  <a:lnTo>
                    <a:pt x="489" y="367"/>
                  </a:lnTo>
                  <a:lnTo>
                    <a:pt x="529" y="285"/>
                  </a:lnTo>
                  <a:lnTo>
                    <a:pt x="489" y="163"/>
                  </a:lnTo>
                  <a:lnTo>
                    <a:pt x="448" y="82"/>
                  </a:lnTo>
                  <a:lnTo>
                    <a:pt x="366" y="41"/>
                  </a:lnTo>
                  <a:lnTo>
                    <a:pt x="2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35"/>
            <p:cNvSpPr/>
            <p:nvPr/>
          </p:nvSpPr>
          <p:spPr>
            <a:xfrm>
              <a:off x="6276540" y="2511346"/>
              <a:ext cx="22375" cy="24251"/>
            </a:xfrm>
            <a:custGeom>
              <a:avLst/>
              <a:gdLst/>
              <a:ahLst/>
              <a:cxnLst/>
              <a:rect l="l" t="t" r="r" b="b"/>
              <a:pathLst>
                <a:path w="489" h="530" extrusionOk="0">
                  <a:moveTo>
                    <a:pt x="122" y="1"/>
                  </a:moveTo>
                  <a:lnTo>
                    <a:pt x="41" y="82"/>
                  </a:lnTo>
                  <a:lnTo>
                    <a:pt x="0" y="163"/>
                  </a:lnTo>
                  <a:lnTo>
                    <a:pt x="0" y="245"/>
                  </a:lnTo>
                  <a:lnTo>
                    <a:pt x="0" y="367"/>
                  </a:lnTo>
                  <a:lnTo>
                    <a:pt x="41" y="448"/>
                  </a:lnTo>
                  <a:lnTo>
                    <a:pt x="122" y="489"/>
                  </a:lnTo>
                  <a:lnTo>
                    <a:pt x="244" y="529"/>
                  </a:lnTo>
                  <a:lnTo>
                    <a:pt x="366" y="489"/>
                  </a:lnTo>
                  <a:lnTo>
                    <a:pt x="448" y="448"/>
                  </a:lnTo>
                  <a:lnTo>
                    <a:pt x="488" y="367"/>
                  </a:lnTo>
                  <a:lnTo>
                    <a:pt x="488" y="245"/>
                  </a:lnTo>
                  <a:lnTo>
                    <a:pt x="488" y="163"/>
                  </a:lnTo>
                  <a:lnTo>
                    <a:pt x="448" y="82"/>
                  </a:lnTo>
                  <a:lnTo>
                    <a:pt x="3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35"/>
            <p:cNvSpPr/>
            <p:nvPr/>
          </p:nvSpPr>
          <p:spPr>
            <a:xfrm>
              <a:off x="6211380" y="2658369"/>
              <a:ext cx="76369" cy="52164"/>
            </a:xfrm>
            <a:custGeom>
              <a:avLst/>
              <a:gdLst/>
              <a:ahLst/>
              <a:cxnLst/>
              <a:rect l="l" t="t" r="r" b="b"/>
              <a:pathLst>
                <a:path w="1669" h="1140" extrusionOk="0">
                  <a:moveTo>
                    <a:pt x="163" y="1"/>
                  </a:moveTo>
                  <a:lnTo>
                    <a:pt x="82" y="42"/>
                  </a:lnTo>
                  <a:lnTo>
                    <a:pt x="41" y="82"/>
                  </a:lnTo>
                  <a:lnTo>
                    <a:pt x="1" y="164"/>
                  </a:lnTo>
                  <a:lnTo>
                    <a:pt x="1" y="245"/>
                  </a:lnTo>
                  <a:lnTo>
                    <a:pt x="41" y="326"/>
                  </a:lnTo>
                  <a:lnTo>
                    <a:pt x="163" y="489"/>
                  </a:lnTo>
                  <a:lnTo>
                    <a:pt x="326" y="652"/>
                  </a:lnTo>
                  <a:lnTo>
                    <a:pt x="489" y="774"/>
                  </a:lnTo>
                  <a:lnTo>
                    <a:pt x="651" y="896"/>
                  </a:lnTo>
                  <a:lnTo>
                    <a:pt x="855" y="977"/>
                  </a:lnTo>
                  <a:lnTo>
                    <a:pt x="1058" y="1059"/>
                  </a:lnTo>
                  <a:lnTo>
                    <a:pt x="1262" y="1099"/>
                  </a:lnTo>
                  <a:lnTo>
                    <a:pt x="1465" y="1140"/>
                  </a:lnTo>
                  <a:lnTo>
                    <a:pt x="1546" y="1099"/>
                  </a:lnTo>
                  <a:lnTo>
                    <a:pt x="1587" y="1059"/>
                  </a:lnTo>
                  <a:lnTo>
                    <a:pt x="1668" y="1018"/>
                  </a:lnTo>
                  <a:lnTo>
                    <a:pt x="1668" y="937"/>
                  </a:lnTo>
                  <a:lnTo>
                    <a:pt x="1668" y="855"/>
                  </a:lnTo>
                  <a:lnTo>
                    <a:pt x="1587" y="774"/>
                  </a:lnTo>
                  <a:lnTo>
                    <a:pt x="1546" y="733"/>
                  </a:lnTo>
                  <a:lnTo>
                    <a:pt x="1384" y="733"/>
                  </a:lnTo>
                  <a:lnTo>
                    <a:pt x="1343" y="692"/>
                  </a:lnTo>
                  <a:lnTo>
                    <a:pt x="1140" y="652"/>
                  </a:lnTo>
                  <a:lnTo>
                    <a:pt x="1058" y="652"/>
                  </a:lnTo>
                  <a:lnTo>
                    <a:pt x="1017" y="611"/>
                  </a:lnTo>
                  <a:lnTo>
                    <a:pt x="977" y="611"/>
                  </a:lnTo>
                  <a:lnTo>
                    <a:pt x="936" y="570"/>
                  </a:lnTo>
                  <a:lnTo>
                    <a:pt x="855" y="530"/>
                  </a:lnTo>
                  <a:lnTo>
                    <a:pt x="692" y="448"/>
                  </a:lnTo>
                  <a:lnTo>
                    <a:pt x="692" y="408"/>
                  </a:lnTo>
                  <a:lnTo>
                    <a:pt x="651" y="408"/>
                  </a:lnTo>
                  <a:lnTo>
                    <a:pt x="611" y="367"/>
                  </a:lnTo>
                  <a:lnTo>
                    <a:pt x="448" y="245"/>
                  </a:lnTo>
                  <a:lnTo>
                    <a:pt x="448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35"/>
            <p:cNvSpPr/>
            <p:nvPr/>
          </p:nvSpPr>
          <p:spPr>
            <a:xfrm>
              <a:off x="6323077" y="2328952"/>
              <a:ext cx="303418" cy="431859"/>
            </a:xfrm>
            <a:custGeom>
              <a:avLst/>
              <a:gdLst/>
              <a:ahLst/>
              <a:cxnLst/>
              <a:rect l="l" t="t" r="r" b="b"/>
              <a:pathLst>
                <a:path w="6631" h="9438" extrusionOk="0">
                  <a:moveTo>
                    <a:pt x="1261" y="0"/>
                  </a:moveTo>
                  <a:lnTo>
                    <a:pt x="936" y="41"/>
                  </a:lnTo>
                  <a:lnTo>
                    <a:pt x="651" y="163"/>
                  </a:lnTo>
                  <a:lnTo>
                    <a:pt x="366" y="326"/>
                  </a:lnTo>
                  <a:lnTo>
                    <a:pt x="244" y="407"/>
                  </a:lnTo>
                  <a:lnTo>
                    <a:pt x="163" y="529"/>
                  </a:lnTo>
                  <a:lnTo>
                    <a:pt x="82" y="651"/>
                  </a:lnTo>
                  <a:lnTo>
                    <a:pt x="41" y="814"/>
                  </a:lnTo>
                  <a:lnTo>
                    <a:pt x="0" y="1099"/>
                  </a:lnTo>
                  <a:lnTo>
                    <a:pt x="41" y="1424"/>
                  </a:lnTo>
                  <a:lnTo>
                    <a:pt x="41" y="1465"/>
                  </a:lnTo>
                  <a:lnTo>
                    <a:pt x="82" y="1505"/>
                  </a:lnTo>
                  <a:lnTo>
                    <a:pt x="244" y="1749"/>
                  </a:lnTo>
                  <a:lnTo>
                    <a:pt x="448" y="1993"/>
                  </a:lnTo>
                  <a:lnTo>
                    <a:pt x="692" y="2115"/>
                  </a:lnTo>
                  <a:lnTo>
                    <a:pt x="976" y="2197"/>
                  </a:lnTo>
                  <a:lnTo>
                    <a:pt x="895" y="2563"/>
                  </a:lnTo>
                  <a:lnTo>
                    <a:pt x="895" y="2929"/>
                  </a:lnTo>
                  <a:lnTo>
                    <a:pt x="1017" y="3295"/>
                  </a:lnTo>
                  <a:lnTo>
                    <a:pt x="1098" y="3458"/>
                  </a:lnTo>
                  <a:lnTo>
                    <a:pt x="1220" y="3620"/>
                  </a:lnTo>
                  <a:lnTo>
                    <a:pt x="1464" y="3905"/>
                  </a:lnTo>
                  <a:lnTo>
                    <a:pt x="1790" y="4109"/>
                  </a:lnTo>
                  <a:lnTo>
                    <a:pt x="2115" y="4231"/>
                  </a:lnTo>
                  <a:lnTo>
                    <a:pt x="2481" y="4271"/>
                  </a:lnTo>
                  <a:lnTo>
                    <a:pt x="2481" y="4678"/>
                  </a:lnTo>
                  <a:lnTo>
                    <a:pt x="2563" y="5044"/>
                  </a:lnTo>
                  <a:lnTo>
                    <a:pt x="2685" y="5410"/>
                  </a:lnTo>
                  <a:lnTo>
                    <a:pt x="2929" y="5736"/>
                  </a:lnTo>
                  <a:lnTo>
                    <a:pt x="3214" y="6020"/>
                  </a:lnTo>
                  <a:lnTo>
                    <a:pt x="3539" y="6224"/>
                  </a:lnTo>
                  <a:lnTo>
                    <a:pt x="3905" y="6386"/>
                  </a:lnTo>
                  <a:lnTo>
                    <a:pt x="4312" y="6427"/>
                  </a:lnTo>
                  <a:lnTo>
                    <a:pt x="4108" y="7078"/>
                  </a:lnTo>
                  <a:lnTo>
                    <a:pt x="3986" y="7769"/>
                  </a:lnTo>
                  <a:lnTo>
                    <a:pt x="3905" y="8461"/>
                  </a:lnTo>
                  <a:lnTo>
                    <a:pt x="3946" y="9152"/>
                  </a:lnTo>
                  <a:lnTo>
                    <a:pt x="3986" y="9274"/>
                  </a:lnTo>
                  <a:lnTo>
                    <a:pt x="4068" y="9356"/>
                  </a:lnTo>
                  <a:lnTo>
                    <a:pt x="4475" y="9437"/>
                  </a:lnTo>
                  <a:lnTo>
                    <a:pt x="4841" y="9437"/>
                  </a:lnTo>
                  <a:lnTo>
                    <a:pt x="5207" y="9315"/>
                  </a:lnTo>
                  <a:lnTo>
                    <a:pt x="5532" y="9152"/>
                  </a:lnTo>
                  <a:lnTo>
                    <a:pt x="5817" y="8949"/>
                  </a:lnTo>
                  <a:lnTo>
                    <a:pt x="6102" y="8705"/>
                  </a:lnTo>
                  <a:lnTo>
                    <a:pt x="6305" y="8380"/>
                  </a:lnTo>
                  <a:lnTo>
                    <a:pt x="6468" y="8054"/>
                  </a:lnTo>
                  <a:lnTo>
                    <a:pt x="6590" y="7607"/>
                  </a:lnTo>
                  <a:lnTo>
                    <a:pt x="6630" y="7200"/>
                  </a:lnTo>
                  <a:lnTo>
                    <a:pt x="6630" y="6753"/>
                  </a:lnTo>
                  <a:lnTo>
                    <a:pt x="6590" y="6346"/>
                  </a:lnTo>
                  <a:lnTo>
                    <a:pt x="6468" y="5898"/>
                  </a:lnTo>
                  <a:lnTo>
                    <a:pt x="6305" y="5492"/>
                  </a:lnTo>
                  <a:lnTo>
                    <a:pt x="6142" y="5125"/>
                  </a:lnTo>
                  <a:lnTo>
                    <a:pt x="5939" y="4719"/>
                  </a:lnTo>
                  <a:lnTo>
                    <a:pt x="5451" y="3905"/>
                  </a:lnTo>
                  <a:lnTo>
                    <a:pt x="4922" y="3132"/>
                  </a:lnTo>
                  <a:lnTo>
                    <a:pt x="4352" y="2360"/>
                  </a:lnTo>
                  <a:lnTo>
                    <a:pt x="3742" y="1627"/>
                  </a:lnTo>
                  <a:lnTo>
                    <a:pt x="3295" y="1058"/>
                  </a:lnTo>
                  <a:lnTo>
                    <a:pt x="3051" y="773"/>
                  </a:lnTo>
                  <a:lnTo>
                    <a:pt x="2807" y="529"/>
                  </a:lnTo>
                  <a:lnTo>
                    <a:pt x="2563" y="326"/>
                  </a:lnTo>
                  <a:lnTo>
                    <a:pt x="2278" y="163"/>
                  </a:lnTo>
                  <a:lnTo>
                    <a:pt x="1912" y="41"/>
                  </a:lnTo>
                  <a:lnTo>
                    <a:pt x="15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35"/>
            <p:cNvSpPr/>
            <p:nvPr/>
          </p:nvSpPr>
          <p:spPr>
            <a:xfrm>
              <a:off x="5552501" y="2230296"/>
              <a:ext cx="374159" cy="800390"/>
            </a:xfrm>
            <a:custGeom>
              <a:avLst/>
              <a:gdLst/>
              <a:ahLst/>
              <a:cxnLst/>
              <a:rect l="l" t="t" r="r" b="b"/>
              <a:pathLst>
                <a:path w="8177" h="17492" extrusionOk="0">
                  <a:moveTo>
                    <a:pt x="2685" y="0"/>
                  </a:moveTo>
                  <a:lnTo>
                    <a:pt x="2481" y="41"/>
                  </a:lnTo>
                  <a:lnTo>
                    <a:pt x="2359" y="163"/>
                  </a:lnTo>
                  <a:lnTo>
                    <a:pt x="2237" y="326"/>
                  </a:lnTo>
                  <a:lnTo>
                    <a:pt x="2156" y="489"/>
                  </a:lnTo>
                  <a:lnTo>
                    <a:pt x="2156" y="651"/>
                  </a:lnTo>
                  <a:lnTo>
                    <a:pt x="2115" y="855"/>
                  </a:lnTo>
                  <a:lnTo>
                    <a:pt x="2156" y="1221"/>
                  </a:lnTo>
                  <a:lnTo>
                    <a:pt x="2115" y="1587"/>
                  </a:lnTo>
                  <a:lnTo>
                    <a:pt x="2075" y="1465"/>
                  </a:lnTo>
                  <a:lnTo>
                    <a:pt x="2075" y="1302"/>
                  </a:lnTo>
                  <a:lnTo>
                    <a:pt x="2075" y="1017"/>
                  </a:lnTo>
                  <a:lnTo>
                    <a:pt x="2075" y="733"/>
                  </a:lnTo>
                  <a:lnTo>
                    <a:pt x="2034" y="611"/>
                  </a:lnTo>
                  <a:lnTo>
                    <a:pt x="1953" y="489"/>
                  </a:lnTo>
                  <a:lnTo>
                    <a:pt x="1831" y="407"/>
                  </a:lnTo>
                  <a:lnTo>
                    <a:pt x="1709" y="367"/>
                  </a:lnTo>
                  <a:lnTo>
                    <a:pt x="1587" y="367"/>
                  </a:lnTo>
                  <a:lnTo>
                    <a:pt x="1465" y="407"/>
                  </a:lnTo>
                  <a:lnTo>
                    <a:pt x="1343" y="448"/>
                  </a:lnTo>
                  <a:lnTo>
                    <a:pt x="1261" y="529"/>
                  </a:lnTo>
                  <a:lnTo>
                    <a:pt x="1139" y="651"/>
                  </a:lnTo>
                  <a:lnTo>
                    <a:pt x="1098" y="773"/>
                  </a:lnTo>
                  <a:lnTo>
                    <a:pt x="1017" y="1017"/>
                  </a:lnTo>
                  <a:lnTo>
                    <a:pt x="1017" y="1261"/>
                  </a:lnTo>
                  <a:lnTo>
                    <a:pt x="936" y="1139"/>
                  </a:lnTo>
                  <a:lnTo>
                    <a:pt x="854" y="1058"/>
                  </a:lnTo>
                  <a:lnTo>
                    <a:pt x="732" y="977"/>
                  </a:lnTo>
                  <a:lnTo>
                    <a:pt x="570" y="977"/>
                  </a:lnTo>
                  <a:lnTo>
                    <a:pt x="488" y="1017"/>
                  </a:lnTo>
                  <a:lnTo>
                    <a:pt x="407" y="1058"/>
                  </a:lnTo>
                  <a:lnTo>
                    <a:pt x="244" y="1221"/>
                  </a:lnTo>
                  <a:lnTo>
                    <a:pt x="163" y="1465"/>
                  </a:lnTo>
                  <a:lnTo>
                    <a:pt x="122" y="1668"/>
                  </a:lnTo>
                  <a:lnTo>
                    <a:pt x="82" y="2441"/>
                  </a:lnTo>
                  <a:lnTo>
                    <a:pt x="41" y="3255"/>
                  </a:lnTo>
                  <a:lnTo>
                    <a:pt x="0" y="4800"/>
                  </a:lnTo>
                  <a:lnTo>
                    <a:pt x="41" y="6346"/>
                  </a:lnTo>
                  <a:lnTo>
                    <a:pt x="122" y="7892"/>
                  </a:lnTo>
                  <a:lnTo>
                    <a:pt x="163" y="8583"/>
                  </a:lnTo>
                  <a:lnTo>
                    <a:pt x="244" y="9275"/>
                  </a:lnTo>
                  <a:lnTo>
                    <a:pt x="448" y="10658"/>
                  </a:lnTo>
                  <a:lnTo>
                    <a:pt x="651" y="12041"/>
                  </a:lnTo>
                  <a:lnTo>
                    <a:pt x="732" y="12732"/>
                  </a:lnTo>
                  <a:lnTo>
                    <a:pt x="895" y="13383"/>
                  </a:lnTo>
                  <a:lnTo>
                    <a:pt x="1098" y="13993"/>
                  </a:lnTo>
                  <a:lnTo>
                    <a:pt x="1343" y="14603"/>
                  </a:lnTo>
                  <a:lnTo>
                    <a:pt x="1709" y="15132"/>
                  </a:lnTo>
                  <a:lnTo>
                    <a:pt x="1912" y="15376"/>
                  </a:lnTo>
                  <a:lnTo>
                    <a:pt x="2115" y="15620"/>
                  </a:lnTo>
                  <a:lnTo>
                    <a:pt x="2400" y="15905"/>
                  </a:lnTo>
                  <a:lnTo>
                    <a:pt x="2766" y="16108"/>
                  </a:lnTo>
                  <a:lnTo>
                    <a:pt x="3132" y="16352"/>
                  </a:lnTo>
                  <a:lnTo>
                    <a:pt x="3498" y="16515"/>
                  </a:lnTo>
                  <a:lnTo>
                    <a:pt x="3864" y="16718"/>
                  </a:lnTo>
                  <a:lnTo>
                    <a:pt x="4271" y="16840"/>
                  </a:lnTo>
                  <a:lnTo>
                    <a:pt x="5044" y="17044"/>
                  </a:lnTo>
                  <a:lnTo>
                    <a:pt x="6061" y="17288"/>
                  </a:lnTo>
                  <a:lnTo>
                    <a:pt x="6671" y="17450"/>
                  </a:lnTo>
                  <a:lnTo>
                    <a:pt x="6915" y="17491"/>
                  </a:lnTo>
                  <a:lnTo>
                    <a:pt x="7607" y="15417"/>
                  </a:lnTo>
                  <a:lnTo>
                    <a:pt x="8176" y="13342"/>
                  </a:lnTo>
                  <a:lnTo>
                    <a:pt x="7485" y="12976"/>
                  </a:lnTo>
                  <a:lnTo>
                    <a:pt x="6793" y="12610"/>
                  </a:lnTo>
                  <a:lnTo>
                    <a:pt x="6508" y="12407"/>
                  </a:lnTo>
                  <a:lnTo>
                    <a:pt x="6183" y="12163"/>
                  </a:lnTo>
                  <a:lnTo>
                    <a:pt x="5898" y="11878"/>
                  </a:lnTo>
                  <a:lnTo>
                    <a:pt x="5654" y="11552"/>
                  </a:lnTo>
                  <a:lnTo>
                    <a:pt x="5288" y="10942"/>
                  </a:lnTo>
                  <a:lnTo>
                    <a:pt x="5003" y="10292"/>
                  </a:lnTo>
                  <a:lnTo>
                    <a:pt x="4800" y="9641"/>
                  </a:lnTo>
                  <a:lnTo>
                    <a:pt x="4637" y="8949"/>
                  </a:lnTo>
                  <a:lnTo>
                    <a:pt x="4434" y="7932"/>
                  </a:lnTo>
                  <a:lnTo>
                    <a:pt x="4312" y="6875"/>
                  </a:lnTo>
                  <a:lnTo>
                    <a:pt x="4271" y="5858"/>
                  </a:lnTo>
                  <a:lnTo>
                    <a:pt x="4231" y="4800"/>
                  </a:lnTo>
                  <a:lnTo>
                    <a:pt x="4190" y="2726"/>
                  </a:lnTo>
                  <a:lnTo>
                    <a:pt x="4149" y="1668"/>
                  </a:lnTo>
                  <a:lnTo>
                    <a:pt x="4068" y="611"/>
                  </a:lnTo>
                  <a:lnTo>
                    <a:pt x="4027" y="489"/>
                  </a:lnTo>
                  <a:lnTo>
                    <a:pt x="3986" y="367"/>
                  </a:lnTo>
                  <a:lnTo>
                    <a:pt x="3905" y="285"/>
                  </a:lnTo>
                  <a:lnTo>
                    <a:pt x="3824" y="204"/>
                  </a:lnTo>
                  <a:lnTo>
                    <a:pt x="3702" y="245"/>
                  </a:lnTo>
                  <a:lnTo>
                    <a:pt x="3580" y="326"/>
                  </a:lnTo>
                  <a:lnTo>
                    <a:pt x="3498" y="448"/>
                  </a:lnTo>
                  <a:lnTo>
                    <a:pt x="3458" y="570"/>
                  </a:lnTo>
                  <a:lnTo>
                    <a:pt x="3336" y="936"/>
                  </a:lnTo>
                  <a:lnTo>
                    <a:pt x="3254" y="1343"/>
                  </a:lnTo>
                  <a:lnTo>
                    <a:pt x="3254" y="1709"/>
                  </a:lnTo>
                  <a:lnTo>
                    <a:pt x="3254" y="2116"/>
                  </a:lnTo>
                  <a:lnTo>
                    <a:pt x="3173" y="611"/>
                  </a:lnTo>
                  <a:lnTo>
                    <a:pt x="3132" y="326"/>
                  </a:lnTo>
                  <a:lnTo>
                    <a:pt x="3092" y="204"/>
                  </a:lnTo>
                  <a:lnTo>
                    <a:pt x="3010" y="82"/>
                  </a:lnTo>
                  <a:lnTo>
                    <a:pt x="2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35"/>
            <p:cNvSpPr/>
            <p:nvPr/>
          </p:nvSpPr>
          <p:spPr>
            <a:xfrm>
              <a:off x="5543166" y="2221007"/>
              <a:ext cx="392782" cy="818968"/>
            </a:xfrm>
            <a:custGeom>
              <a:avLst/>
              <a:gdLst/>
              <a:ahLst/>
              <a:cxnLst/>
              <a:rect l="l" t="t" r="r" b="b"/>
              <a:pathLst>
                <a:path w="8584" h="17898" extrusionOk="0">
                  <a:moveTo>
                    <a:pt x="2970" y="366"/>
                  </a:moveTo>
                  <a:lnTo>
                    <a:pt x="3052" y="448"/>
                  </a:lnTo>
                  <a:lnTo>
                    <a:pt x="3133" y="488"/>
                  </a:lnTo>
                  <a:lnTo>
                    <a:pt x="3174" y="610"/>
                  </a:lnTo>
                  <a:lnTo>
                    <a:pt x="3174" y="814"/>
                  </a:lnTo>
                  <a:lnTo>
                    <a:pt x="3174" y="1261"/>
                  </a:lnTo>
                  <a:lnTo>
                    <a:pt x="3255" y="2319"/>
                  </a:lnTo>
                  <a:lnTo>
                    <a:pt x="3255" y="2400"/>
                  </a:lnTo>
                  <a:lnTo>
                    <a:pt x="3336" y="2481"/>
                  </a:lnTo>
                  <a:lnTo>
                    <a:pt x="3377" y="2481"/>
                  </a:lnTo>
                  <a:lnTo>
                    <a:pt x="3458" y="2522"/>
                  </a:lnTo>
                  <a:lnTo>
                    <a:pt x="3540" y="2481"/>
                  </a:lnTo>
                  <a:lnTo>
                    <a:pt x="3580" y="2481"/>
                  </a:lnTo>
                  <a:lnTo>
                    <a:pt x="3621" y="2400"/>
                  </a:lnTo>
                  <a:lnTo>
                    <a:pt x="3662" y="2319"/>
                  </a:lnTo>
                  <a:lnTo>
                    <a:pt x="3632" y="1759"/>
                  </a:lnTo>
                  <a:lnTo>
                    <a:pt x="3662" y="1464"/>
                  </a:lnTo>
                  <a:lnTo>
                    <a:pt x="3743" y="1098"/>
                  </a:lnTo>
                  <a:lnTo>
                    <a:pt x="3824" y="854"/>
                  </a:lnTo>
                  <a:lnTo>
                    <a:pt x="3865" y="732"/>
                  </a:lnTo>
                  <a:lnTo>
                    <a:pt x="3906" y="651"/>
                  </a:lnTo>
                  <a:lnTo>
                    <a:pt x="3987" y="651"/>
                  </a:lnTo>
                  <a:lnTo>
                    <a:pt x="4028" y="692"/>
                  </a:lnTo>
                  <a:lnTo>
                    <a:pt x="4068" y="854"/>
                  </a:lnTo>
                  <a:lnTo>
                    <a:pt x="4109" y="1220"/>
                  </a:lnTo>
                  <a:lnTo>
                    <a:pt x="4150" y="2115"/>
                  </a:lnTo>
                  <a:lnTo>
                    <a:pt x="4231" y="3864"/>
                  </a:lnTo>
                  <a:lnTo>
                    <a:pt x="4272" y="5613"/>
                  </a:lnTo>
                  <a:lnTo>
                    <a:pt x="4272" y="6508"/>
                  </a:lnTo>
                  <a:lnTo>
                    <a:pt x="4353" y="7362"/>
                  </a:lnTo>
                  <a:lnTo>
                    <a:pt x="4475" y="8217"/>
                  </a:lnTo>
                  <a:lnTo>
                    <a:pt x="4597" y="9071"/>
                  </a:lnTo>
                  <a:lnTo>
                    <a:pt x="4801" y="9844"/>
                  </a:lnTo>
                  <a:lnTo>
                    <a:pt x="5045" y="10617"/>
                  </a:lnTo>
                  <a:lnTo>
                    <a:pt x="5207" y="10983"/>
                  </a:lnTo>
                  <a:lnTo>
                    <a:pt x="5370" y="11308"/>
                  </a:lnTo>
                  <a:lnTo>
                    <a:pt x="5573" y="11674"/>
                  </a:lnTo>
                  <a:lnTo>
                    <a:pt x="5777" y="12000"/>
                  </a:lnTo>
                  <a:lnTo>
                    <a:pt x="6062" y="12284"/>
                  </a:lnTo>
                  <a:lnTo>
                    <a:pt x="6306" y="12569"/>
                  </a:lnTo>
                  <a:lnTo>
                    <a:pt x="6631" y="12772"/>
                  </a:lnTo>
                  <a:lnTo>
                    <a:pt x="6956" y="13016"/>
                  </a:lnTo>
                  <a:lnTo>
                    <a:pt x="7607" y="13383"/>
                  </a:lnTo>
                  <a:lnTo>
                    <a:pt x="8175" y="13650"/>
                  </a:lnTo>
                  <a:lnTo>
                    <a:pt x="8175" y="13650"/>
                  </a:lnTo>
                  <a:lnTo>
                    <a:pt x="7607" y="15579"/>
                  </a:lnTo>
                  <a:lnTo>
                    <a:pt x="7009" y="17485"/>
                  </a:lnTo>
                  <a:lnTo>
                    <a:pt x="7009" y="17485"/>
                  </a:lnTo>
                  <a:lnTo>
                    <a:pt x="6834" y="17450"/>
                  </a:lnTo>
                  <a:lnTo>
                    <a:pt x="6265" y="17328"/>
                  </a:lnTo>
                  <a:lnTo>
                    <a:pt x="5370" y="17084"/>
                  </a:lnTo>
                  <a:lnTo>
                    <a:pt x="4516" y="16840"/>
                  </a:lnTo>
                  <a:lnTo>
                    <a:pt x="4068" y="16677"/>
                  </a:lnTo>
                  <a:lnTo>
                    <a:pt x="3662" y="16515"/>
                  </a:lnTo>
                  <a:lnTo>
                    <a:pt x="3255" y="16311"/>
                  </a:lnTo>
                  <a:lnTo>
                    <a:pt x="2889" y="16067"/>
                  </a:lnTo>
                  <a:lnTo>
                    <a:pt x="2563" y="15782"/>
                  </a:lnTo>
                  <a:lnTo>
                    <a:pt x="2238" y="15457"/>
                  </a:lnTo>
                  <a:lnTo>
                    <a:pt x="1913" y="15050"/>
                  </a:lnTo>
                  <a:lnTo>
                    <a:pt x="1669" y="14603"/>
                  </a:lnTo>
                  <a:lnTo>
                    <a:pt x="1465" y="14115"/>
                  </a:lnTo>
                  <a:lnTo>
                    <a:pt x="1302" y="13627"/>
                  </a:lnTo>
                  <a:lnTo>
                    <a:pt x="1180" y="13138"/>
                  </a:lnTo>
                  <a:lnTo>
                    <a:pt x="1099" y="12610"/>
                  </a:lnTo>
                  <a:lnTo>
                    <a:pt x="977" y="11593"/>
                  </a:lnTo>
                  <a:lnTo>
                    <a:pt x="774" y="10454"/>
                  </a:lnTo>
                  <a:lnTo>
                    <a:pt x="611" y="9356"/>
                  </a:lnTo>
                  <a:lnTo>
                    <a:pt x="530" y="8217"/>
                  </a:lnTo>
                  <a:lnTo>
                    <a:pt x="448" y="7078"/>
                  </a:lnTo>
                  <a:lnTo>
                    <a:pt x="408" y="5776"/>
                  </a:lnTo>
                  <a:lnTo>
                    <a:pt x="408" y="4474"/>
                  </a:lnTo>
                  <a:lnTo>
                    <a:pt x="448" y="3173"/>
                  </a:lnTo>
                  <a:lnTo>
                    <a:pt x="524" y="1958"/>
                  </a:lnTo>
                  <a:lnTo>
                    <a:pt x="530" y="1953"/>
                  </a:lnTo>
                  <a:lnTo>
                    <a:pt x="530" y="1871"/>
                  </a:lnTo>
                  <a:lnTo>
                    <a:pt x="611" y="1586"/>
                  </a:lnTo>
                  <a:lnTo>
                    <a:pt x="652" y="1464"/>
                  </a:lnTo>
                  <a:lnTo>
                    <a:pt x="733" y="1424"/>
                  </a:lnTo>
                  <a:lnTo>
                    <a:pt x="774" y="1383"/>
                  </a:lnTo>
                  <a:lnTo>
                    <a:pt x="896" y="1383"/>
                  </a:lnTo>
                  <a:lnTo>
                    <a:pt x="977" y="1424"/>
                  </a:lnTo>
                  <a:lnTo>
                    <a:pt x="1018" y="1505"/>
                  </a:lnTo>
                  <a:lnTo>
                    <a:pt x="1058" y="1586"/>
                  </a:lnTo>
                  <a:lnTo>
                    <a:pt x="1099" y="1830"/>
                  </a:lnTo>
                  <a:lnTo>
                    <a:pt x="1099" y="1993"/>
                  </a:lnTo>
                  <a:lnTo>
                    <a:pt x="1127" y="1990"/>
                  </a:lnTo>
                  <a:lnTo>
                    <a:pt x="1127" y="1990"/>
                  </a:lnTo>
                  <a:lnTo>
                    <a:pt x="1140" y="2075"/>
                  </a:lnTo>
                  <a:lnTo>
                    <a:pt x="1140" y="2115"/>
                  </a:lnTo>
                  <a:lnTo>
                    <a:pt x="1221" y="2156"/>
                  </a:lnTo>
                  <a:lnTo>
                    <a:pt x="1343" y="2197"/>
                  </a:lnTo>
                  <a:lnTo>
                    <a:pt x="1465" y="2156"/>
                  </a:lnTo>
                  <a:lnTo>
                    <a:pt x="1506" y="2075"/>
                  </a:lnTo>
                  <a:lnTo>
                    <a:pt x="1506" y="1993"/>
                  </a:lnTo>
                  <a:lnTo>
                    <a:pt x="1501" y="1953"/>
                  </a:lnTo>
                  <a:lnTo>
                    <a:pt x="1501" y="1953"/>
                  </a:lnTo>
                  <a:lnTo>
                    <a:pt x="1506" y="1953"/>
                  </a:lnTo>
                  <a:lnTo>
                    <a:pt x="1496" y="1912"/>
                  </a:lnTo>
                  <a:lnTo>
                    <a:pt x="1465" y="1668"/>
                  </a:lnTo>
                  <a:lnTo>
                    <a:pt x="1425" y="1464"/>
                  </a:lnTo>
                  <a:lnTo>
                    <a:pt x="1425" y="1424"/>
                  </a:lnTo>
                  <a:lnTo>
                    <a:pt x="1425" y="1220"/>
                  </a:lnTo>
                  <a:lnTo>
                    <a:pt x="1465" y="1058"/>
                  </a:lnTo>
                  <a:lnTo>
                    <a:pt x="1547" y="936"/>
                  </a:lnTo>
                  <a:lnTo>
                    <a:pt x="1669" y="814"/>
                  </a:lnTo>
                  <a:lnTo>
                    <a:pt x="1831" y="773"/>
                  </a:lnTo>
                  <a:lnTo>
                    <a:pt x="1913" y="773"/>
                  </a:lnTo>
                  <a:lnTo>
                    <a:pt x="1994" y="814"/>
                  </a:lnTo>
                  <a:lnTo>
                    <a:pt x="2075" y="936"/>
                  </a:lnTo>
                  <a:lnTo>
                    <a:pt x="2075" y="1058"/>
                  </a:lnTo>
                  <a:lnTo>
                    <a:pt x="2075" y="1220"/>
                  </a:lnTo>
                  <a:lnTo>
                    <a:pt x="2075" y="1546"/>
                  </a:lnTo>
                  <a:lnTo>
                    <a:pt x="2116" y="1830"/>
                  </a:lnTo>
                  <a:lnTo>
                    <a:pt x="2157" y="1912"/>
                  </a:lnTo>
                  <a:lnTo>
                    <a:pt x="2238" y="1953"/>
                  </a:lnTo>
                  <a:lnTo>
                    <a:pt x="2360" y="1993"/>
                  </a:lnTo>
                  <a:lnTo>
                    <a:pt x="2441" y="1912"/>
                  </a:lnTo>
                  <a:lnTo>
                    <a:pt x="2523" y="1871"/>
                  </a:lnTo>
                  <a:lnTo>
                    <a:pt x="2523" y="1790"/>
                  </a:lnTo>
                  <a:lnTo>
                    <a:pt x="2523" y="1546"/>
                  </a:lnTo>
                  <a:lnTo>
                    <a:pt x="2523" y="1342"/>
                  </a:lnTo>
                  <a:lnTo>
                    <a:pt x="2523" y="1098"/>
                  </a:lnTo>
                  <a:lnTo>
                    <a:pt x="2563" y="854"/>
                  </a:lnTo>
                  <a:lnTo>
                    <a:pt x="2604" y="692"/>
                  </a:lnTo>
                  <a:lnTo>
                    <a:pt x="2726" y="488"/>
                  </a:lnTo>
                  <a:lnTo>
                    <a:pt x="2807" y="407"/>
                  </a:lnTo>
                  <a:lnTo>
                    <a:pt x="2889" y="366"/>
                  </a:lnTo>
                  <a:close/>
                  <a:moveTo>
                    <a:pt x="2807" y="0"/>
                  </a:moveTo>
                  <a:lnTo>
                    <a:pt x="2563" y="81"/>
                  </a:lnTo>
                  <a:lnTo>
                    <a:pt x="2401" y="244"/>
                  </a:lnTo>
                  <a:lnTo>
                    <a:pt x="2238" y="448"/>
                  </a:lnTo>
                  <a:lnTo>
                    <a:pt x="2225" y="499"/>
                  </a:lnTo>
                  <a:lnTo>
                    <a:pt x="2157" y="448"/>
                  </a:lnTo>
                  <a:lnTo>
                    <a:pt x="1953" y="407"/>
                  </a:lnTo>
                  <a:lnTo>
                    <a:pt x="1750" y="407"/>
                  </a:lnTo>
                  <a:lnTo>
                    <a:pt x="1465" y="488"/>
                  </a:lnTo>
                  <a:lnTo>
                    <a:pt x="1262" y="610"/>
                  </a:lnTo>
                  <a:lnTo>
                    <a:pt x="1140" y="814"/>
                  </a:lnTo>
                  <a:lnTo>
                    <a:pt x="1070" y="1023"/>
                  </a:lnTo>
                  <a:lnTo>
                    <a:pt x="1070" y="1023"/>
                  </a:lnTo>
                  <a:lnTo>
                    <a:pt x="977" y="976"/>
                  </a:lnTo>
                  <a:lnTo>
                    <a:pt x="774" y="976"/>
                  </a:lnTo>
                  <a:lnTo>
                    <a:pt x="611" y="1017"/>
                  </a:lnTo>
                  <a:lnTo>
                    <a:pt x="489" y="1098"/>
                  </a:lnTo>
                  <a:lnTo>
                    <a:pt x="408" y="1180"/>
                  </a:lnTo>
                  <a:lnTo>
                    <a:pt x="326" y="1302"/>
                  </a:lnTo>
                  <a:lnTo>
                    <a:pt x="204" y="1586"/>
                  </a:lnTo>
                  <a:lnTo>
                    <a:pt x="123" y="1871"/>
                  </a:lnTo>
                  <a:lnTo>
                    <a:pt x="42" y="3336"/>
                  </a:lnTo>
                  <a:lnTo>
                    <a:pt x="1" y="4800"/>
                  </a:lnTo>
                  <a:lnTo>
                    <a:pt x="42" y="6264"/>
                  </a:lnTo>
                  <a:lnTo>
                    <a:pt x="82" y="7729"/>
                  </a:lnTo>
                  <a:lnTo>
                    <a:pt x="204" y="9152"/>
                  </a:lnTo>
                  <a:lnTo>
                    <a:pt x="408" y="10535"/>
                  </a:lnTo>
                  <a:lnTo>
                    <a:pt x="570" y="11959"/>
                  </a:lnTo>
                  <a:lnTo>
                    <a:pt x="692" y="12650"/>
                  </a:lnTo>
                  <a:lnTo>
                    <a:pt x="814" y="13342"/>
                  </a:lnTo>
                  <a:lnTo>
                    <a:pt x="977" y="13911"/>
                  </a:lnTo>
                  <a:lnTo>
                    <a:pt x="1180" y="14481"/>
                  </a:lnTo>
                  <a:lnTo>
                    <a:pt x="1465" y="15010"/>
                  </a:lnTo>
                  <a:lnTo>
                    <a:pt x="1791" y="15498"/>
                  </a:lnTo>
                  <a:lnTo>
                    <a:pt x="2157" y="15945"/>
                  </a:lnTo>
                  <a:lnTo>
                    <a:pt x="2604" y="16311"/>
                  </a:lnTo>
                  <a:lnTo>
                    <a:pt x="3092" y="16637"/>
                  </a:lnTo>
                  <a:lnTo>
                    <a:pt x="3580" y="16921"/>
                  </a:lnTo>
                  <a:lnTo>
                    <a:pt x="4353" y="17206"/>
                  </a:lnTo>
                  <a:lnTo>
                    <a:pt x="5126" y="17450"/>
                  </a:lnTo>
                  <a:lnTo>
                    <a:pt x="5899" y="17653"/>
                  </a:lnTo>
                  <a:lnTo>
                    <a:pt x="6712" y="17816"/>
                  </a:lnTo>
                  <a:lnTo>
                    <a:pt x="6956" y="17898"/>
                  </a:lnTo>
                  <a:lnTo>
                    <a:pt x="7201" y="17898"/>
                  </a:lnTo>
                  <a:lnTo>
                    <a:pt x="7282" y="17816"/>
                  </a:lnTo>
                  <a:lnTo>
                    <a:pt x="7363" y="17735"/>
                  </a:lnTo>
                  <a:lnTo>
                    <a:pt x="7404" y="17491"/>
                  </a:lnTo>
                  <a:lnTo>
                    <a:pt x="7689" y="16718"/>
                  </a:lnTo>
                  <a:lnTo>
                    <a:pt x="8136" y="15172"/>
                  </a:lnTo>
                  <a:lnTo>
                    <a:pt x="8584" y="13586"/>
                  </a:lnTo>
                  <a:lnTo>
                    <a:pt x="8584" y="13464"/>
                  </a:lnTo>
                  <a:lnTo>
                    <a:pt x="8543" y="13423"/>
                  </a:lnTo>
                  <a:lnTo>
                    <a:pt x="8502" y="13383"/>
                  </a:lnTo>
                  <a:lnTo>
                    <a:pt x="7811" y="13016"/>
                  </a:lnTo>
                  <a:lnTo>
                    <a:pt x="7119" y="12650"/>
                  </a:lnTo>
                  <a:lnTo>
                    <a:pt x="6794" y="12447"/>
                  </a:lnTo>
                  <a:lnTo>
                    <a:pt x="6509" y="12162"/>
                  </a:lnTo>
                  <a:lnTo>
                    <a:pt x="6224" y="11918"/>
                  </a:lnTo>
                  <a:lnTo>
                    <a:pt x="5980" y="11593"/>
                  </a:lnTo>
                  <a:lnTo>
                    <a:pt x="5777" y="11227"/>
                  </a:lnTo>
                  <a:lnTo>
                    <a:pt x="5573" y="10820"/>
                  </a:lnTo>
                  <a:lnTo>
                    <a:pt x="5411" y="10413"/>
                  </a:lnTo>
                  <a:lnTo>
                    <a:pt x="5248" y="9966"/>
                  </a:lnTo>
                  <a:lnTo>
                    <a:pt x="5004" y="9112"/>
                  </a:lnTo>
                  <a:lnTo>
                    <a:pt x="4882" y="8257"/>
                  </a:lnTo>
                  <a:lnTo>
                    <a:pt x="4760" y="7281"/>
                  </a:lnTo>
                  <a:lnTo>
                    <a:pt x="4679" y="6305"/>
                  </a:lnTo>
                  <a:lnTo>
                    <a:pt x="4638" y="4393"/>
                  </a:lnTo>
                  <a:lnTo>
                    <a:pt x="4597" y="2522"/>
                  </a:lnTo>
                  <a:lnTo>
                    <a:pt x="4557" y="1627"/>
                  </a:lnTo>
                  <a:lnTo>
                    <a:pt x="4516" y="1180"/>
                  </a:lnTo>
                  <a:lnTo>
                    <a:pt x="4435" y="732"/>
                  </a:lnTo>
                  <a:lnTo>
                    <a:pt x="4394" y="570"/>
                  </a:lnTo>
                  <a:lnTo>
                    <a:pt x="4313" y="448"/>
                  </a:lnTo>
                  <a:lnTo>
                    <a:pt x="4231" y="325"/>
                  </a:lnTo>
                  <a:lnTo>
                    <a:pt x="4109" y="244"/>
                  </a:lnTo>
                  <a:lnTo>
                    <a:pt x="3865" y="244"/>
                  </a:lnTo>
                  <a:lnTo>
                    <a:pt x="3702" y="325"/>
                  </a:lnTo>
                  <a:lnTo>
                    <a:pt x="3580" y="448"/>
                  </a:lnTo>
                  <a:lnTo>
                    <a:pt x="3542" y="543"/>
                  </a:lnTo>
                  <a:lnTo>
                    <a:pt x="3540" y="529"/>
                  </a:lnTo>
                  <a:lnTo>
                    <a:pt x="3418" y="285"/>
                  </a:lnTo>
                  <a:lnTo>
                    <a:pt x="3377" y="163"/>
                  </a:lnTo>
                  <a:lnTo>
                    <a:pt x="3296" y="81"/>
                  </a:lnTo>
                  <a:lnTo>
                    <a:pt x="3174" y="41"/>
                  </a:lnTo>
                  <a:lnTo>
                    <a:pt x="30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35"/>
            <p:cNvSpPr/>
            <p:nvPr/>
          </p:nvSpPr>
          <p:spPr>
            <a:xfrm>
              <a:off x="5803762" y="3030662"/>
              <a:ext cx="46" cy="4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8B0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35"/>
            <p:cNvSpPr/>
            <p:nvPr/>
          </p:nvSpPr>
          <p:spPr>
            <a:xfrm>
              <a:off x="5790720" y="2796103"/>
              <a:ext cx="817137" cy="599377"/>
            </a:xfrm>
            <a:custGeom>
              <a:avLst/>
              <a:gdLst/>
              <a:ahLst/>
              <a:cxnLst/>
              <a:rect l="l" t="t" r="r" b="b"/>
              <a:pathLst>
                <a:path w="17858" h="13099" extrusionOk="0">
                  <a:moveTo>
                    <a:pt x="1506" y="1"/>
                  </a:moveTo>
                  <a:lnTo>
                    <a:pt x="1424" y="82"/>
                  </a:lnTo>
                  <a:lnTo>
                    <a:pt x="1343" y="164"/>
                  </a:lnTo>
                  <a:lnTo>
                    <a:pt x="1221" y="367"/>
                  </a:lnTo>
                  <a:lnTo>
                    <a:pt x="1058" y="733"/>
                  </a:lnTo>
                  <a:lnTo>
                    <a:pt x="936" y="1059"/>
                  </a:lnTo>
                  <a:lnTo>
                    <a:pt x="652" y="1994"/>
                  </a:lnTo>
                  <a:lnTo>
                    <a:pt x="408" y="2970"/>
                  </a:lnTo>
                  <a:lnTo>
                    <a:pt x="204" y="3906"/>
                  </a:lnTo>
                  <a:lnTo>
                    <a:pt x="1" y="4882"/>
                  </a:lnTo>
                  <a:lnTo>
                    <a:pt x="41" y="4963"/>
                  </a:lnTo>
                  <a:lnTo>
                    <a:pt x="82" y="5085"/>
                  </a:lnTo>
                  <a:lnTo>
                    <a:pt x="163" y="5126"/>
                  </a:lnTo>
                  <a:lnTo>
                    <a:pt x="367" y="5126"/>
                  </a:lnTo>
                  <a:lnTo>
                    <a:pt x="733" y="5208"/>
                  </a:lnTo>
                  <a:lnTo>
                    <a:pt x="1872" y="5492"/>
                  </a:lnTo>
                  <a:lnTo>
                    <a:pt x="3174" y="5777"/>
                  </a:lnTo>
                  <a:lnTo>
                    <a:pt x="4475" y="6062"/>
                  </a:lnTo>
                  <a:lnTo>
                    <a:pt x="4801" y="6143"/>
                  </a:lnTo>
                  <a:lnTo>
                    <a:pt x="5167" y="6184"/>
                  </a:lnTo>
                  <a:lnTo>
                    <a:pt x="5207" y="7038"/>
                  </a:lnTo>
                  <a:lnTo>
                    <a:pt x="5289" y="7892"/>
                  </a:lnTo>
                  <a:lnTo>
                    <a:pt x="5533" y="9601"/>
                  </a:lnTo>
                  <a:lnTo>
                    <a:pt x="5817" y="11268"/>
                  </a:lnTo>
                  <a:lnTo>
                    <a:pt x="6143" y="12977"/>
                  </a:lnTo>
                  <a:lnTo>
                    <a:pt x="6184" y="13017"/>
                  </a:lnTo>
                  <a:lnTo>
                    <a:pt x="6224" y="13058"/>
                  </a:lnTo>
                  <a:lnTo>
                    <a:pt x="6346" y="13099"/>
                  </a:lnTo>
                  <a:lnTo>
                    <a:pt x="7729" y="13099"/>
                  </a:lnTo>
                  <a:lnTo>
                    <a:pt x="9153" y="13058"/>
                  </a:lnTo>
                  <a:lnTo>
                    <a:pt x="11919" y="13058"/>
                  </a:lnTo>
                  <a:lnTo>
                    <a:pt x="13261" y="13017"/>
                  </a:lnTo>
                  <a:lnTo>
                    <a:pt x="14604" y="12977"/>
                  </a:lnTo>
                  <a:lnTo>
                    <a:pt x="15946" y="12855"/>
                  </a:lnTo>
                  <a:lnTo>
                    <a:pt x="16597" y="12773"/>
                  </a:lnTo>
                  <a:lnTo>
                    <a:pt x="17247" y="12651"/>
                  </a:lnTo>
                  <a:lnTo>
                    <a:pt x="17695" y="12570"/>
                  </a:lnTo>
                  <a:lnTo>
                    <a:pt x="17817" y="12489"/>
                  </a:lnTo>
                  <a:lnTo>
                    <a:pt x="17858" y="12448"/>
                  </a:lnTo>
                  <a:lnTo>
                    <a:pt x="17858" y="12367"/>
                  </a:lnTo>
                  <a:lnTo>
                    <a:pt x="17654" y="10455"/>
                  </a:lnTo>
                  <a:lnTo>
                    <a:pt x="17492" y="8543"/>
                  </a:lnTo>
                  <a:lnTo>
                    <a:pt x="17329" y="6672"/>
                  </a:lnTo>
                  <a:lnTo>
                    <a:pt x="17207" y="5696"/>
                  </a:lnTo>
                  <a:lnTo>
                    <a:pt x="17044" y="4760"/>
                  </a:lnTo>
                  <a:lnTo>
                    <a:pt x="16881" y="3825"/>
                  </a:lnTo>
                  <a:lnTo>
                    <a:pt x="16637" y="2930"/>
                  </a:lnTo>
                  <a:lnTo>
                    <a:pt x="16556" y="2645"/>
                  </a:lnTo>
                  <a:lnTo>
                    <a:pt x="16393" y="2401"/>
                  </a:lnTo>
                  <a:lnTo>
                    <a:pt x="16190" y="2197"/>
                  </a:lnTo>
                  <a:lnTo>
                    <a:pt x="15946" y="1994"/>
                  </a:lnTo>
                  <a:lnTo>
                    <a:pt x="15620" y="1831"/>
                  </a:lnTo>
                  <a:lnTo>
                    <a:pt x="15254" y="1709"/>
                  </a:lnTo>
                  <a:lnTo>
                    <a:pt x="14929" y="1587"/>
                  </a:lnTo>
                  <a:lnTo>
                    <a:pt x="14563" y="1506"/>
                  </a:lnTo>
                  <a:lnTo>
                    <a:pt x="13790" y="1425"/>
                  </a:lnTo>
                  <a:lnTo>
                    <a:pt x="13058" y="1343"/>
                  </a:lnTo>
                  <a:lnTo>
                    <a:pt x="12041" y="1262"/>
                  </a:lnTo>
                  <a:lnTo>
                    <a:pt x="11024" y="1221"/>
                  </a:lnTo>
                  <a:lnTo>
                    <a:pt x="8990" y="1099"/>
                  </a:lnTo>
                  <a:lnTo>
                    <a:pt x="6956" y="977"/>
                  </a:lnTo>
                  <a:lnTo>
                    <a:pt x="5939" y="896"/>
                  </a:lnTo>
                  <a:lnTo>
                    <a:pt x="4923" y="733"/>
                  </a:lnTo>
                  <a:lnTo>
                    <a:pt x="3946" y="570"/>
                  </a:lnTo>
                  <a:lnTo>
                    <a:pt x="2970" y="367"/>
                  </a:lnTo>
                  <a:lnTo>
                    <a:pt x="2035" y="123"/>
                  </a:lnTo>
                  <a:lnTo>
                    <a:pt x="1791" y="42"/>
                  </a:lnTo>
                  <a:lnTo>
                    <a:pt x="16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35"/>
            <p:cNvSpPr/>
            <p:nvPr/>
          </p:nvSpPr>
          <p:spPr>
            <a:xfrm>
              <a:off x="6367737" y="3501565"/>
              <a:ext cx="115446" cy="61452"/>
            </a:xfrm>
            <a:custGeom>
              <a:avLst/>
              <a:gdLst/>
              <a:ahLst/>
              <a:cxnLst/>
              <a:rect l="l" t="t" r="r" b="b"/>
              <a:pathLst>
                <a:path w="2523" h="1343" extrusionOk="0">
                  <a:moveTo>
                    <a:pt x="2238" y="0"/>
                  </a:moveTo>
                  <a:lnTo>
                    <a:pt x="122" y="976"/>
                  </a:lnTo>
                  <a:lnTo>
                    <a:pt x="41" y="1058"/>
                  </a:lnTo>
                  <a:lnTo>
                    <a:pt x="0" y="1098"/>
                  </a:lnTo>
                  <a:lnTo>
                    <a:pt x="0" y="1180"/>
                  </a:lnTo>
                  <a:lnTo>
                    <a:pt x="41" y="1261"/>
                  </a:lnTo>
                  <a:lnTo>
                    <a:pt x="82" y="1343"/>
                  </a:lnTo>
                  <a:lnTo>
                    <a:pt x="326" y="1343"/>
                  </a:lnTo>
                  <a:lnTo>
                    <a:pt x="2441" y="366"/>
                  </a:lnTo>
                  <a:lnTo>
                    <a:pt x="2482" y="326"/>
                  </a:lnTo>
                  <a:lnTo>
                    <a:pt x="2522" y="244"/>
                  </a:lnTo>
                  <a:lnTo>
                    <a:pt x="2522" y="163"/>
                  </a:lnTo>
                  <a:lnTo>
                    <a:pt x="2522" y="82"/>
                  </a:lnTo>
                  <a:lnTo>
                    <a:pt x="2441" y="41"/>
                  </a:lnTo>
                  <a:lnTo>
                    <a:pt x="24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35"/>
            <p:cNvSpPr/>
            <p:nvPr/>
          </p:nvSpPr>
          <p:spPr>
            <a:xfrm>
              <a:off x="6425439" y="3570432"/>
              <a:ext cx="48411" cy="27958"/>
            </a:xfrm>
            <a:custGeom>
              <a:avLst/>
              <a:gdLst/>
              <a:ahLst/>
              <a:cxnLst/>
              <a:rect l="l" t="t" r="r" b="b"/>
              <a:pathLst>
                <a:path w="1058" h="611" extrusionOk="0">
                  <a:moveTo>
                    <a:pt x="82" y="0"/>
                  </a:moveTo>
                  <a:lnTo>
                    <a:pt x="41" y="82"/>
                  </a:lnTo>
                  <a:lnTo>
                    <a:pt x="0" y="122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2" y="366"/>
                  </a:lnTo>
                  <a:lnTo>
                    <a:pt x="773" y="610"/>
                  </a:lnTo>
                  <a:lnTo>
                    <a:pt x="855" y="610"/>
                  </a:lnTo>
                  <a:lnTo>
                    <a:pt x="936" y="570"/>
                  </a:lnTo>
                  <a:lnTo>
                    <a:pt x="1017" y="529"/>
                  </a:lnTo>
                  <a:lnTo>
                    <a:pt x="1058" y="448"/>
                  </a:lnTo>
                  <a:lnTo>
                    <a:pt x="1058" y="366"/>
                  </a:lnTo>
                  <a:lnTo>
                    <a:pt x="1017" y="326"/>
                  </a:lnTo>
                  <a:lnTo>
                    <a:pt x="977" y="244"/>
                  </a:lnTo>
                  <a:lnTo>
                    <a:pt x="895" y="204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35"/>
            <p:cNvSpPr/>
            <p:nvPr/>
          </p:nvSpPr>
          <p:spPr>
            <a:xfrm>
              <a:off x="6367737" y="2377319"/>
              <a:ext cx="57746" cy="24251"/>
            </a:xfrm>
            <a:custGeom>
              <a:avLst/>
              <a:gdLst/>
              <a:ahLst/>
              <a:cxnLst/>
              <a:rect l="l" t="t" r="r" b="b"/>
              <a:pathLst>
                <a:path w="1262" h="530" extrusionOk="0">
                  <a:moveTo>
                    <a:pt x="1058" y="1"/>
                  </a:moveTo>
                  <a:lnTo>
                    <a:pt x="204" y="123"/>
                  </a:lnTo>
                  <a:lnTo>
                    <a:pt x="122" y="123"/>
                  </a:lnTo>
                  <a:lnTo>
                    <a:pt x="82" y="164"/>
                  </a:lnTo>
                  <a:lnTo>
                    <a:pt x="0" y="245"/>
                  </a:lnTo>
                  <a:lnTo>
                    <a:pt x="0" y="326"/>
                  </a:lnTo>
                  <a:lnTo>
                    <a:pt x="41" y="408"/>
                  </a:lnTo>
                  <a:lnTo>
                    <a:pt x="82" y="448"/>
                  </a:lnTo>
                  <a:lnTo>
                    <a:pt x="122" y="530"/>
                  </a:lnTo>
                  <a:lnTo>
                    <a:pt x="204" y="530"/>
                  </a:lnTo>
                  <a:lnTo>
                    <a:pt x="1058" y="408"/>
                  </a:lnTo>
                  <a:lnTo>
                    <a:pt x="1139" y="408"/>
                  </a:lnTo>
                  <a:lnTo>
                    <a:pt x="1221" y="367"/>
                  </a:lnTo>
                  <a:lnTo>
                    <a:pt x="1261" y="286"/>
                  </a:lnTo>
                  <a:lnTo>
                    <a:pt x="1261" y="204"/>
                  </a:lnTo>
                  <a:lnTo>
                    <a:pt x="1261" y="123"/>
                  </a:lnTo>
                  <a:lnTo>
                    <a:pt x="1221" y="82"/>
                  </a:lnTo>
                  <a:lnTo>
                    <a:pt x="1139" y="42"/>
                  </a:lnTo>
                  <a:lnTo>
                    <a:pt x="105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35"/>
            <p:cNvSpPr/>
            <p:nvPr/>
          </p:nvSpPr>
          <p:spPr>
            <a:xfrm>
              <a:off x="6404939" y="2427608"/>
              <a:ext cx="48457" cy="20499"/>
            </a:xfrm>
            <a:custGeom>
              <a:avLst/>
              <a:gdLst/>
              <a:ahLst/>
              <a:cxnLst/>
              <a:rect l="l" t="t" r="r" b="b"/>
              <a:pathLst>
                <a:path w="1059" h="448" extrusionOk="0">
                  <a:moveTo>
                    <a:pt x="855" y="0"/>
                  </a:moveTo>
                  <a:lnTo>
                    <a:pt x="204" y="41"/>
                  </a:lnTo>
                  <a:lnTo>
                    <a:pt x="123" y="41"/>
                  </a:lnTo>
                  <a:lnTo>
                    <a:pt x="82" y="81"/>
                  </a:lnTo>
                  <a:lnTo>
                    <a:pt x="42" y="163"/>
                  </a:lnTo>
                  <a:lnTo>
                    <a:pt x="1" y="244"/>
                  </a:lnTo>
                  <a:lnTo>
                    <a:pt x="42" y="326"/>
                  </a:lnTo>
                  <a:lnTo>
                    <a:pt x="82" y="366"/>
                  </a:lnTo>
                  <a:lnTo>
                    <a:pt x="123" y="407"/>
                  </a:lnTo>
                  <a:lnTo>
                    <a:pt x="204" y="448"/>
                  </a:lnTo>
                  <a:lnTo>
                    <a:pt x="855" y="407"/>
                  </a:lnTo>
                  <a:lnTo>
                    <a:pt x="936" y="407"/>
                  </a:lnTo>
                  <a:lnTo>
                    <a:pt x="1018" y="366"/>
                  </a:lnTo>
                  <a:lnTo>
                    <a:pt x="1058" y="285"/>
                  </a:lnTo>
                  <a:lnTo>
                    <a:pt x="1058" y="204"/>
                  </a:lnTo>
                  <a:lnTo>
                    <a:pt x="1058" y="122"/>
                  </a:lnTo>
                  <a:lnTo>
                    <a:pt x="1018" y="81"/>
                  </a:lnTo>
                  <a:lnTo>
                    <a:pt x="936" y="41"/>
                  </a:lnTo>
                  <a:lnTo>
                    <a:pt x="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35"/>
            <p:cNvSpPr/>
            <p:nvPr/>
          </p:nvSpPr>
          <p:spPr>
            <a:xfrm>
              <a:off x="6455228" y="2487140"/>
              <a:ext cx="42829" cy="20545"/>
            </a:xfrm>
            <a:custGeom>
              <a:avLst/>
              <a:gdLst/>
              <a:ahLst/>
              <a:cxnLst/>
              <a:rect l="l" t="t" r="r" b="b"/>
              <a:pathLst>
                <a:path w="936" h="449" extrusionOk="0">
                  <a:moveTo>
                    <a:pt x="732" y="1"/>
                  </a:moveTo>
                  <a:lnTo>
                    <a:pt x="204" y="41"/>
                  </a:lnTo>
                  <a:lnTo>
                    <a:pt x="122" y="82"/>
                  </a:lnTo>
                  <a:lnTo>
                    <a:pt x="41" y="123"/>
                  </a:lnTo>
                  <a:lnTo>
                    <a:pt x="0" y="163"/>
                  </a:lnTo>
                  <a:lnTo>
                    <a:pt x="0" y="245"/>
                  </a:lnTo>
                  <a:lnTo>
                    <a:pt x="0" y="326"/>
                  </a:lnTo>
                  <a:lnTo>
                    <a:pt x="41" y="408"/>
                  </a:lnTo>
                  <a:lnTo>
                    <a:pt x="122" y="448"/>
                  </a:lnTo>
                  <a:lnTo>
                    <a:pt x="204" y="448"/>
                  </a:lnTo>
                  <a:lnTo>
                    <a:pt x="732" y="408"/>
                  </a:lnTo>
                  <a:lnTo>
                    <a:pt x="814" y="408"/>
                  </a:lnTo>
                  <a:lnTo>
                    <a:pt x="895" y="326"/>
                  </a:lnTo>
                  <a:lnTo>
                    <a:pt x="936" y="285"/>
                  </a:lnTo>
                  <a:lnTo>
                    <a:pt x="936" y="204"/>
                  </a:lnTo>
                  <a:lnTo>
                    <a:pt x="936" y="123"/>
                  </a:lnTo>
                  <a:lnTo>
                    <a:pt x="895" y="82"/>
                  </a:lnTo>
                  <a:lnTo>
                    <a:pt x="8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35"/>
            <p:cNvSpPr/>
            <p:nvPr/>
          </p:nvSpPr>
          <p:spPr>
            <a:xfrm>
              <a:off x="6492430" y="2537429"/>
              <a:ext cx="33540" cy="20499"/>
            </a:xfrm>
            <a:custGeom>
              <a:avLst/>
              <a:gdLst/>
              <a:ahLst/>
              <a:cxnLst/>
              <a:rect l="l" t="t" r="r" b="b"/>
              <a:pathLst>
                <a:path w="733" h="448" extrusionOk="0">
                  <a:moveTo>
                    <a:pt x="489" y="0"/>
                  </a:moveTo>
                  <a:lnTo>
                    <a:pt x="163" y="41"/>
                  </a:lnTo>
                  <a:lnTo>
                    <a:pt x="82" y="81"/>
                  </a:lnTo>
                  <a:lnTo>
                    <a:pt x="41" y="163"/>
                  </a:lnTo>
                  <a:lnTo>
                    <a:pt x="1" y="203"/>
                  </a:lnTo>
                  <a:lnTo>
                    <a:pt x="1" y="285"/>
                  </a:lnTo>
                  <a:lnTo>
                    <a:pt x="41" y="366"/>
                  </a:lnTo>
                  <a:lnTo>
                    <a:pt x="82" y="407"/>
                  </a:lnTo>
                  <a:lnTo>
                    <a:pt x="163" y="447"/>
                  </a:lnTo>
                  <a:lnTo>
                    <a:pt x="245" y="447"/>
                  </a:lnTo>
                  <a:lnTo>
                    <a:pt x="570" y="366"/>
                  </a:lnTo>
                  <a:lnTo>
                    <a:pt x="651" y="366"/>
                  </a:lnTo>
                  <a:lnTo>
                    <a:pt x="692" y="285"/>
                  </a:lnTo>
                  <a:lnTo>
                    <a:pt x="733" y="203"/>
                  </a:lnTo>
                  <a:lnTo>
                    <a:pt x="733" y="122"/>
                  </a:lnTo>
                  <a:lnTo>
                    <a:pt x="692" y="81"/>
                  </a:lnTo>
                  <a:lnTo>
                    <a:pt x="611" y="41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35"/>
            <p:cNvSpPr/>
            <p:nvPr/>
          </p:nvSpPr>
          <p:spPr>
            <a:xfrm>
              <a:off x="6546425" y="2595084"/>
              <a:ext cx="33540" cy="16839"/>
            </a:xfrm>
            <a:custGeom>
              <a:avLst/>
              <a:gdLst/>
              <a:ahLst/>
              <a:cxnLst/>
              <a:rect l="l" t="t" r="r" b="b"/>
              <a:pathLst>
                <a:path w="733" h="368" extrusionOk="0">
                  <a:moveTo>
                    <a:pt x="122" y="1"/>
                  </a:moveTo>
                  <a:lnTo>
                    <a:pt x="82" y="4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45"/>
                  </a:lnTo>
                  <a:lnTo>
                    <a:pt x="82" y="326"/>
                  </a:lnTo>
                  <a:lnTo>
                    <a:pt x="122" y="367"/>
                  </a:lnTo>
                  <a:lnTo>
                    <a:pt x="610" y="367"/>
                  </a:lnTo>
                  <a:lnTo>
                    <a:pt x="692" y="326"/>
                  </a:lnTo>
                  <a:lnTo>
                    <a:pt x="732" y="245"/>
                  </a:lnTo>
                  <a:lnTo>
                    <a:pt x="732" y="204"/>
                  </a:lnTo>
                  <a:lnTo>
                    <a:pt x="732" y="123"/>
                  </a:lnTo>
                  <a:lnTo>
                    <a:pt x="692" y="42"/>
                  </a:lnTo>
                  <a:lnTo>
                    <a:pt x="6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35"/>
            <p:cNvSpPr/>
            <p:nvPr/>
          </p:nvSpPr>
          <p:spPr>
            <a:xfrm>
              <a:off x="6101559" y="4166027"/>
              <a:ext cx="286671" cy="161982"/>
            </a:xfrm>
            <a:custGeom>
              <a:avLst/>
              <a:gdLst/>
              <a:ahLst/>
              <a:cxnLst/>
              <a:rect l="l" t="t" r="r" b="b"/>
              <a:pathLst>
                <a:path w="6265" h="3540" extrusionOk="0">
                  <a:moveTo>
                    <a:pt x="2726" y="1"/>
                  </a:moveTo>
                  <a:lnTo>
                    <a:pt x="2645" y="41"/>
                  </a:lnTo>
                  <a:lnTo>
                    <a:pt x="2604" y="123"/>
                  </a:lnTo>
                  <a:lnTo>
                    <a:pt x="2604" y="245"/>
                  </a:lnTo>
                  <a:lnTo>
                    <a:pt x="2604" y="448"/>
                  </a:lnTo>
                  <a:lnTo>
                    <a:pt x="2645" y="611"/>
                  </a:lnTo>
                  <a:lnTo>
                    <a:pt x="2604" y="814"/>
                  </a:lnTo>
                  <a:lnTo>
                    <a:pt x="2523" y="977"/>
                  </a:lnTo>
                  <a:lnTo>
                    <a:pt x="2360" y="1140"/>
                  </a:lnTo>
                  <a:lnTo>
                    <a:pt x="2197" y="1262"/>
                  </a:lnTo>
                  <a:lnTo>
                    <a:pt x="1790" y="1506"/>
                  </a:lnTo>
                  <a:lnTo>
                    <a:pt x="1140" y="1953"/>
                  </a:lnTo>
                  <a:lnTo>
                    <a:pt x="529" y="2400"/>
                  </a:lnTo>
                  <a:lnTo>
                    <a:pt x="326" y="2604"/>
                  </a:lnTo>
                  <a:lnTo>
                    <a:pt x="123" y="2848"/>
                  </a:lnTo>
                  <a:lnTo>
                    <a:pt x="41" y="2970"/>
                  </a:lnTo>
                  <a:lnTo>
                    <a:pt x="1" y="3133"/>
                  </a:lnTo>
                  <a:lnTo>
                    <a:pt x="41" y="3255"/>
                  </a:lnTo>
                  <a:lnTo>
                    <a:pt x="123" y="3377"/>
                  </a:lnTo>
                  <a:lnTo>
                    <a:pt x="204" y="3458"/>
                  </a:lnTo>
                  <a:lnTo>
                    <a:pt x="285" y="3499"/>
                  </a:lnTo>
                  <a:lnTo>
                    <a:pt x="489" y="3539"/>
                  </a:lnTo>
                  <a:lnTo>
                    <a:pt x="692" y="3539"/>
                  </a:lnTo>
                  <a:lnTo>
                    <a:pt x="896" y="3499"/>
                  </a:lnTo>
                  <a:lnTo>
                    <a:pt x="2604" y="3173"/>
                  </a:lnTo>
                  <a:lnTo>
                    <a:pt x="3540" y="3011"/>
                  </a:lnTo>
                  <a:lnTo>
                    <a:pt x="4434" y="2807"/>
                  </a:lnTo>
                  <a:lnTo>
                    <a:pt x="5329" y="2563"/>
                  </a:lnTo>
                  <a:lnTo>
                    <a:pt x="5736" y="2400"/>
                  </a:lnTo>
                  <a:lnTo>
                    <a:pt x="6143" y="2238"/>
                  </a:lnTo>
                  <a:lnTo>
                    <a:pt x="6224" y="2156"/>
                  </a:lnTo>
                  <a:lnTo>
                    <a:pt x="6265" y="2075"/>
                  </a:lnTo>
                  <a:lnTo>
                    <a:pt x="6224" y="1262"/>
                  </a:lnTo>
                  <a:lnTo>
                    <a:pt x="6224" y="855"/>
                  </a:lnTo>
                  <a:lnTo>
                    <a:pt x="6183" y="448"/>
                  </a:lnTo>
                  <a:lnTo>
                    <a:pt x="6143" y="367"/>
                  </a:lnTo>
                  <a:lnTo>
                    <a:pt x="6061" y="326"/>
                  </a:lnTo>
                  <a:lnTo>
                    <a:pt x="6021" y="285"/>
                  </a:lnTo>
                  <a:lnTo>
                    <a:pt x="5939" y="285"/>
                  </a:lnTo>
                  <a:lnTo>
                    <a:pt x="4923" y="611"/>
                  </a:lnTo>
                  <a:lnTo>
                    <a:pt x="4231" y="773"/>
                  </a:lnTo>
                  <a:lnTo>
                    <a:pt x="3499" y="895"/>
                  </a:lnTo>
                  <a:lnTo>
                    <a:pt x="3417" y="611"/>
                  </a:lnTo>
                  <a:lnTo>
                    <a:pt x="3295" y="326"/>
                  </a:lnTo>
                  <a:lnTo>
                    <a:pt x="3214" y="204"/>
                  </a:lnTo>
                  <a:lnTo>
                    <a:pt x="3133" y="123"/>
                  </a:lnTo>
                  <a:lnTo>
                    <a:pt x="3011" y="41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rgbClr val="332C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35"/>
            <p:cNvSpPr/>
            <p:nvPr/>
          </p:nvSpPr>
          <p:spPr>
            <a:xfrm>
              <a:off x="6885176" y="3829152"/>
              <a:ext cx="46" cy="4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2C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35"/>
            <p:cNvSpPr/>
            <p:nvPr/>
          </p:nvSpPr>
          <p:spPr>
            <a:xfrm>
              <a:off x="6823768" y="3816110"/>
              <a:ext cx="126565" cy="284795"/>
            </a:xfrm>
            <a:custGeom>
              <a:avLst/>
              <a:gdLst/>
              <a:ahLst/>
              <a:cxnLst/>
              <a:rect l="l" t="t" r="r" b="b"/>
              <a:pathLst>
                <a:path w="2766" h="6224" extrusionOk="0">
                  <a:moveTo>
                    <a:pt x="1505" y="0"/>
                  </a:moveTo>
                  <a:lnTo>
                    <a:pt x="1383" y="82"/>
                  </a:lnTo>
                  <a:lnTo>
                    <a:pt x="1342" y="163"/>
                  </a:lnTo>
                  <a:lnTo>
                    <a:pt x="1342" y="285"/>
                  </a:lnTo>
                  <a:lnTo>
                    <a:pt x="1342" y="407"/>
                  </a:lnTo>
                  <a:lnTo>
                    <a:pt x="1342" y="692"/>
                  </a:lnTo>
                  <a:lnTo>
                    <a:pt x="1261" y="1383"/>
                  </a:lnTo>
                  <a:lnTo>
                    <a:pt x="1180" y="2075"/>
                  </a:lnTo>
                  <a:lnTo>
                    <a:pt x="1098" y="2034"/>
                  </a:lnTo>
                  <a:lnTo>
                    <a:pt x="976" y="1994"/>
                  </a:lnTo>
                  <a:lnTo>
                    <a:pt x="814" y="1994"/>
                  </a:lnTo>
                  <a:lnTo>
                    <a:pt x="692" y="2034"/>
                  </a:lnTo>
                  <a:lnTo>
                    <a:pt x="488" y="2156"/>
                  </a:lnTo>
                  <a:lnTo>
                    <a:pt x="285" y="2319"/>
                  </a:lnTo>
                  <a:lnTo>
                    <a:pt x="122" y="2563"/>
                  </a:lnTo>
                  <a:lnTo>
                    <a:pt x="41" y="2766"/>
                  </a:lnTo>
                  <a:lnTo>
                    <a:pt x="0" y="2888"/>
                  </a:lnTo>
                  <a:lnTo>
                    <a:pt x="0" y="2970"/>
                  </a:lnTo>
                  <a:lnTo>
                    <a:pt x="41" y="3011"/>
                  </a:lnTo>
                  <a:lnTo>
                    <a:pt x="122" y="3092"/>
                  </a:lnTo>
                  <a:lnTo>
                    <a:pt x="285" y="3133"/>
                  </a:lnTo>
                  <a:lnTo>
                    <a:pt x="407" y="3255"/>
                  </a:lnTo>
                  <a:lnTo>
                    <a:pt x="488" y="3377"/>
                  </a:lnTo>
                  <a:lnTo>
                    <a:pt x="488" y="3539"/>
                  </a:lnTo>
                  <a:lnTo>
                    <a:pt x="488" y="3824"/>
                  </a:lnTo>
                  <a:lnTo>
                    <a:pt x="488" y="4109"/>
                  </a:lnTo>
                  <a:lnTo>
                    <a:pt x="529" y="4800"/>
                  </a:lnTo>
                  <a:lnTo>
                    <a:pt x="651" y="5492"/>
                  </a:lnTo>
                  <a:lnTo>
                    <a:pt x="692" y="5736"/>
                  </a:lnTo>
                  <a:lnTo>
                    <a:pt x="814" y="5939"/>
                  </a:lnTo>
                  <a:lnTo>
                    <a:pt x="936" y="6102"/>
                  </a:lnTo>
                  <a:lnTo>
                    <a:pt x="1017" y="6143"/>
                  </a:lnTo>
                  <a:lnTo>
                    <a:pt x="1139" y="6183"/>
                  </a:lnTo>
                  <a:lnTo>
                    <a:pt x="1302" y="6224"/>
                  </a:lnTo>
                  <a:lnTo>
                    <a:pt x="1464" y="6183"/>
                  </a:lnTo>
                  <a:lnTo>
                    <a:pt x="1627" y="6102"/>
                  </a:lnTo>
                  <a:lnTo>
                    <a:pt x="1790" y="5980"/>
                  </a:lnTo>
                  <a:lnTo>
                    <a:pt x="1871" y="5858"/>
                  </a:lnTo>
                  <a:lnTo>
                    <a:pt x="1952" y="5695"/>
                  </a:lnTo>
                  <a:lnTo>
                    <a:pt x="2075" y="5329"/>
                  </a:lnTo>
                  <a:lnTo>
                    <a:pt x="2115" y="4963"/>
                  </a:lnTo>
                  <a:lnTo>
                    <a:pt x="2156" y="4597"/>
                  </a:lnTo>
                  <a:lnTo>
                    <a:pt x="2278" y="3946"/>
                  </a:lnTo>
                  <a:lnTo>
                    <a:pt x="2441" y="3336"/>
                  </a:lnTo>
                  <a:lnTo>
                    <a:pt x="2603" y="2685"/>
                  </a:lnTo>
                  <a:lnTo>
                    <a:pt x="2725" y="2034"/>
                  </a:lnTo>
                  <a:lnTo>
                    <a:pt x="2766" y="1709"/>
                  </a:lnTo>
                  <a:lnTo>
                    <a:pt x="2766" y="1383"/>
                  </a:lnTo>
                  <a:lnTo>
                    <a:pt x="2725" y="1058"/>
                  </a:lnTo>
                  <a:lnTo>
                    <a:pt x="2603" y="733"/>
                  </a:lnTo>
                  <a:lnTo>
                    <a:pt x="2400" y="489"/>
                  </a:lnTo>
                  <a:lnTo>
                    <a:pt x="2156" y="285"/>
                  </a:lnTo>
                  <a:lnTo>
                    <a:pt x="1871" y="163"/>
                  </a:lnTo>
                  <a:lnTo>
                    <a:pt x="15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35"/>
            <p:cNvSpPr/>
            <p:nvPr/>
          </p:nvSpPr>
          <p:spPr>
            <a:xfrm>
              <a:off x="5211873" y="1569540"/>
              <a:ext cx="804097" cy="426277"/>
            </a:xfrm>
            <a:custGeom>
              <a:avLst/>
              <a:gdLst/>
              <a:ahLst/>
              <a:cxnLst/>
              <a:rect l="l" t="t" r="r" b="b"/>
              <a:pathLst>
                <a:path w="17573" h="9316" extrusionOk="0">
                  <a:moveTo>
                    <a:pt x="16352" y="0"/>
                  </a:moveTo>
                  <a:lnTo>
                    <a:pt x="16190" y="41"/>
                  </a:lnTo>
                  <a:lnTo>
                    <a:pt x="16068" y="82"/>
                  </a:lnTo>
                  <a:lnTo>
                    <a:pt x="15132" y="489"/>
                  </a:lnTo>
                  <a:lnTo>
                    <a:pt x="14196" y="977"/>
                  </a:lnTo>
                  <a:lnTo>
                    <a:pt x="12366" y="1994"/>
                  </a:lnTo>
                  <a:lnTo>
                    <a:pt x="11430" y="2482"/>
                  </a:lnTo>
                  <a:lnTo>
                    <a:pt x="10495" y="2929"/>
                  </a:lnTo>
                  <a:lnTo>
                    <a:pt x="9559" y="3336"/>
                  </a:lnTo>
                  <a:lnTo>
                    <a:pt x="8542" y="3702"/>
                  </a:lnTo>
                  <a:lnTo>
                    <a:pt x="7892" y="3865"/>
                  </a:lnTo>
                  <a:lnTo>
                    <a:pt x="7200" y="4027"/>
                  </a:lnTo>
                  <a:lnTo>
                    <a:pt x="6468" y="4109"/>
                  </a:lnTo>
                  <a:lnTo>
                    <a:pt x="5776" y="4068"/>
                  </a:lnTo>
                  <a:lnTo>
                    <a:pt x="5370" y="4027"/>
                  </a:lnTo>
                  <a:lnTo>
                    <a:pt x="5004" y="3905"/>
                  </a:lnTo>
                  <a:lnTo>
                    <a:pt x="4638" y="3783"/>
                  </a:lnTo>
                  <a:lnTo>
                    <a:pt x="4312" y="3621"/>
                  </a:lnTo>
                  <a:lnTo>
                    <a:pt x="3621" y="3214"/>
                  </a:lnTo>
                  <a:lnTo>
                    <a:pt x="2970" y="2766"/>
                  </a:lnTo>
                  <a:lnTo>
                    <a:pt x="1465" y="4312"/>
                  </a:lnTo>
                  <a:lnTo>
                    <a:pt x="0" y="5939"/>
                  </a:lnTo>
                  <a:lnTo>
                    <a:pt x="163" y="6143"/>
                  </a:lnTo>
                  <a:lnTo>
                    <a:pt x="611" y="6590"/>
                  </a:lnTo>
                  <a:lnTo>
                    <a:pt x="1302" y="7322"/>
                  </a:lnTo>
                  <a:lnTo>
                    <a:pt x="1872" y="7892"/>
                  </a:lnTo>
                  <a:lnTo>
                    <a:pt x="2197" y="8176"/>
                  </a:lnTo>
                  <a:lnTo>
                    <a:pt x="2522" y="8420"/>
                  </a:lnTo>
                  <a:lnTo>
                    <a:pt x="2888" y="8664"/>
                  </a:lnTo>
                  <a:lnTo>
                    <a:pt x="3255" y="8868"/>
                  </a:lnTo>
                  <a:lnTo>
                    <a:pt x="3621" y="9031"/>
                  </a:lnTo>
                  <a:lnTo>
                    <a:pt x="3987" y="9193"/>
                  </a:lnTo>
                  <a:lnTo>
                    <a:pt x="4312" y="9234"/>
                  </a:lnTo>
                  <a:lnTo>
                    <a:pt x="4638" y="9315"/>
                  </a:lnTo>
                  <a:lnTo>
                    <a:pt x="5288" y="9315"/>
                  </a:lnTo>
                  <a:lnTo>
                    <a:pt x="5899" y="9275"/>
                  </a:lnTo>
                  <a:lnTo>
                    <a:pt x="6549" y="9153"/>
                  </a:lnTo>
                  <a:lnTo>
                    <a:pt x="7200" y="8949"/>
                  </a:lnTo>
                  <a:lnTo>
                    <a:pt x="7851" y="8705"/>
                  </a:lnTo>
                  <a:lnTo>
                    <a:pt x="9112" y="8176"/>
                  </a:lnTo>
                  <a:lnTo>
                    <a:pt x="10454" y="7688"/>
                  </a:lnTo>
                  <a:lnTo>
                    <a:pt x="11105" y="7403"/>
                  </a:lnTo>
                  <a:lnTo>
                    <a:pt x="11715" y="7078"/>
                  </a:lnTo>
                  <a:lnTo>
                    <a:pt x="13098" y="6387"/>
                  </a:lnTo>
                  <a:lnTo>
                    <a:pt x="14481" y="5654"/>
                  </a:lnTo>
                  <a:lnTo>
                    <a:pt x="15824" y="4882"/>
                  </a:lnTo>
                  <a:lnTo>
                    <a:pt x="16474" y="4434"/>
                  </a:lnTo>
                  <a:lnTo>
                    <a:pt x="17084" y="3987"/>
                  </a:lnTo>
                  <a:lnTo>
                    <a:pt x="17288" y="3865"/>
                  </a:lnTo>
                  <a:lnTo>
                    <a:pt x="17451" y="3661"/>
                  </a:lnTo>
                  <a:lnTo>
                    <a:pt x="17532" y="3458"/>
                  </a:lnTo>
                  <a:lnTo>
                    <a:pt x="17532" y="3377"/>
                  </a:lnTo>
                  <a:lnTo>
                    <a:pt x="17491" y="3255"/>
                  </a:lnTo>
                  <a:lnTo>
                    <a:pt x="17410" y="3173"/>
                  </a:lnTo>
                  <a:lnTo>
                    <a:pt x="17288" y="3092"/>
                  </a:lnTo>
                  <a:lnTo>
                    <a:pt x="17166" y="3051"/>
                  </a:lnTo>
                  <a:lnTo>
                    <a:pt x="17057" y="3015"/>
                  </a:lnTo>
                  <a:lnTo>
                    <a:pt x="17247" y="2888"/>
                  </a:lnTo>
                  <a:lnTo>
                    <a:pt x="17451" y="2726"/>
                  </a:lnTo>
                  <a:lnTo>
                    <a:pt x="17491" y="2604"/>
                  </a:lnTo>
                  <a:lnTo>
                    <a:pt x="17532" y="2482"/>
                  </a:lnTo>
                  <a:lnTo>
                    <a:pt x="17573" y="2360"/>
                  </a:lnTo>
                  <a:lnTo>
                    <a:pt x="17532" y="2197"/>
                  </a:lnTo>
                  <a:lnTo>
                    <a:pt x="17491" y="2075"/>
                  </a:lnTo>
                  <a:lnTo>
                    <a:pt x="17451" y="1994"/>
                  </a:lnTo>
                  <a:lnTo>
                    <a:pt x="17369" y="1912"/>
                  </a:lnTo>
                  <a:lnTo>
                    <a:pt x="17247" y="1831"/>
                  </a:lnTo>
                  <a:lnTo>
                    <a:pt x="17084" y="1831"/>
                  </a:lnTo>
                  <a:lnTo>
                    <a:pt x="16962" y="1872"/>
                  </a:lnTo>
                  <a:lnTo>
                    <a:pt x="16718" y="1953"/>
                  </a:lnTo>
                  <a:lnTo>
                    <a:pt x="16474" y="2116"/>
                  </a:lnTo>
                  <a:lnTo>
                    <a:pt x="16312" y="2197"/>
                  </a:lnTo>
                  <a:lnTo>
                    <a:pt x="16190" y="2238"/>
                  </a:lnTo>
                  <a:lnTo>
                    <a:pt x="16190" y="2238"/>
                  </a:lnTo>
                  <a:lnTo>
                    <a:pt x="16515" y="2034"/>
                  </a:lnTo>
                  <a:lnTo>
                    <a:pt x="16840" y="1872"/>
                  </a:lnTo>
                  <a:lnTo>
                    <a:pt x="17003" y="1750"/>
                  </a:lnTo>
                  <a:lnTo>
                    <a:pt x="17125" y="1627"/>
                  </a:lnTo>
                  <a:lnTo>
                    <a:pt x="17247" y="1505"/>
                  </a:lnTo>
                  <a:lnTo>
                    <a:pt x="17329" y="1343"/>
                  </a:lnTo>
                  <a:lnTo>
                    <a:pt x="17369" y="1139"/>
                  </a:lnTo>
                  <a:lnTo>
                    <a:pt x="17329" y="977"/>
                  </a:lnTo>
                  <a:lnTo>
                    <a:pt x="17206" y="814"/>
                  </a:lnTo>
                  <a:lnTo>
                    <a:pt x="17084" y="733"/>
                  </a:lnTo>
                  <a:lnTo>
                    <a:pt x="16922" y="692"/>
                  </a:lnTo>
                  <a:lnTo>
                    <a:pt x="16800" y="733"/>
                  </a:lnTo>
                  <a:lnTo>
                    <a:pt x="16556" y="855"/>
                  </a:lnTo>
                  <a:lnTo>
                    <a:pt x="15573" y="1317"/>
                  </a:lnTo>
                  <a:lnTo>
                    <a:pt x="15864" y="1099"/>
                  </a:lnTo>
                  <a:lnTo>
                    <a:pt x="16149" y="855"/>
                  </a:lnTo>
                  <a:lnTo>
                    <a:pt x="16434" y="570"/>
                  </a:lnTo>
                  <a:lnTo>
                    <a:pt x="16515" y="448"/>
                  </a:lnTo>
                  <a:lnTo>
                    <a:pt x="16596" y="326"/>
                  </a:lnTo>
                  <a:lnTo>
                    <a:pt x="16596" y="204"/>
                  </a:lnTo>
                  <a:lnTo>
                    <a:pt x="16556" y="82"/>
                  </a:lnTo>
                  <a:lnTo>
                    <a:pt x="16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35"/>
            <p:cNvSpPr/>
            <p:nvPr/>
          </p:nvSpPr>
          <p:spPr>
            <a:xfrm>
              <a:off x="5202584" y="1560251"/>
              <a:ext cx="822674" cy="444854"/>
            </a:xfrm>
            <a:custGeom>
              <a:avLst/>
              <a:gdLst/>
              <a:ahLst/>
              <a:cxnLst/>
              <a:rect l="l" t="t" r="r" b="b"/>
              <a:pathLst>
                <a:path w="17979" h="9722" extrusionOk="0">
                  <a:moveTo>
                    <a:pt x="16515" y="407"/>
                  </a:moveTo>
                  <a:lnTo>
                    <a:pt x="16555" y="447"/>
                  </a:lnTo>
                  <a:lnTo>
                    <a:pt x="16596" y="447"/>
                  </a:lnTo>
                  <a:lnTo>
                    <a:pt x="16555" y="570"/>
                  </a:lnTo>
                  <a:lnTo>
                    <a:pt x="16393" y="773"/>
                  </a:lnTo>
                  <a:lnTo>
                    <a:pt x="16067" y="1058"/>
                  </a:lnTo>
                  <a:lnTo>
                    <a:pt x="15701" y="1302"/>
                  </a:lnTo>
                  <a:lnTo>
                    <a:pt x="15294" y="1546"/>
                  </a:lnTo>
                  <a:lnTo>
                    <a:pt x="15213" y="1586"/>
                  </a:lnTo>
                  <a:lnTo>
                    <a:pt x="15172" y="1668"/>
                  </a:lnTo>
                  <a:lnTo>
                    <a:pt x="15172" y="1749"/>
                  </a:lnTo>
                  <a:lnTo>
                    <a:pt x="15213" y="1790"/>
                  </a:lnTo>
                  <a:lnTo>
                    <a:pt x="15254" y="1871"/>
                  </a:lnTo>
                  <a:lnTo>
                    <a:pt x="15335" y="1912"/>
                  </a:lnTo>
                  <a:lnTo>
                    <a:pt x="15416" y="1912"/>
                  </a:lnTo>
                  <a:lnTo>
                    <a:pt x="15498" y="1871"/>
                  </a:lnTo>
                  <a:lnTo>
                    <a:pt x="15864" y="1708"/>
                  </a:lnTo>
                  <a:lnTo>
                    <a:pt x="15881" y="1697"/>
                  </a:lnTo>
                  <a:lnTo>
                    <a:pt x="16393" y="1464"/>
                  </a:lnTo>
                  <a:lnTo>
                    <a:pt x="16840" y="1220"/>
                  </a:lnTo>
                  <a:lnTo>
                    <a:pt x="17084" y="1098"/>
                  </a:lnTo>
                  <a:lnTo>
                    <a:pt x="17206" y="1098"/>
                  </a:lnTo>
                  <a:lnTo>
                    <a:pt x="17287" y="1139"/>
                  </a:lnTo>
                  <a:lnTo>
                    <a:pt x="17369" y="1220"/>
                  </a:lnTo>
                  <a:lnTo>
                    <a:pt x="17369" y="1342"/>
                  </a:lnTo>
                  <a:lnTo>
                    <a:pt x="17369" y="1424"/>
                  </a:lnTo>
                  <a:lnTo>
                    <a:pt x="17328" y="1505"/>
                  </a:lnTo>
                  <a:lnTo>
                    <a:pt x="17206" y="1668"/>
                  </a:lnTo>
                  <a:lnTo>
                    <a:pt x="17043" y="1830"/>
                  </a:lnTo>
                  <a:lnTo>
                    <a:pt x="16677" y="2034"/>
                  </a:lnTo>
                  <a:lnTo>
                    <a:pt x="16393" y="2224"/>
                  </a:lnTo>
                  <a:lnTo>
                    <a:pt x="16352" y="2237"/>
                  </a:lnTo>
                  <a:lnTo>
                    <a:pt x="16357" y="2248"/>
                  </a:lnTo>
                  <a:lnTo>
                    <a:pt x="16311" y="2278"/>
                  </a:lnTo>
                  <a:lnTo>
                    <a:pt x="16230" y="2319"/>
                  </a:lnTo>
                  <a:lnTo>
                    <a:pt x="16230" y="2400"/>
                  </a:lnTo>
                  <a:lnTo>
                    <a:pt x="16230" y="2522"/>
                  </a:lnTo>
                  <a:lnTo>
                    <a:pt x="16311" y="2603"/>
                  </a:lnTo>
                  <a:lnTo>
                    <a:pt x="16352" y="2644"/>
                  </a:lnTo>
                  <a:lnTo>
                    <a:pt x="16433" y="2644"/>
                  </a:lnTo>
                  <a:lnTo>
                    <a:pt x="16759" y="2522"/>
                  </a:lnTo>
                  <a:lnTo>
                    <a:pt x="17003" y="2359"/>
                  </a:lnTo>
                  <a:lnTo>
                    <a:pt x="17165" y="2278"/>
                  </a:lnTo>
                  <a:lnTo>
                    <a:pt x="17287" y="2237"/>
                  </a:lnTo>
                  <a:lnTo>
                    <a:pt x="17450" y="2278"/>
                  </a:lnTo>
                  <a:lnTo>
                    <a:pt x="17491" y="2319"/>
                  </a:lnTo>
                  <a:lnTo>
                    <a:pt x="17532" y="2400"/>
                  </a:lnTo>
                  <a:lnTo>
                    <a:pt x="17572" y="2563"/>
                  </a:lnTo>
                  <a:lnTo>
                    <a:pt x="17532" y="2725"/>
                  </a:lnTo>
                  <a:lnTo>
                    <a:pt x="17450" y="2847"/>
                  </a:lnTo>
                  <a:lnTo>
                    <a:pt x="17287" y="2969"/>
                  </a:lnTo>
                  <a:lnTo>
                    <a:pt x="17003" y="3112"/>
                  </a:lnTo>
                  <a:lnTo>
                    <a:pt x="17003" y="3112"/>
                  </a:lnTo>
                  <a:lnTo>
                    <a:pt x="16921" y="3132"/>
                  </a:lnTo>
                  <a:lnTo>
                    <a:pt x="16840" y="3167"/>
                  </a:lnTo>
                  <a:lnTo>
                    <a:pt x="16840" y="3167"/>
                  </a:lnTo>
                  <a:lnTo>
                    <a:pt x="16677" y="3213"/>
                  </a:lnTo>
                  <a:lnTo>
                    <a:pt x="16684" y="3234"/>
                  </a:lnTo>
                  <a:lnTo>
                    <a:pt x="16684" y="3234"/>
                  </a:lnTo>
                  <a:lnTo>
                    <a:pt x="16637" y="3254"/>
                  </a:lnTo>
                  <a:lnTo>
                    <a:pt x="16555" y="3295"/>
                  </a:lnTo>
                  <a:lnTo>
                    <a:pt x="16515" y="3376"/>
                  </a:lnTo>
                  <a:lnTo>
                    <a:pt x="16555" y="3498"/>
                  </a:lnTo>
                  <a:lnTo>
                    <a:pt x="16637" y="3580"/>
                  </a:lnTo>
                  <a:lnTo>
                    <a:pt x="16677" y="3620"/>
                  </a:lnTo>
                  <a:lnTo>
                    <a:pt x="16759" y="3620"/>
                  </a:lnTo>
                  <a:lnTo>
                    <a:pt x="17247" y="3458"/>
                  </a:lnTo>
                  <a:lnTo>
                    <a:pt x="17307" y="3422"/>
                  </a:lnTo>
                  <a:lnTo>
                    <a:pt x="17307" y="3422"/>
                  </a:lnTo>
                  <a:lnTo>
                    <a:pt x="17450" y="3458"/>
                  </a:lnTo>
                  <a:lnTo>
                    <a:pt x="17491" y="3539"/>
                  </a:lnTo>
                  <a:lnTo>
                    <a:pt x="17532" y="3620"/>
                  </a:lnTo>
                  <a:lnTo>
                    <a:pt x="17491" y="3702"/>
                  </a:lnTo>
                  <a:lnTo>
                    <a:pt x="17450" y="3783"/>
                  </a:lnTo>
                  <a:lnTo>
                    <a:pt x="17328" y="3905"/>
                  </a:lnTo>
                  <a:lnTo>
                    <a:pt x="17206" y="4027"/>
                  </a:lnTo>
                  <a:lnTo>
                    <a:pt x="16311" y="4637"/>
                  </a:lnTo>
                  <a:lnTo>
                    <a:pt x="15376" y="5207"/>
                  </a:lnTo>
                  <a:lnTo>
                    <a:pt x="14440" y="5776"/>
                  </a:lnTo>
                  <a:lnTo>
                    <a:pt x="13464" y="6264"/>
                  </a:lnTo>
                  <a:lnTo>
                    <a:pt x="12528" y="6793"/>
                  </a:lnTo>
                  <a:lnTo>
                    <a:pt x="11552" y="7240"/>
                  </a:lnTo>
                  <a:lnTo>
                    <a:pt x="10535" y="7688"/>
                  </a:lnTo>
                  <a:lnTo>
                    <a:pt x="9559" y="8095"/>
                  </a:lnTo>
                  <a:lnTo>
                    <a:pt x="8542" y="8501"/>
                  </a:lnTo>
                  <a:lnTo>
                    <a:pt x="7525" y="8908"/>
                  </a:lnTo>
                  <a:lnTo>
                    <a:pt x="6996" y="9071"/>
                  </a:lnTo>
                  <a:lnTo>
                    <a:pt x="6468" y="9193"/>
                  </a:lnTo>
                  <a:lnTo>
                    <a:pt x="5939" y="9315"/>
                  </a:lnTo>
                  <a:lnTo>
                    <a:pt x="4841" y="9315"/>
                  </a:lnTo>
                  <a:lnTo>
                    <a:pt x="4352" y="9193"/>
                  </a:lnTo>
                  <a:lnTo>
                    <a:pt x="3864" y="9030"/>
                  </a:lnTo>
                  <a:lnTo>
                    <a:pt x="3417" y="8827"/>
                  </a:lnTo>
                  <a:lnTo>
                    <a:pt x="2969" y="8583"/>
                  </a:lnTo>
                  <a:lnTo>
                    <a:pt x="2563" y="8257"/>
                  </a:lnTo>
                  <a:lnTo>
                    <a:pt x="2197" y="7932"/>
                  </a:lnTo>
                  <a:lnTo>
                    <a:pt x="1790" y="7566"/>
                  </a:lnTo>
                  <a:lnTo>
                    <a:pt x="1058" y="6793"/>
                  </a:lnTo>
                  <a:lnTo>
                    <a:pt x="610" y="6305"/>
                  </a:lnTo>
                  <a:lnTo>
                    <a:pt x="461" y="6118"/>
                  </a:lnTo>
                  <a:lnTo>
                    <a:pt x="461" y="6118"/>
                  </a:lnTo>
                  <a:lnTo>
                    <a:pt x="1790" y="4678"/>
                  </a:lnTo>
                  <a:lnTo>
                    <a:pt x="3232" y="3235"/>
                  </a:lnTo>
                  <a:lnTo>
                    <a:pt x="3702" y="3580"/>
                  </a:lnTo>
                  <a:lnTo>
                    <a:pt x="4352" y="3946"/>
                  </a:lnTo>
                  <a:lnTo>
                    <a:pt x="4678" y="4108"/>
                  </a:lnTo>
                  <a:lnTo>
                    <a:pt x="5044" y="4271"/>
                  </a:lnTo>
                  <a:lnTo>
                    <a:pt x="5369" y="4393"/>
                  </a:lnTo>
                  <a:lnTo>
                    <a:pt x="5776" y="4474"/>
                  </a:lnTo>
                  <a:lnTo>
                    <a:pt x="6183" y="4515"/>
                  </a:lnTo>
                  <a:lnTo>
                    <a:pt x="6590" y="4515"/>
                  </a:lnTo>
                  <a:lnTo>
                    <a:pt x="6996" y="4474"/>
                  </a:lnTo>
                  <a:lnTo>
                    <a:pt x="7444" y="4434"/>
                  </a:lnTo>
                  <a:lnTo>
                    <a:pt x="8257" y="4271"/>
                  </a:lnTo>
                  <a:lnTo>
                    <a:pt x="9071" y="4027"/>
                  </a:lnTo>
                  <a:lnTo>
                    <a:pt x="9803" y="3742"/>
                  </a:lnTo>
                  <a:lnTo>
                    <a:pt x="10576" y="3417"/>
                  </a:lnTo>
                  <a:lnTo>
                    <a:pt x="11308" y="3091"/>
                  </a:lnTo>
                  <a:lnTo>
                    <a:pt x="12000" y="2725"/>
                  </a:lnTo>
                  <a:lnTo>
                    <a:pt x="13423" y="1953"/>
                  </a:lnTo>
                  <a:lnTo>
                    <a:pt x="14847" y="1180"/>
                  </a:lnTo>
                  <a:lnTo>
                    <a:pt x="15660" y="773"/>
                  </a:lnTo>
                  <a:lnTo>
                    <a:pt x="16067" y="570"/>
                  </a:lnTo>
                  <a:lnTo>
                    <a:pt x="16271" y="488"/>
                  </a:lnTo>
                  <a:lnTo>
                    <a:pt x="16393" y="447"/>
                  </a:lnTo>
                  <a:lnTo>
                    <a:pt x="16515" y="407"/>
                  </a:lnTo>
                  <a:close/>
                  <a:moveTo>
                    <a:pt x="16555" y="0"/>
                  </a:moveTo>
                  <a:lnTo>
                    <a:pt x="16352" y="41"/>
                  </a:lnTo>
                  <a:lnTo>
                    <a:pt x="16189" y="81"/>
                  </a:lnTo>
                  <a:lnTo>
                    <a:pt x="15864" y="244"/>
                  </a:lnTo>
                  <a:lnTo>
                    <a:pt x="15091" y="610"/>
                  </a:lnTo>
                  <a:lnTo>
                    <a:pt x="13505" y="1464"/>
                  </a:lnTo>
                  <a:lnTo>
                    <a:pt x="11959" y="2278"/>
                  </a:lnTo>
                  <a:lnTo>
                    <a:pt x="11227" y="2685"/>
                  </a:lnTo>
                  <a:lnTo>
                    <a:pt x="10454" y="3051"/>
                  </a:lnTo>
                  <a:lnTo>
                    <a:pt x="9559" y="3417"/>
                  </a:lnTo>
                  <a:lnTo>
                    <a:pt x="8664" y="3742"/>
                  </a:lnTo>
                  <a:lnTo>
                    <a:pt x="8217" y="3864"/>
                  </a:lnTo>
                  <a:lnTo>
                    <a:pt x="7769" y="3946"/>
                  </a:lnTo>
                  <a:lnTo>
                    <a:pt x="7281" y="4027"/>
                  </a:lnTo>
                  <a:lnTo>
                    <a:pt x="6834" y="4108"/>
                  </a:lnTo>
                  <a:lnTo>
                    <a:pt x="6305" y="4108"/>
                  </a:lnTo>
                  <a:lnTo>
                    <a:pt x="5817" y="4068"/>
                  </a:lnTo>
                  <a:lnTo>
                    <a:pt x="5329" y="3946"/>
                  </a:lnTo>
                  <a:lnTo>
                    <a:pt x="4841" y="3783"/>
                  </a:lnTo>
                  <a:lnTo>
                    <a:pt x="4434" y="3580"/>
                  </a:lnTo>
                  <a:lnTo>
                    <a:pt x="4027" y="3335"/>
                  </a:lnTo>
                  <a:lnTo>
                    <a:pt x="3295" y="2807"/>
                  </a:lnTo>
                  <a:lnTo>
                    <a:pt x="3214" y="2766"/>
                  </a:lnTo>
                  <a:lnTo>
                    <a:pt x="3173" y="2766"/>
                  </a:lnTo>
                  <a:lnTo>
                    <a:pt x="3051" y="2847"/>
                  </a:lnTo>
                  <a:lnTo>
                    <a:pt x="2034" y="3824"/>
                  </a:lnTo>
                  <a:lnTo>
                    <a:pt x="1058" y="4881"/>
                  </a:lnTo>
                  <a:lnTo>
                    <a:pt x="163" y="5857"/>
                  </a:lnTo>
                  <a:lnTo>
                    <a:pt x="41" y="6020"/>
                  </a:lnTo>
                  <a:lnTo>
                    <a:pt x="0" y="6101"/>
                  </a:lnTo>
                  <a:lnTo>
                    <a:pt x="41" y="6224"/>
                  </a:lnTo>
                  <a:lnTo>
                    <a:pt x="122" y="6346"/>
                  </a:lnTo>
                  <a:lnTo>
                    <a:pt x="570" y="6834"/>
                  </a:lnTo>
                  <a:lnTo>
                    <a:pt x="1017" y="7322"/>
                  </a:lnTo>
                  <a:lnTo>
                    <a:pt x="1586" y="7891"/>
                  </a:lnTo>
                  <a:lnTo>
                    <a:pt x="2197" y="8461"/>
                  </a:lnTo>
                  <a:lnTo>
                    <a:pt x="2685" y="8827"/>
                  </a:lnTo>
                  <a:lnTo>
                    <a:pt x="3173" y="9152"/>
                  </a:lnTo>
                  <a:lnTo>
                    <a:pt x="3742" y="9437"/>
                  </a:lnTo>
                  <a:lnTo>
                    <a:pt x="4027" y="9518"/>
                  </a:lnTo>
                  <a:lnTo>
                    <a:pt x="4312" y="9600"/>
                  </a:lnTo>
                  <a:lnTo>
                    <a:pt x="4637" y="9681"/>
                  </a:lnTo>
                  <a:lnTo>
                    <a:pt x="5003" y="9722"/>
                  </a:lnTo>
                  <a:lnTo>
                    <a:pt x="5654" y="9722"/>
                  </a:lnTo>
                  <a:lnTo>
                    <a:pt x="6346" y="9640"/>
                  </a:lnTo>
                  <a:lnTo>
                    <a:pt x="6996" y="9478"/>
                  </a:lnTo>
                  <a:lnTo>
                    <a:pt x="7607" y="9274"/>
                  </a:lnTo>
                  <a:lnTo>
                    <a:pt x="8257" y="9030"/>
                  </a:lnTo>
                  <a:lnTo>
                    <a:pt x="9518" y="8501"/>
                  </a:lnTo>
                  <a:lnTo>
                    <a:pt x="10779" y="8013"/>
                  </a:lnTo>
                  <a:lnTo>
                    <a:pt x="11430" y="7769"/>
                  </a:lnTo>
                  <a:lnTo>
                    <a:pt x="12040" y="7484"/>
                  </a:lnTo>
                  <a:lnTo>
                    <a:pt x="13423" y="6752"/>
                  </a:lnTo>
                  <a:lnTo>
                    <a:pt x="14766" y="6020"/>
                  </a:lnTo>
                  <a:lnTo>
                    <a:pt x="16108" y="5247"/>
                  </a:lnTo>
                  <a:lnTo>
                    <a:pt x="17409" y="4393"/>
                  </a:lnTo>
                  <a:lnTo>
                    <a:pt x="17654" y="4149"/>
                  </a:lnTo>
                  <a:lnTo>
                    <a:pt x="17735" y="4027"/>
                  </a:lnTo>
                  <a:lnTo>
                    <a:pt x="17857" y="3905"/>
                  </a:lnTo>
                  <a:lnTo>
                    <a:pt x="17898" y="3742"/>
                  </a:lnTo>
                  <a:lnTo>
                    <a:pt x="17938" y="3620"/>
                  </a:lnTo>
                  <a:lnTo>
                    <a:pt x="17898" y="3458"/>
                  </a:lnTo>
                  <a:lnTo>
                    <a:pt x="17816" y="3295"/>
                  </a:lnTo>
                  <a:lnTo>
                    <a:pt x="17694" y="3173"/>
                  </a:lnTo>
                  <a:lnTo>
                    <a:pt x="17670" y="3157"/>
                  </a:lnTo>
                  <a:lnTo>
                    <a:pt x="17670" y="3157"/>
                  </a:lnTo>
                  <a:lnTo>
                    <a:pt x="17816" y="3010"/>
                  </a:lnTo>
                  <a:lnTo>
                    <a:pt x="17938" y="2807"/>
                  </a:lnTo>
                  <a:lnTo>
                    <a:pt x="17979" y="2563"/>
                  </a:lnTo>
                  <a:lnTo>
                    <a:pt x="17938" y="2278"/>
                  </a:lnTo>
                  <a:lnTo>
                    <a:pt x="17816" y="2115"/>
                  </a:lnTo>
                  <a:lnTo>
                    <a:pt x="17694" y="1953"/>
                  </a:lnTo>
                  <a:lnTo>
                    <a:pt x="17552" y="1881"/>
                  </a:lnTo>
                  <a:lnTo>
                    <a:pt x="17694" y="1668"/>
                  </a:lnTo>
                  <a:lnTo>
                    <a:pt x="17735" y="1424"/>
                  </a:lnTo>
                  <a:lnTo>
                    <a:pt x="17735" y="1180"/>
                  </a:lnTo>
                  <a:lnTo>
                    <a:pt x="17694" y="1058"/>
                  </a:lnTo>
                  <a:lnTo>
                    <a:pt x="17654" y="976"/>
                  </a:lnTo>
                  <a:lnTo>
                    <a:pt x="17532" y="854"/>
                  </a:lnTo>
                  <a:lnTo>
                    <a:pt x="17450" y="773"/>
                  </a:lnTo>
                  <a:lnTo>
                    <a:pt x="17328" y="732"/>
                  </a:lnTo>
                  <a:lnTo>
                    <a:pt x="16962" y="732"/>
                  </a:lnTo>
                  <a:lnTo>
                    <a:pt x="16910" y="750"/>
                  </a:lnTo>
                  <a:lnTo>
                    <a:pt x="16921" y="732"/>
                  </a:lnTo>
                  <a:lnTo>
                    <a:pt x="16962" y="610"/>
                  </a:lnTo>
                  <a:lnTo>
                    <a:pt x="17003" y="447"/>
                  </a:lnTo>
                  <a:lnTo>
                    <a:pt x="16962" y="325"/>
                  </a:lnTo>
                  <a:lnTo>
                    <a:pt x="16921" y="203"/>
                  </a:lnTo>
                  <a:lnTo>
                    <a:pt x="16840" y="81"/>
                  </a:lnTo>
                  <a:lnTo>
                    <a:pt x="16718" y="41"/>
                  </a:lnTo>
                  <a:lnTo>
                    <a:pt x="16555" y="0"/>
                  </a:lnTo>
                  <a:close/>
                </a:path>
              </a:pathLst>
            </a:custGeom>
            <a:solidFill>
              <a:srgbClr val="332C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35"/>
            <p:cNvSpPr/>
            <p:nvPr/>
          </p:nvSpPr>
          <p:spPr>
            <a:xfrm>
              <a:off x="4495292" y="1385270"/>
              <a:ext cx="887833" cy="677531"/>
            </a:xfrm>
            <a:custGeom>
              <a:avLst/>
              <a:gdLst/>
              <a:ahLst/>
              <a:cxnLst/>
              <a:rect l="l" t="t" r="r" b="b"/>
              <a:pathLst>
                <a:path w="19403" h="14807" extrusionOk="0">
                  <a:moveTo>
                    <a:pt x="9925" y="1"/>
                  </a:moveTo>
                  <a:lnTo>
                    <a:pt x="9152" y="41"/>
                  </a:lnTo>
                  <a:lnTo>
                    <a:pt x="8379" y="82"/>
                  </a:lnTo>
                  <a:lnTo>
                    <a:pt x="7647" y="204"/>
                  </a:lnTo>
                  <a:lnTo>
                    <a:pt x="6874" y="407"/>
                  </a:lnTo>
                  <a:lnTo>
                    <a:pt x="6142" y="611"/>
                  </a:lnTo>
                  <a:lnTo>
                    <a:pt x="5491" y="814"/>
                  </a:lnTo>
                  <a:lnTo>
                    <a:pt x="4881" y="1058"/>
                  </a:lnTo>
                  <a:lnTo>
                    <a:pt x="4597" y="1221"/>
                  </a:lnTo>
                  <a:lnTo>
                    <a:pt x="4312" y="1424"/>
                  </a:lnTo>
                  <a:lnTo>
                    <a:pt x="4068" y="1668"/>
                  </a:lnTo>
                  <a:lnTo>
                    <a:pt x="3824" y="1912"/>
                  </a:lnTo>
                  <a:lnTo>
                    <a:pt x="3417" y="2441"/>
                  </a:lnTo>
                  <a:lnTo>
                    <a:pt x="3092" y="3011"/>
                  </a:lnTo>
                  <a:lnTo>
                    <a:pt x="2847" y="3621"/>
                  </a:lnTo>
                  <a:lnTo>
                    <a:pt x="2603" y="4231"/>
                  </a:lnTo>
                  <a:lnTo>
                    <a:pt x="2115" y="5777"/>
                  </a:lnTo>
                  <a:lnTo>
                    <a:pt x="1668" y="7282"/>
                  </a:lnTo>
                  <a:lnTo>
                    <a:pt x="1220" y="9112"/>
                  </a:lnTo>
                  <a:lnTo>
                    <a:pt x="773" y="10902"/>
                  </a:lnTo>
                  <a:lnTo>
                    <a:pt x="0" y="14563"/>
                  </a:lnTo>
                  <a:lnTo>
                    <a:pt x="0" y="14644"/>
                  </a:lnTo>
                  <a:lnTo>
                    <a:pt x="41" y="14725"/>
                  </a:lnTo>
                  <a:lnTo>
                    <a:pt x="122" y="14807"/>
                  </a:lnTo>
                  <a:lnTo>
                    <a:pt x="2807" y="14807"/>
                  </a:lnTo>
                  <a:lnTo>
                    <a:pt x="5369" y="14725"/>
                  </a:lnTo>
                  <a:lnTo>
                    <a:pt x="7973" y="14685"/>
                  </a:lnTo>
                  <a:lnTo>
                    <a:pt x="10535" y="14603"/>
                  </a:lnTo>
                  <a:lnTo>
                    <a:pt x="13505" y="14481"/>
                  </a:lnTo>
                  <a:lnTo>
                    <a:pt x="13627" y="14441"/>
                  </a:lnTo>
                  <a:lnTo>
                    <a:pt x="13708" y="14359"/>
                  </a:lnTo>
                  <a:lnTo>
                    <a:pt x="13911" y="13627"/>
                  </a:lnTo>
                  <a:lnTo>
                    <a:pt x="14359" y="11878"/>
                  </a:lnTo>
                  <a:lnTo>
                    <a:pt x="14603" y="11024"/>
                  </a:lnTo>
                  <a:lnTo>
                    <a:pt x="14847" y="10170"/>
                  </a:lnTo>
                  <a:lnTo>
                    <a:pt x="15457" y="10414"/>
                  </a:lnTo>
                  <a:lnTo>
                    <a:pt x="15783" y="10576"/>
                  </a:lnTo>
                  <a:lnTo>
                    <a:pt x="16149" y="10698"/>
                  </a:lnTo>
                  <a:lnTo>
                    <a:pt x="16433" y="10698"/>
                  </a:lnTo>
                  <a:lnTo>
                    <a:pt x="16555" y="10617"/>
                  </a:lnTo>
                  <a:lnTo>
                    <a:pt x="16718" y="10536"/>
                  </a:lnTo>
                  <a:lnTo>
                    <a:pt x="16962" y="10292"/>
                  </a:lnTo>
                  <a:lnTo>
                    <a:pt x="17165" y="10088"/>
                  </a:lnTo>
                  <a:lnTo>
                    <a:pt x="17776" y="9437"/>
                  </a:lnTo>
                  <a:lnTo>
                    <a:pt x="18345" y="8787"/>
                  </a:lnTo>
                  <a:lnTo>
                    <a:pt x="18874" y="8095"/>
                  </a:lnTo>
                  <a:lnTo>
                    <a:pt x="19362" y="7363"/>
                  </a:lnTo>
                  <a:lnTo>
                    <a:pt x="19403" y="7241"/>
                  </a:lnTo>
                  <a:lnTo>
                    <a:pt x="19321" y="7119"/>
                  </a:lnTo>
                  <a:lnTo>
                    <a:pt x="14440" y="2197"/>
                  </a:lnTo>
                  <a:lnTo>
                    <a:pt x="13952" y="1709"/>
                  </a:lnTo>
                  <a:lnTo>
                    <a:pt x="13423" y="1180"/>
                  </a:lnTo>
                  <a:lnTo>
                    <a:pt x="12854" y="733"/>
                  </a:lnTo>
                  <a:lnTo>
                    <a:pt x="12528" y="529"/>
                  </a:lnTo>
                  <a:lnTo>
                    <a:pt x="12203" y="367"/>
                  </a:lnTo>
                  <a:lnTo>
                    <a:pt x="11837" y="245"/>
                  </a:lnTo>
                  <a:lnTo>
                    <a:pt x="11471" y="123"/>
                  </a:lnTo>
                  <a:lnTo>
                    <a:pt x="11105" y="82"/>
                  </a:lnTo>
                  <a:lnTo>
                    <a:pt x="10698" y="41"/>
                  </a:lnTo>
                  <a:lnTo>
                    <a:pt x="992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35"/>
            <p:cNvSpPr/>
            <p:nvPr/>
          </p:nvSpPr>
          <p:spPr>
            <a:xfrm>
              <a:off x="3099332" y="1846884"/>
              <a:ext cx="2414028" cy="2473605"/>
            </a:xfrm>
            <a:custGeom>
              <a:avLst/>
              <a:gdLst/>
              <a:ahLst/>
              <a:cxnLst/>
              <a:rect l="l" t="t" r="r" b="b"/>
              <a:pathLst>
                <a:path w="52757" h="54059" extrusionOk="0">
                  <a:moveTo>
                    <a:pt x="49584" y="0"/>
                  </a:moveTo>
                  <a:lnTo>
                    <a:pt x="44418" y="82"/>
                  </a:lnTo>
                  <a:lnTo>
                    <a:pt x="39253" y="163"/>
                  </a:lnTo>
                  <a:lnTo>
                    <a:pt x="34087" y="285"/>
                  </a:lnTo>
                  <a:lnTo>
                    <a:pt x="28921" y="448"/>
                  </a:lnTo>
                  <a:lnTo>
                    <a:pt x="23755" y="651"/>
                  </a:lnTo>
                  <a:lnTo>
                    <a:pt x="18589" y="895"/>
                  </a:lnTo>
                  <a:lnTo>
                    <a:pt x="13423" y="1180"/>
                  </a:lnTo>
                  <a:lnTo>
                    <a:pt x="8257" y="1505"/>
                  </a:lnTo>
                  <a:lnTo>
                    <a:pt x="7810" y="2278"/>
                  </a:lnTo>
                  <a:lnTo>
                    <a:pt x="7484" y="3132"/>
                  </a:lnTo>
                  <a:lnTo>
                    <a:pt x="7322" y="3539"/>
                  </a:lnTo>
                  <a:lnTo>
                    <a:pt x="7200" y="3986"/>
                  </a:lnTo>
                  <a:lnTo>
                    <a:pt x="7118" y="4434"/>
                  </a:lnTo>
                  <a:lnTo>
                    <a:pt x="7037" y="4881"/>
                  </a:lnTo>
                  <a:lnTo>
                    <a:pt x="6915" y="6305"/>
                  </a:lnTo>
                  <a:lnTo>
                    <a:pt x="6793" y="7688"/>
                  </a:lnTo>
                  <a:lnTo>
                    <a:pt x="6590" y="10535"/>
                  </a:lnTo>
                  <a:lnTo>
                    <a:pt x="6427" y="13342"/>
                  </a:lnTo>
                  <a:lnTo>
                    <a:pt x="6264" y="16189"/>
                  </a:lnTo>
                  <a:lnTo>
                    <a:pt x="6101" y="17938"/>
                  </a:lnTo>
                  <a:lnTo>
                    <a:pt x="6020" y="18793"/>
                  </a:lnTo>
                  <a:lnTo>
                    <a:pt x="5857" y="19687"/>
                  </a:lnTo>
                  <a:lnTo>
                    <a:pt x="5695" y="20542"/>
                  </a:lnTo>
                  <a:lnTo>
                    <a:pt x="5491" y="21396"/>
                  </a:lnTo>
                  <a:lnTo>
                    <a:pt x="5247" y="22250"/>
                  </a:lnTo>
                  <a:lnTo>
                    <a:pt x="4963" y="23064"/>
                  </a:lnTo>
                  <a:lnTo>
                    <a:pt x="4678" y="23877"/>
                  </a:lnTo>
                  <a:lnTo>
                    <a:pt x="4312" y="24650"/>
                  </a:lnTo>
                  <a:lnTo>
                    <a:pt x="3905" y="25423"/>
                  </a:lnTo>
                  <a:lnTo>
                    <a:pt x="3458" y="26155"/>
                  </a:lnTo>
                  <a:lnTo>
                    <a:pt x="2969" y="26846"/>
                  </a:lnTo>
                  <a:lnTo>
                    <a:pt x="2441" y="27457"/>
                  </a:lnTo>
                  <a:lnTo>
                    <a:pt x="1830" y="28067"/>
                  </a:lnTo>
                  <a:lnTo>
                    <a:pt x="1180" y="28636"/>
                  </a:lnTo>
                  <a:lnTo>
                    <a:pt x="895" y="28840"/>
                  </a:lnTo>
                  <a:lnTo>
                    <a:pt x="651" y="29124"/>
                  </a:lnTo>
                  <a:lnTo>
                    <a:pt x="407" y="29368"/>
                  </a:lnTo>
                  <a:lnTo>
                    <a:pt x="203" y="29653"/>
                  </a:lnTo>
                  <a:lnTo>
                    <a:pt x="41" y="29978"/>
                  </a:lnTo>
                  <a:lnTo>
                    <a:pt x="0" y="30263"/>
                  </a:lnTo>
                  <a:lnTo>
                    <a:pt x="0" y="30385"/>
                  </a:lnTo>
                  <a:lnTo>
                    <a:pt x="41" y="30548"/>
                  </a:lnTo>
                  <a:lnTo>
                    <a:pt x="81" y="30670"/>
                  </a:lnTo>
                  <a:lnTo>
                    <a:pt x="163" y="30792"/>
                  </a:lnTo>
                  <a:lnTo>
                    <a:pt x="285" y="30914"/>
                  </a:lnTo>
                  <a:lnTo>
                    <a:pt x="407" y="30995"/>
                  </a:lnTo>
                  <a:lnTo>
                    <a:pt x="732" y="31077"/>
                  </a:lnTo>
                  <a:lnTo>
                    <a:pt x="1058" y="31117"/>
                  </a:lnTo>
                  <a:lnTo>
                    <a:pt x="1342" y="31117"/>
                  </a:lnTo>
                  <a:lnTo>
                    <a:pt x="2400" y="31077"/>
                  </a:lnTo>
                  <a:lnTo>
                    <a:pt x="3458" y="31036"/>
                  </a:lnTo>
                  <a:lnTo>
                    <a:pt x="4515" y="30914"/>
                  </a:lnTo>
                  <a:lnTo>
                    <a:pt x="5532" y="30751"/>
                  </a:lnTo>
                  <a:lnTo>
                    <a:pt x="5532" y="31524"/>
                  </a:lnTo>
                  <a:lnTo>
                    <a:pt x="5532" y="33233"/>
                  </a:lnTo>
                  <a:lnTo>
                    <a:pt x="5451" y="36161"/>
                  </a:lnTo>
                  <a:lnTo>
                    <a:pt x="5491" y="36893"/>
                  </a:lnTo>
                  <a:lnTo>
                    <a:pt x="5573" y="37626"/>
                  </a:lnTo>
                  <a:lnTo>
                    <a:pt x="5695" y="38317"/>
                  </a:lnTo>
                  <a:lnTo>
                    <a:pt x="5939" y="39049"/>
                  </a:lnTo>
                  <a:lnTo>
                    <a:pt x="6223" y="39700"/>
                  </a:lnTo>
                  <a:lnTo>
                    <a:pt x="6590" y="40351"/>
                  </a:lnTo>
                  <a:lnTo>
                    <a:pt x="6996" y="40961"/>
                  </a:lnTo>
                  <a:lnTo>
                    <a:pt x="7484" y="41530"/>
                  </a:lnTo>
                  <a:lnTo>
                    <a:pt x="8135" y="42100"/>
                  </a:lnTo>
                  <a:lnTo>
                    <a:pt x="8827" y="42629"/>
                  </a:lnTo>
                  <a:lnTo>
                    <a:pt x="9559" y="43076"/>
                  </a:lnTo>
                  <a:lnTo>
                    <a:pt x="10332" y="43483"/>
                  </a:lnTo>
                  <a:lnTo>
                    <a:pt x="11105" y="43768"/>
                  </a:lnTo>
                  <a:lnTo>
                    <a:pt x="11959" y="44052"/>
                  </a:lnTo>
                  <a:lnTo>
                    <a:pt x="12813" y="44256"/>
                  </a:lnTo>
                  <a:lnTo>
                    <a:pt x="13667" y="44418"/>
                  </a:lnTo>
                  <a:lnTo>
                    <a:pt x="14521" y="44500"/>
                  </a:lnTo>
                  <a:lnTo>
                    <a:pt x="15376" y="44581"/>
                  </a:lnTo>
                  <a:lnTo>
                    <a:pt x="16230" y="44622"/>
                  </a:lnTo>
                  <a:lnTo>
                    <a:pt x="17125" y="44622"/>
                  </a:lnTo>
                  <a:lnTo>
                    <a:pt x="18833" y="44540"/>
                  </a:lnTo>
                  <a:lnTo>
                    <a:pt x="20582" y="44418"/>
                  </a:lnTo>
                  <a:lnTo>
                    <a:pt x="20582" y="44418"/>
                  </a:lnTo>
                  <a:lnTo>
                    <a:pt x="20501" y="44459"/>
                  </a:lnTo>
                  <a:lnTo>
                    <a:pt x="20460" y="44540"/>
                  </a:lnTo>
                  <a:lnTo>
                    <a:pt x="20379" y="44825"/>
                  </a:lnTo>
                  <a:lnTo>
                    <a:pt x="20297" y="45273"/>
                  </a:lnTo>
                  <a:lnTo>
                    <a:pt x="20257" y="45842"/>
                  </a:lnTo>
                  <a:lnTo>
                    <a:pt x="20216" y="47306"/>
                  </a:lnTo>
                  <a:lnTo>
                    <a:pt x="20216" y="49015"/>
                  </a:lnTo>
                  <a:lnTo>
                    <a:pt x="20297" y="52269"/>
                  </a:lnTo>
                  <a:lnTo>
                    <a:pt x="20379" y="54059"/>
                  </a:lnTo>
                  <a:lnTo>
                    <a:pt x="48079" y="52920"/>
                  </a:lnTo>
                  <a:lnTo>
                    <a:pt x="47998" y="51252"/>
                  </a:lnTo>
                  <a:lnTo>
                    <a:pt x="47998" y="49584"/>
                  </a:lnTo>
                  <a:lnTo>
                    <a:pt x="47998" y="47917"/>
                  </a:lnTo>
                  <a:lnTo>
                    <a:pt x="48039" y="46249"/>
                  </a:lnTo>
                  <a:lnTo>
                    <a:pt x="48079" y="44540"/>
                  </a:lnTo>
                  <a:lnTo>
                    <a:pt x="48161" y="42873"/>
                  </a:lnTo>
                  <a:lnTo>
                    <a:pt x="48283" y="41205"/>
                  </a:lnTo>
                  <a:lnTo>
                    <a:pt x="48445" y="39537"/>
                  </a:lnTo>
                  <a:lnTo>
                    <a:pt x="48730" y="36243"/>
                  </a:lnTo>
                  <a:lnTo>
                    <a:pt x="48893" y="34575"/>
                  </a:lnTo>
                  <a:lnTo>
                    <a:pt x="49137" y="32866"/>
                  </a:lnTo>
                  <a:lnTo>
                    <a:pt x="49381" y="31199"/>
                  </a:lnTo>
                  <a:lnTo>
                    <a:pt x="49666" y="29531"/>
                  </a:lnTo>
                  <a:lnTo>
                    <a:pt x="50072" y="27904"/>
                  </a:lnTo>
                  <a:lnTo>
                    <a:pt x="50276" y="27090"/>
                  </a:lnTo>
                  <a:lnTo>
                    <a:pt x="50520" y="26318"/>
                  </a:lnTo>
                  <a:lnTo>
                    <a:pt x="50967" y="24935"/>
                  </a:lnTo>
                  <a:lnTo>
                    <a:pt x="51374" y="23592"/>
                  </a:lnTo>
                  <a:lnTo>
                    <a:pt x="51740" y="22250"/>
                  </a:lnTo>
                  <a:lnTo>
                    <a:pt x="52066" y="20908"/>
                  </a:lnTo>
                  <a:lnTo>
                    <a:pt x="52350" y="19525"/>
                  </a:lnTo>
                  <a:lnTo>
                    <a:pt x="52554" y="18142"/>
                  </a:lnTo>
                  <a:lnTo>
                    <a:pt x="52676" y="16718"/>
                  </a:lnTo>
                  <a:lnTo>
                    <a:pt x="52757" y="15254"/>
                  </a:lnTo>
                  <a:lnTo>
                    <a:pt x="52716" y="13749"/>
                  </a:lnTo>
                  <a:lnTo>
                    <a:pt x="52676" y="12203"/>
                  </a:lnTo>
                  <a:lnTo>
                    <a:pt x="52554" y="10739"/>
                  </a:lnTo>
                  <a:lnTo>
                    <a:pt x="52350" y="9234"/>
                  </a:lnTo>
                  <a:lnTo>
                    <a:pt x="52106" y="7729"/>
                  </a:lnTo>
                  <a:lnTo>
                    <a:pt x="51781" y="6264"/>
                  </a:lnTo>
                  <a:lnTo>
                    <a:pt x="51415" y="4800"/>
                  </a:lnTo>
                  <a:lnTo>
                    <a:pt x="51008" y="3336"/>
                  </a:lnTo>
                  <a:lnTo>
                    <a:pt x="50683" y="2481"/>
                  </a:lnTo>
                  <a:lnTo>
                    <a:pt x="50357" y="1627"/>
                  </a:lnTo>
                  <a:lnTo>
                    <a:pt x="49991" y="814"/>
                  </a:lnTo>
                  <a:lnTo>
                    <a:pt x="495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35"/>
            <p:cNvSpPr/>
            <p:nvPr/>
          </p:nvSpPr>
          <p:spPr>
            <a:xfrm>
              <a:off x="3089997" y="1837549"/>
              <a:ext cx="2430821" cy="2492274"/>
            </a:xfrm>
            <a:custGeom>
              <a:avLst/>
              <a:gdLst/>
              <a:ahLst/>
              <a:cxnLst/>
              <a:rect l="l" t="t" r="r" b="b"/>
              <a:pathLst>
                <a:path w="53124" h="54467" extrusionOk="0">
                  <a:moveTo>
                    <a:pt x="49667" y="410"/>
                  </a:moveTo>
                  <a:lnTo>
                    <a:pt x="49910" y="896"/>
                  </a:lnTo>
                  <a:lnTo>
                    <a:pt x="50195" y="1465"/>
                  </a:lnTo>
                  <a:lnTo>
                    <a:pt x="50480" y="2075"/>
                  </a:lnTo>
                  <a:lnTo>
                    <a:pt x="50683" y="2685"/>
                  </a:lnTo>
                  <a:lnTo>
                    <a:pt x="51090" y="3906"/>
                  </a:lnTo>
                  <a:lnTo>
                    <a:pt x="51456" y="5167"/>
                  </a:lnTo>
                  <a:lnTo>
                    <a:pt x="51781" y="6468"/>
                  </a:lnTo>
                  <a:lnTo>
                    <a:pt x="52066" y="7770"/>
                  </a:lnTo>
                  <a:lnTo>
                    <a:pt x="52310" y="9112"/>
                  </a:lnTo>
                  <a:lnTo>
                    <a:pt x="52473" y="10455"/>
                  </a:lnTo>
                  <a:lnTo>
                    <a:pt x="52636" y="11756"/>
                  </a:lnTo>
                  <a:lnTo>
                    <a:pt x="52717" y="13058"/>
                  </a:lnTo>
                  <a:lnTo>
                    <a:pt x="52758" y="14359"/>
                  </a:lnTo>
                  <a:lnTo>
                    <a:pt x="52758" y="15661"/>
                  </a:lnTo>
                  <a:lnTo>
                    <a:pt x="52676" y="16963"/>
                  </a:lnTo>
                  <a:lnTo>
                    <a:pt x="52554" y="18264"/>
                  </a:lnTo>
                  <a:lnTo>
                    <a:pt x="52392" y="19566"/>
                  </a:lnTo>
                  <a:lnTo>
                    <a:pt x="52147" y="20868"/>
                  </a:lnTo>
                  <a:lnTo>
                    <a:pt x="51863" y="22088"/>
                  </a:lnTo>
                  <a:lnTo>
                    <a:pt x="51537" y="23308"/>
                  </a:lnTo>
                  <a:lnTo>
                    <a:pt x="51171" y="24488"/>
                  </a:lnTo>
                  <a:lnTo>
                    <a:pt x="50805" y="25667"/>
                  </a:lnTo>
                  <a:lnTo>
                    <a:pt x="50439" y="26888"/>
                  </a:lnTo>
                  <a:lnTo>
                    <a:pt x="50073" y="28067"/>
                  </a:lnTo>
                  <a:lnTo>
                    <a:pt x="49788" y="29288"/>
                  </a:lnTo>
                  <a:lnTo>
                    <a:pt x="49544" y="30508"/>
                  </a:lnTo>
                  <a:lnTo>
                    <a:pt x="49300" y="31769"/>
                  </a:lnTo>
                  <a:lnTo>
                    <a:pt x="49137" y="33030"/>
                  </a:lnTo>
                  <a:lnTo>
                    <a:pt x="48812" y="35552"/>
                  </a:lnTo>
                  <a:lnTo>
                    <a:pt x="48568" y="38074"/>
                  </a:lnTo>
                  <a:lnTo>
                    <a:pt x="48365" y="40596"/>
                  </a:lnTo>
                  <a:lnTo>
                    <a:pt x="48161" y="43402"/>
                  </a:lnTo>
                  <a:lnTo>
                    <a:pt x="48039" y="46168"/>
                  </a:lnTo>
                  <a:lnTo>
                    <a:pt x="47999" y="48934"/>
                  </a:lnTo>
                  <a:lnTo>
                    <a:pt x="48039" y="51741"/>
                  </a:lnTo>
                  <a:lnTo>
                    <a:pt x="48074" y="52929"/>
                  </a:lnTo>
                  <a:lnTo>
                    <a:pt x="48074" y="52929"/>
                  </a:lnTo>
                  <a:lnTo>
                    <a:pt x="37504" y="53368"/>
                  </a:lnTo>
                  <a:lnTo>
                    <a:pt x="26684" y="53815"/>
                  </a:lnTo>
                  <a:lnTo>
                    <a:pt x="20778" y="54052"/>
                  </a:lnTo>
                  <a:lnTo>
                    <a:pt x="20778" y="54052"/>
                  </a:lnTo>
                  <a:lnTo>
                    <a:pt x="20623" y="50073"/>
                  </a:lnTo>
                  <a:lnTo>
                    <a:pt x="20583" y="47999"/>
                  </a:lnTo>
                  <a:lnTo>
                    <a:pt x="20583" y="46941"/>
                  </a:lnTo>
                  <a:lnTo>
                    <a:pt x="20664" y="45924"/>
                  </a:lnTo>
                  <a:lnTo>
                    <a:pt x="20705" y="45517"/>
                  </a:lnTo>
                  <a:lnTo>
                    <a:pt x="20745" y="45111"/>
                  </a:lnTo>
                  <a:lnTo>
                    <a:pt x="20827" y="44826"/>
                  </a:lnTo>
                  <a:lnTo>
                    <a:pt x="20827" y="44785"/>
                  </a:lnTo>
                  <a:lnTo>
                    <a:pt x="20868" y="44785"/>
                  </a:lnTo>
                  <a:lnTo>
                    <a:pt x="20908" y="44744"/>
                  </a:lnTo>
                  <a:lnTo>
                    <a:pt x="20949" y="44663"/>
                  </a:lnTo>
                  <a:lnTo>
                    <a:pt x="20949" y="44582"/>
                  </a:lnTo>
                  <a:lnTo>
                    <a:pt x="20949" y="44541"/>
                  </a:lnTo>
                  <a:lnTo>
                    <a:pt x="20908" y="44460"/>
                  </a:lnTo>
                  <a:lnTo>
                    <a:pt x="20868" y="44419"/>
                  </a:lnTo>
                  <a:lnTo>
                    <a:pt x="20786" y="44419"/>
                  </a:lnTo>
                  <a:lnTo>
                    <a:pt x="18874" y="44541"/>
                  </a:lnTo>
                  <a:lnTo>
                    <a:pt x="17939" y="44582"/>
                  </a:lnTo>
                  <a:lnTo>
                    <a:pt x="17003" y="44622"/>
                  </a:lnTo>
                  <a:lnTo>
                    <a:pt x="16027" y="44622"/>
                  </a:lnTo>
                  <a:lnTo>
                    <a:pt x="15092" y="44541"/>
                  </a:lnTo>
                  <a:lnTo>
                    <a:pt x="14156" y="44460"/>
                  </a:lnTo>
                  <a:lnTo>
                    <a:pt x="13220" y="44297"/>
                  </a:lnTo>
                  <a:lnTo>
                    <a:pt x="12407" y="44134"/>
                  </a:lnTo>
                  <a:lnTo>
                    <a:pt x="11634" y="43890"/>
                  </a:lnTo>
                  <a:lnTo>
                    <a:pt x="10861" y="43606"/>
                  </a:lnTo>
                  <a:lnTo>
                    <a:pt x="10129" y="43280"/>
                  </a:lnTo>
                  <a:lnTo>
                    <a:pt x="9438" y="42873"/>
                  </a:lnTo>
                  <a:lnTo>
                    <a:pt x="8746" y="42385"/>
                  </a:lnTo>
                  <a:lnTo>
                    <a:pt x="8136" y="41856"/>
                  </a:lnTo>
                  <a:lnTo>
                    <a:pt x="7566" y="41287"/>
                  </a:lnTo>
                  <a:lnTo>
                    <a:pt x="7322" y="40962"/>
                  </a:lnTo>
                  <a:lnTo>
                    <a:pt x="7078" y="40636"/>
                  </a:lnTo>
                  <a:lnTo>
                    <a:pt x="6672" y="39904"/>
                  </a:lnTo>
                  <a:lnTo>
                    <a:pt x="6346" y="39172"/>
                  </a:lnTo>
                  <a:lnTo>
                    <a:pt x="6061" y="38399"/>
                  </a:lnTo>
                  <a:lnTo>
                    <a:pt x="5980" y="37830"/>
                  </a:lnTo>
                  <a:lnTo>
                    <a:pt x="5899" y="37219"/>
                  </a:lnTo>
                  <a:lnTo>
                    <a:pt x="5858" y="36650"/>
                  </a:lnTo>
                  <a:lnTo>
                    <a:pt x="5858" y="36040"/>
                  </a:lnTo>
                  <a:lnTo>
                    <a:pt x="5939" y="32379"/>
                  </a:lnTo>
                  <a:lnTo>
                    <a:pt x="5939" y="31728"/>
                  </a:lnTo>
                  <a:lnTo>
                    <a:pt x="5939" y="31077"/>
                  </a:lnTo>
                  <a:lnTo>
                    <a:pt x="5939" y="30955"/>
                  </a:lnTo>
                  <a:lnTo>
                    <a:pt x="5899" y="30833"/>
                  </a:lnTo>
                  <a:lnTo>
                    <a:pt x="5817" y="30793"/>
                  </a:lnTo>
                  <a:lnTo>
                    <a:pt x="5451" y="30793"/>
                  </a:lnTo>
                  <a:lnTo>
                    <a:pt x="5207" y="30833"/>
                  </a:lnTo>
                  <a:lnTo>
                    <a:pt x="4719" y="30915"/>
                  </a:lnTo>
                  <a:lnTo>
                    <a:pt x="3702" y="31037"/>
                  </a:lnTo>
                  <a:lnTo>
                    <a:pt x="2726" y="31077"/>
                  </a:lnTo>
                  <a:lnTo>
                    <a:pt x="1790" y="31118"/>
                  </a:lnTo>
                  <a:lnTo>
                    <a:pt x="977" y="31118"/>
                  </a:lnTo>
                  <a:lnTo>
                    <a:pt x="814" y="31037"/>
                  </a:lnTo>
                  <a:lnTo>
                    <a:pt x="611" y="30955"/>
                  </a:lnTo>
                  <a:lnTo>
                    <a:pt x="489" y="30833"/>
                  </a:lnTo>
                  <a:lnTo>
                    <a:pt x="407" y="30671"/>
                  </a:lnTo>
                  <a:lnTo>
                    <a:pt x="367" y="30467"/>
                  </a:lnTo>
                  <a:lnTo>
                    <a:pt x="407" y="30304"/>
                  </a:lnTo>
                  <a:lnTo>
                    <a:pt x="448" y="30142"/>
                  </a:lnTo>
                  <a:lnTo>
                    <a:pt x="529" y="29979"/>
                  </a:lnTo>
                  <a:lnTo>
                    <a:pt x="774" y="29654"/>
                  </a:lnTo>
                  <a:lnTo>
                    <a:pt x="1018" y="29410"/>
                  </a:lnTo>
                  <a:lnTo>
                    <a:pt x="1262" y="29166"/>
                  </a:lnTo>
                  <a:lnTo>
                    <a:pt x="1546" y="28921"/>
                  </a:lnTo>
                  <a:lnTo>
                    <a:pt x="2116" y="28474"/>
                  </a:lnTo>
                  <a:lnTo>
                    <a:pt x="2645" y="27945"/>
                  </a:lnTo>
                  <a:lnTo>
                    <a:pt x="3133" y="27416"/>
                  </a:lnTo>
                  <a:lnTo>
                    <a:pt x="3580" y="26847"/>
                  </a:lnTo>
                  <a:lnTo>
                    <a:pt x="3987" y="26237"/>
                  </a:lnTo>
                  <a:lnTo>
                    <a:pt x="4353" y="25627"/>
                  </a:lnTo>
                  <a:lnTo>
                    <a:pt x="4678" y="24976"/>
                  </a:lnTo>
                  <a:lnTo>
                    <a:pt x="5004" y="24325"/>
                  </a:lnTo>
                  <a:lnTo>
                    <a:pt x="5248" y="23674"/>
                  </a:lnTo>
                  <a:lnTo>
                    <a:pt x="5492" y="22983"/>
                  </a:lnTo>
                  <a:lnTo>
                    <a:pt x="5736" y="22251"/>
                  </a:lnTo>
                  <a:lnTo>
                    <a:pt x="5899" y="21559"/>
                  </a:lnTo>
                  <a:lnTo>
                    <a:pt x="6061" y="20868"/>
                  </a:lnTo>
                  <a:lnTo>
                    <a:pt x="6346" y="19403"/>
                  </a:lnTo>
                  <a:lnTo>
                    <a:pt x="6550" y="17980"/>
                  </a:lnTo>
                  <a:lnTo>
                    <a:pt x="6712" y="16190"/>
                  </a:lnTo>
                  <a:lnTo>
                    <a:pt x="6794" y="14400"/>
                  </a:lnTo>
                  <a:lnTo>
                    <a:pt x="6997" y="10780"/>
                  </a:lnTo>
                  <a:lnTo>
                    <a:pt x="7119" y="8868"/>
                  </a:lnTo>
                  <a:lnTo>
                    <a:pt x="7282" y="6916"/>
                  </a:lnTo>
                  <a:lnTo>
                    <a:pt x="7363" y="6021"/>
                  </a:lnTo>
                  <a:lnTo>
                    <a:pt x="7444" y="5126"/>
                  </a:lnTo>
                  <a:lnTo>
                    <a:pt x="7607" y="4231"/>
                  </a:lnTo>
                  <a:lnTo>
                    <a:pt x="7729" y="3784"/>
                  </a:lnTo>
                  <a:lnTo>
                    <a:pt x="7892" y="3336"/>
                  </a:lnTo>
                  <a:lnTo>
                    <a:pt x="8217" y="2563"/>
                  </a:lnTo>
                  <a:lnTo>
                    <a:pt x="8600" y="1903"/>
                  </a:lnTo>
                  <a:lnTo>
                    <a:pt x="8600" y="1903"/>
                  </a:lnTo>
                  <a:lnTo>
                    <a:pt x="12488" y="1628"/>
                  </a:lnTo>
                  <a:lnTo>
                    <a:pt x="16515" y="1424"/>
                  </a:lnTo>
                  <a:lnTo>
                    <a:pt x="20542" y="1221"/>
                  </a:lnTo>
                  <a:lnTo>
                    <a:pt x="24569" y="1018"/>
                  </a:lnTo>
                  <a:lnTo>
                    <a:pt x="32623" y="733"/>
                  </a:lnTo>
                  <a:lnTo>
                    <a:pt x="40717" y="570"/>
                  </a:lnTo>
                  <a:lnTo>
                    <a:pt x="49667" y="410"/>
                  </a:lnTo>
                  <a:close/>
                  <a:moveTo>
                    <a:pt x="49788" y="1"/>
                  </a:moveTo>
                  <a:lnTo>
                    <a:pt x="41287" y="123"/>
                  </a:lnTo>
                  <a:lnTo>
                    <a:pt x="32826" y="326"/>
                  </a:lnTo>
                  <a:lnTo>
                    <a:pt x="28596" y="489"/>
                  </a:lnTo>
                  <a:lnTo>
                    <a:pt x="24366" y="652"/>
                  </a:lnTo>
                  <a:lnTo>
                    <a:pt x="20095" y="814"/>
                  </a:lnTo>
                  <a:lnTo>
                    <a:pt x="15864" y="1058"/>
                  </a:lnTo>
                  <a:lnTo>
                    <a:pt x="11634" y="1302"/>
                  </a:lnTo>
                  <a:lnTo>
                    <a:pt x="9560" y="1424"/>
                  </a:lnTo>
                  <a:lnTo>
                    <a:pt x="9031" y="1465"/>
                  </a:lnTo>
                  <a:lnTo>
                    <a:pt x="8746" y="1465"/>
                  </a:lnTo>
                  <a:lnTo>
                    <a:pt x="8461" y="1506"/>
                  </a:lnTo>
                  <a:lnTo>
                    <a:pt x="8339" y="1587"/>
                  </a:lnTo>
                  <a:lnTo>
                    <a:pt x="8217" y="1750"/>
                  </a:lnTo>
                  <a:lnTo>
                    <a:pt x="8014" y="2075"/>
                  </a:lnTo>
                  <a:lnTo>
                    <a:pt x="7810" y="2482"/>
                  </a:lnTo>
                  <a:lnTo>
                    <a:pt x="7648" y="2889"/>
                  </a:lnTo>
                  <a:lnTo>
                    <a:pt x="7322" y="3743"/>
                  </a:lnTo>
                  <a:lnTo>
                    <a:pt x="7119" y="4597"/>
                  </a:lnTo>
                  <a:lnTo>
                    <a:pt x="6997" y="5492"/>
                  </a:lnTo>
                  <a:lnTo>
                    <a:pt x="6794" y="7607"/>
                  </a:lnTo>
                  <a:lnTo>
                    <a:pt x="6672" y="9722"/>
                  </a:lnTo>
                  <a:lnTo>
                    <a:pt x="6468" y="13709"/>
                  </a:lnTo>
                  <a:lnTo>
                    <a:pt x="6346" y="15702"/>
                  </a:lnTo>
                  <a:lnTo>
                    <a:pt x="6183" y="17654"/>
                  </a:lnTo>
                  <a:lnTo>
                    <a:pt x="5980" y="19281"/>
                  </a:lnTo>
                  <a:lnTo>
                    <a:pt x="5817" y="20054"/>
                  </a:lnTo>
                  <a:lnTo>
                    <a:pt x="5655" y="20868"/>
                  </a:lnTo>
                  <a:lnTo>
                    <a:pt x="5492" y="21640"/>
                  </a:lnTo>
                  <a:lnTo>
                    <a:pt x="5248" y="22413"/>
                  </a:lnTo>
                  <a:lnTo>
                    <a:pt x="5004" y="23186"/>
                  </a:lnTo>
                  <a:lnTo>
                    <a:pt x="4719" y="23918"/>
                  </a:lnTo>
                  <a:lnTo>
                    <a:pt x="4394" y="24651"/>
                  </a:lnTo>
                  <a:lnTo>
                    <a:pt x="4068" y="25342"/>
                  </a:lnTo>
                  <a:lnTo>
                    <a:pt x="3662" y="25993"/>
                  </a:lnTo>
                  <a:lnTo>
                    <a:pt x="3214" y="26644"/>
                  </a:lnTo>
                  <a:lnTo>
                    <a:pt x="2726" y="27254"/>
                  </a:lnTo>
                  <a:lnTo>
                    <a:pt x="2197" y="27864"/>
                  </a:lnTo>
                  <a:lnTo>
                    <a:pt x="1587" y="28393"/>
                  </a:lnTo>
                  <a:lnTo>
                    <a:pt x="977" y="28881"/>
                  </a:lnTo>
                  <a:lnTo>
                    <a:pt x="774" y="29125"/>
                  </a:lnTo>
                  <a:lnTo>
                    <a:pt x="529" y="29369"/>
                  </a:lnTo>
                  <a:lnTo>
                    <a:pt x="285" y="29654"/>
                  </a:lnTo>
                  <a:lnTo>
                    <a:pt x="123" y="29938"/>
                  </a:lnTo>
                  <a:lnTo>
                    <a:pt x="1" y="30264"/>
                  </a:lnTo>
                  <a:lnTo>
                    <a:pt x="1" y="30427"/>
                  </a:lnTo>
                  <a:lnTo>
                    <a:pt x="1" y="30589"/>
                  </a:lnTo>
                  <a:lnTo>
                    <a:pt x="1" y="30752"/>
                  </a:lnTo>
                  <a:lnTo>
                    <a:pt x="82" y="30915"/>
                  </a:lnTo>
                  <a:lnTo>
                    <a:pt x="163" y="31037"/>
                  </a:lnTo>
                  <a:lnTo>
                    <a:pt x="285" y="31199"/>
                  </a:lnTo>
                  <a:lnTo>
                    <a:pt x="448" y="31321"/>
                  </a:lnTo>
                  <a:lnTo>
                    <a:pt x="611" y="31403"/>
                  </a:lnTo>
                  <a:lnTo>
                    <a:pt x="814" y="31484"/>
                  </a:lnTo>
                  <a:lnTo>
                    <a:pt x="977" y="31484"/>
                  </a:lnTo>
                  <a:lnTo>
                    <a:pt x="1384" y="31525"/>
                  </a:lnTo>
                  <a:lnTo>
                    <a:pt x="1790" y="31525"/>
                  </a:lnTo>
                  <a:lnTo>
                    <a:pt x="2807" y="31484"/>
                  </a:lnTo>
                  <a:lnTo>
                    <a:pt x="3824" y="31403"/>
                  </a:lnTo>
                  <a:lnTo>
                    <a:pt x="4800" y="31321"/>
                  </a:lnTo>
                  <a:lnTo>
                    <a:pt x="5565" y="31199"/>
                  </a:lnTo>
                  <a:lnTo>
                    <a:pt x="5565" y="31199"/>
                  </a:lnTo>
                  <a:lnTo>
                    <a:pt x="5573" y="31240"/>
                  </a:lnTo>
                  <a:lnTo>
                    <a:pt x="5573" y="31850"/>
                  </a:lnTo>
                  <a:lnTo>
                    <a:pt x="5533" y="33640"/>
                  </a:lnTo>
                  <a:lnTo>
                    <a:pt x="5492" y="35186"/>
                  </a:lnTo>
                  <a:lnTo>
                    <a:pt x="5451" y="36731"/>
                  </a:lnTo>
                  <a:lnTo>
                    <a:pt x="5492" y="37504"/>
                  </a:lnTo>
                  <a:lnTo>
                    <a:pt x="5614" y="38236"/>
                  </a:lnTo>
                  <a:lnTo>
                    <a:pt x="5817" y="38928"/>
                  </a:lnTo>
                  <a:lnTo>
                    <a:pt x="6061" y="39619"/>
                  </a:lnTo>
                  <a:lnTo>
                    <a:pt x="6387" y="40270"/>
                  </a:lnTo>
                  <a:lnTo>
                    <a:pt x="6794" y="40921"/>
                  </a:lnTo>
                  <a:lnTo>
                    <a:pt x="7241" y="41490"/>
                  </a:lnTo>
                  <a:lnTo>
                    <a:pt x="7729" y="42060"/>
                  </a:lnTo>
                  <a:lnTo>
                    <a:pt x="8299" y="42548"/>
                  </a:lnTo>
                  <a:lnTo>
                    <a:pt x="8868" y="42995"/>
                  </a:lnTo>
                  <a:lnTo>
                    <a:pt x="9519" y="43362"/>
                  </a:lnTo>
                  <a:lnTo>
                    <a:pt x="10170" y="43728"/>
                  </a:lnTo>
                  <a:lnTo>
                    <a:pt x="10821" y="44012"/>
                  </a:lnTo>
                  <a:lnTo>
                    <a:pt x="11512" y="44256"/>
                  </a:lnTo>
                  <a:lnTo>
                    <a:pt x="12204" y="44500"/>
                  </a:lnTo>
                  <a:lnTo>
                    <a:pt x="12936" y="44663"/>
                  </a:lnTo>
                  <a:lnTo>
                    <a:pt x="13912" y="44826"/>
                  </a:lnTo>
                  <a:lnTo>
                    <a:pt x="14888" y="44948"/>
                  </a:lnTo>
                  <a:lnTo>
                    <a:pt x="15864" y="44989"/>
                  </a:lnTo>
                  <a:lnTo>
                    <a:pt x="16841" y="45029"/>
                  </a:lnTo>
                  <a:lnTo>
                    <a:pt x="17817" y="44989"/>
                  </a:lnTo>
                  <a:lnTo>
                    <a:pt x="18834" y="44948"/>
                  </a:lnTo>
                  <a:lnTo>
                    <a:pt x="20404" y="44850"/>
                  </a:lnTo>
                  <a:lnTo>
                    <a:pt x="20404" y="44850"/>
                  </a:lnTo>
                  <a:lnTo>
                    <a:pt x="20339" y="45111"/>
                  </a:lnTo>
                  <a:lnTo>
                    <a:pt x="20298" y="45395"/>
                  </a:lnTo>
                  <a:lnTo>
                    <a:pt x="20257" y="45924"/>
                  </a:lnTo>
                  <a:lnTo>
                    <a:pt x="20217" y="46453"/>
                  </a:lnTo>
                  <a:lnTo>
                    <a:pt x="20217" y="47551"/>
                  </a:lnTo>
                  <a:lnTo>
                    <a:pt x="20217" y="50154"/>
                  </a:lnTo>
                  <a:lnTo>
                    <a:pt x="20298" y="52758"/>
                  </a:lnTo>
                  <a:lnTo>
                    <a:pt x="20379" y="54263"/>
                  </a:lnTo>
                  <a:lnTo>
                    <a:pt x="20420" y="54344"/>
                  </a:lnTo>
                  <a:lnTo>
                    <a:pt x="20461" y="54385"/>
                  </a:lnTo>
                  <a:lnTo>
                    <a:pt x="20501" y="54425"/>
                  </a:lnTo>
                  <a:lnTo>
                    <a:pt x="20583" y="54466"/>
                  </a:lnTo>
                  <a:lnTo>
                    <a:pt x="31362" y="54019"/>
                  </a:lnTo>
                  <a:lnTo>
                    <a:pt x="42182" y="53571"/>
                  </a:lnTo>
                  <a:lnTo>
                    <a:pt x="48283" y="53327"/>
                  </a:lnTo>
                  <a:lnTo>
                    <a:pt x="48365" y="53327"/>
                  </a:lnTo>
                  <a:lnTo>
                    <a:pt x="48405" y="53286"/>
                  </a:lnTo>
                  <a:lnTo>
                    <a:pt x="48446" y="53205"/>
                  </a:lnTo>
                  <a:lnTo>
                    <a:pt x="48487" y="53124"/>
                  </a:lnTo>
                  <a:lnTo>
                    <a:pt x="48405" y="50317"/>
                  </a:lnTo>
                  <a:lnTo>
                    <a:pt x="48405" y="47510"/>
                  </a:lnTo>
                  <a:lnTo>
                    <a:pt x="48487" y="44704"/>
                  </a:lnTo>
                  <a:lnTo>
                    <a:pt x="48649" y="41897"/>
                  </a:lnTo>
                  <a:lnTo>
                    <a:pt x="48853" y="39294"/>
                  </a:lnTo>
                  <a:lnTo>
                    <a:pt x="49097" y="36691"/>
                  </a:lnTo>
                  <a:lnTo>
                    <a:pt x="49382" y="34087"/>
                  </a:lnTo>
                  <a:lnTo>
                    <a:pt x="49544" y="32826"/>
                  </a:lnTo>
                  <a:lnTo>
                    <a:pt x="49748" y="31525"/>
                  </a:lnTo>
                  <a:lnTo>
                    <a:pt x="49992" y="30304"/>
                  </a:lnTo>
                  <a:lnTo>
                    <a:pt x="50236" y="29044"/>
                  </a:lnTo>
                  <a:lnTo>
                    <a:pt x="50561" y="27823"/>
                  </a:lnTo>
                  <a:lnTo>
                    <a:pt x="50927" y="26644"/>
                  </a:lnTo>
                  <a:lnTo>
                    <a:pt x="51700" y="24203"/>
                  </a:lnTo>
                  <a:lnTo>
                    <a:pt x="52025" y="22983"/>
                  </a:lnTo>
                  <a:lnTo>
                    <a:pt x="52351" y="21763"/>
                  </a:lnTo>
                  <a:lnTo>
                    <a:pt x="52595" y="20502"/>
                  </a:lnTo>
                  <a:lnTo>
                    <a:pt x="52839" y="19200"/>
                  </a:lnTo>
                  <a:lnTo>
                    <a:pt x="53002" y="17939"/>
                  </a:lnTo>
                  <a:lnTo>
                    <a:pt x="53083" y="16637"/>
                  </a:lnTo>
                  <a:lnTo>
                    <a:pt x="53124" y="15336"/>
                  </a:lnTo>
                  <a:lnTo>
                    <a:pt x="53124" y="14034"/>
                  </a:lnTo>
                  <a:lnTo>
                    <a:pt x="53083" y="12773"/>
                  </a:lnTo>
                  <a:lnTo>
                    <a:pt x="53002" y="11471"/>
                  </a:lnTo>
                  <a:lnTo>
                    <a:pt x="52839" y="10129"/>
                  </a:lnTo>
                  <a:lnTo>
                    <a:pt x="52676" y="8828"/>
                  </a:lnTo>
                  <a:lnTo>
                    <a:pt x="52432" y="7526"/>
                  </a:lnTo>
                  <a:lnTo>
                    <a:pt x="52147" y="6224"/>
                  </a:lnTo>
                  <a:lnTo>
                    <a:pt x="51822" y="4963"/>
                  </a:lnTo>
                  <a:lnTo>
                    <a:pt x="51456" y="3702"/>
                  </a:lnTo>
                  <a:lnTo>
                    <a:pt x="51049" y="2441"/>
                  </a:lnTo>
                  <a:lnTo>
                    <a:pt x="50520" y="1262"/>
                  </a:lnTo>
                  <a:lnTo>
                    <a:pt x="50276" y="652"/>
                  </a:lnTo>
                  <a:lnTo>
                    <a:pt x="49992" y="189"/>
                  </a:lnTo>
                  <a:lnTo>
                    <a:pt x="49992" y="123"/>
                  </a:lnTo>
                  <a:lnTo>
                    <a:pt x="49951" y="82"/>
                  </a:lnTo>
                  <a:lnTo>
                    <a:pt x="49924" y="69"/>
                  </a:lnTo>
                  <a:lnTo>
                    <a:pt x="49910" y="41"/>
                  </a:lnTo>
                  <a:lnTo>
                    <a:pt x="498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35"/>
            <p:cNvSpPr/>
            <p:nvPr/>
          </p:nvSpPr>
          <p:spPr>
            <a:xfrm>
              <a:off x="4891745" y="1063265"/>
              <a:ext cx="454189" cy="517472"/>
            </a:xfrm>
            <a:custGeom>
              <a:avLst/>
              <a:gdLst/>
              <a:ahLst/>
              <a:cxnLst/>
              <a:rect l="l" t="t" r="r" b="b"/>
              <a:pathLst>
                <a:path w="9926" h="11309" extrusionOk="0">
                  <a:moveTo>
                    <a:pt x="5410" y="1"/>
                  </a:moveTo>
                  <a:lnTo>
                    <a:pt x="4841" y="41"/>
                  </a:lnTo>
                  <a:lnTo>
                    <a:pt x="4271" y="123"/>
                  </a:lnTo>
                  <a:lnTo>
                    <a:pt x="3783" y="285"/>
                  </a:lnTo>
                  <a:lnTo>
                    <a:pt x="3539" y="407"/>
                  </a:lnTo>
                  <a:lnTo>
                    <a:pt x="3336" y="529"/>
                  </a:lnTo>
                  <a:lnTo>
                    <a:pt x="3214" y="651"/>
                  </a:lnTo>
                  <a:lnTo>
                    <a:pt x="3092" y="773"/>
                  </a:lnTo>
                  <a:lnTo>
                    <a:pt x="2848" y="1099"/>
                  </a:lnTo>
                  <a:lnTo>
                    <a:pt x="2522" y="1790"/>
                  </a:lnTo>
                  <a:lnTo>
                    <a:pt x="2115" y="2604"/>
                  </a:lnTo>
                  <a:lnTo>
                    <a:pt x="1790" y="3417"/>
                  </a:lnTo>
                  <a:lnTo>
                    <a:pt x="1668" y="3295"/>
                  </a:lnTo>
                  <a:lnTo>
                    <a:pt x="1505" y="3173"/>
                  </a:lnTo>
                  <a:lnTo>
                    <a:pt x="1342" y="3092"/>
                  </a:lnTo>
                  <a:lnTo>
                    <a:pt x="1180" y="3051"/>
                  </a:lnTo>
                  <a:lnTo>
                    <a:pt x="1017" y="3011"/>
                  </a:lnTo>
                  <a:lnTo>
                    <a:pt x="854" y="3051"/>
                  </a:lnTo>
                  <a:lnTo>
                    <a:pt x="651" y="3051"/>
                  </a:lnTo>
                  <a:lnTo>
                    <a:pt x="488" y="3133"/>
                  </a:lnTo>
                  <a:lnTo>
                    <a:pt x="366" y="3255"/>
                  </a:lnTo>
                  <a:lnTo>
                    <a:pt x="244" y="3377"/>
                  </a:lnTo>
                  <a:lnTo>
                    <a:pt x="122" y="3499"/>
                  </a:lnTo>
                  <a:lnTo>
                    <a:pt x="41" y="3661"/>
                  </a:lnTo>
                  <a:lnTo>
                    <a:pt x="0" y="3824"/>
                  </a:lnTo>
                  <a:lnTo>
                    <a:pt x="0" y="4027"/>
                  </a:lnTo>
                  <a:lnTo>
                    <a:pt x="0" y="4190"/>
                  </a:lnTo>
                  <a:lnTo>
                    <a:pt x="41" y="4353"/>
                  </a:lnTo>
                  <a:lnTo>
                    <a:pt x="122" y="4516"/>
                  </a:lnTo>
                  <a:lnTo>
                    <a:pt x="244" y="4678"/>
                  </a:lnTo>
                  <a:lnTo>
                    <a:pt x="366" y="4800"/>
                  </a:lnTo>
                  <a:lnTo>
                    <a:pt x="529" y="4882"/>
                  </a:lnTo>
                  <a:lnTo>
                    <a:pt x="692" y="4963"/>
                  </a:lnTo>
                  <a:lnTo>
                    <a:pt x="854" y="5004"/>
                  </a:lnTo>
                  <a:lnTo>
                    <a:pt x="1017" y="5004"/>
                  </a:lnTo>
                  <a:lnTo>
                    <a:pt x="1180" y="4963"/>
                  </a:lnTo>
                  <a:lnTo>
                    <a:pt x="1139" y="5004"/>
                  </a:lnTo>
                  <a:lnTo>
                    <a:pt x="1098" y="5126"/>
                  </a:lnTo>
                  <a:lnTo>
                    <a:pt x="976" y="5410"/>
                  </a:lnTo>
                  <a:lnTo>
                    <a:pt x="773" y="5899"/>
                  </a:lnTo>
                  <a:lnTo>
                    <a:pt x="610" y="6305"/>
                  </a:lnTo>
                  <a:lnTo>
                    <a:pt x="448" y="6753"/>
                  </a:lnTo>
                  <a:lnTo>
                    <a:pt x="285" y="7282"/>
                  </a:lnTo>
                  <a:lnTo>
                    <a:pt x="163" y="7770"/>
                  </a:lnTo>
                  <a:lnTo>
                    <a:pt x="41" y="8298"/>
                  </a:lnTo>
                  <a:lnTo>
                    <a:pt x="41" y="8827"/>
                  </a:lnTo>
                  <a:lnTo>
                    <a:pt x="41" y="9153"/>
                  </a:lnTo>
                  <a:lnTo>
                    <a:pt x="122" y="9437"/>
                  </a:lnTo>
                  <a:lnTo>
                    <a:pt x="204" y="9722"/>
                  </a:lnTo>
                  <a:lnTo>
                    <a:pt x="285" y="10007"/>
                  </a:lnTo>
                  <a:lnTo>
                    <a:pt x="448" y="10251"/>
                  </a:lnTo>
                  <a:lnTo>
                    <a:pt x="570" y="10495"/>
                  </a:lnTo>
                  <a:lnTo>
                    <a:pt x="773" y="10698"/>
                  </a:lnTo>
                  <a:lnTo>
                    <a:pt x="976" y="10902"/>
                  </a:lnTo>
                  <a:lnTo>
                    <a:pt x="1261" y="11064"/>
                  </a:lnTo>
                  <a:lnTo>
                    <a:pt x="1505" y="11186"/>
                  </a:lnTo>
                  <a:lnTo>
                    <a:pt x="1790" y="11268"/>
                  </a:lnTo>
                  <a:lnTo>
                    <a:pt x="2075" y="11308"/>
                  </a:lnTo>
                  <a:lnTo>
                    <a:pt x="2359" y="11308"/>
                  </a:lnTo>
                  <a:lnTo>
                    <a:pt x="2644" y="11268"/>
                  </a:lnTo>
                  <a:lnTo>
                    <a:pt x="2929" y="11186"/>
                  </a:lnTo>
                  <a:lnTo>
                    <a:pt x="3173" y="11024"/>
                  </a:lnTo>
                  <a:lnTo>
                    <a:pt x="3458" y="10780"/>
                  </a:lnTo>
                  <a:lnTo>
                    <a:pt x="3661" y="10495"/>
                  </a:lnTo>
                  <a:lnTo>
                    <a:pt x="3824" y="10210"/>
                  </a:lnTo>
                  <a:lnTo>
                    <a:pt x="3986" y="9844"/>
                  </a:lnTo>
                  <a:lnTo>
                    <a:pt x="4190" y="9153"/>
                  </a:lnTo>
                  <a:lnTo>
                    <a:pt x="4312" y="8827"/>
                  </a:lnTo>
                  <a:lnTo>
                    <a:pt x="4475" y="8502"/>
                  </a:lnTo>
                  <a:lnTo>
                    <a:pt x="4515" y="8583"/>
                  </a:lnTo>
                  <a:lnTo>
                    <a:pt x="4678" y="8665"/>
                  </a:lnTo>
                  <a:lnTo>
                    <a:pt x="5207" y="8949"/>
                  </a:lnTo>
                  <a:lnTo>
                    <a:pt x="6061" y="9315"/>
                  </a:lnTo>
                  <a:lnTo>
                    <a:pt x="6508" y="9397"/>
                  </a:lnTo>
                  <a:lnTo>
                    <a:pt x="6956" y="9397"/>
                  </a:lnTo>
                  <a:lnTo>
                    <a:pt x="7200" y="9356"/>
                  </a:lnTo>
                  <a:lnTo>
                    <a:pt x="7403" y="9275"/>
                  </a:lnTo>
                  <a:lnTo>
                    <a:pt x="7607" y="9193"/>
                  </a:lnTo>
                  <a:lnTo>
                    <a:pt x="7810" y="9071"/>
                  </a:lnTo>
                  <a:lnTo>
                    <a:pt x="7973" y="8949"/>
                  </a:lnTo>
                  <a:lnTo>
                    <a:pt x="8135" y="8787"/>
                  </a:lnTo>
                  <a:lnTo>
                    <a:pt x="8420" y="8380"/>
                  </a:lnTo>
                  <a:lnTo>
                    <a:pt x="8624" y="7932"/>
                  </a:lnTo>
                  <a:lnTo>
                    <a:pt x="8786" y="7485"/>
                  </a:lnTo>
                  <a:lnTo>
                    <a:pt x="9274" y="5939"/>
                  </a:lnTo>
                  <a:lnTo>
                    <a:pt x="9681" y="4353"/>
                  </a:lnTo>
                  <a:lnTo>
                    <a:pt x="9844" y="3621"/>
                  </a:lnTo>
                  <a:lnTo>
                    <a:pt x="9884" y="3255"/>
                  </a:lnTo>
                  <a:lnTo>
                    <a:pt x="9925" y="2848"/>
                  </a:lnTo>
                  <a:lnTo>
                    <a:pt x="9884" y="2482"/>
                  </a:lnTo>
                  <a:lnTo>
                    <a:pt x="9844" y="2156"/>
                  </a:lnTo>
                  <a:lnTo>
                    <a:pt x="9762" y="1790"/>
                  </a:lnTo>
                  <a:lnTo>
                    <a:pt x="9600" y="1465"/>
                  </a:lnTo>
                  <a:lnTo>
                    <a:pt x="9437" y="1221"/>
                  </a:lnTo>
                  <a:lnTo>
                    <a:pt x="9234" y="977"/>
                  </a:lnTo>
                  <a:lnTo>
                    <a:pt x="9030" y="773"/>
                  </a:lnTo>
                  <a:lnTo>
                    <a:pt x="8746" y="611"/>
                  </a:lnTo>
                  <a:lnTo>
                    <a:pt x="8501" y="448"/>
                  </a:lnTo>
                  <a:lnTo>
                    <a:pt x="8217" y="326"/>
                  </a:lnTo>
                  <a:lnTo>
                    <a:pt x="7932" y="245"/>
                  </a:lnTo>
                  <a:lnTo>
                    <a:pt x="7607" y="163"/>
                  </a:lnTo>
                  <a:lnTo>
                    <a:pt x="7119" y="82"/>
                  </a:lnTo>
                  <a:lnTo>
                    <a:pt x="6590" y="41"/>
                  </a:lnTo>
                  <a:lnTo>
                    <a:pt x="60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35"/>
            <p:cNvSpPr/>
            <p:nvPr/>
          </p:nvSpPr>
          <p:spPr>
            <a:xfrm>
              <a:off x="4882410" y="1052100"/>
              <a:ext cx="472812" cy="537925"/>
            </a:xfrm>
            <a:custGeom>
              <a:avLst/>
              <a:gdLst/>
              <a:ahLst/>
              <a:cxnLst/>
              <a:rect l="l" t="t" r="r" b="b"/>
              <a:pathLst>
                <a:path w="10333" h="11756" extrusionOk="0">
                  <a:moveTo>
                    <a:pt x="6021" y="407"/>
                  </a:moveTo>
                  <a:lnTo>
                    <a:pt x="6916" y="489"/>
                  </a:lnTo>
                  <a:lnTo>
                    <a:pt x="7770" y="611"/>
                  </a:lnTo>
                  <a:lnTo>
                    <a:pt x="8136" y="692"/>
                  </a:lnTo>
                  <a:lnTo>
                    <a:pt x="8461" y="814"/>
                  </a:lnTo>
                  <a:lnTo>
                    <a:pt x="8787" y="977"/>
                  </a:lnTo>
                  <a:lnTo>
                    <a:pt x="9072" y="1180"/>
                  </a:lnTo>
                  <a:lnTo>
                    <a:pt x="9316" y="1383"/>
                  </a:lnTo>
                  <a:lnTo>
                    <a:pt x="9560" y="1668"/>
                  </a:lnTo>
                  <a:lnTo>
                    <a:pt x="9722" y="1953"/>
                  </a:lnTo>
                  <a:lnTo>
                    <a:pt x="9844" y="2319"/>
                  </a:lnTo>
                  <a:lnTo>
                    <a:pt x="9926" y="2685"/>
                  </a:lnTo>
                  <a:lnTo>
                    <a:pt x="9926" y="3092"/>
                  </a:lnTo>
                  <a:lnTo>
                    <a:pt x="9885" y="3499"/>
                  </a:lnTo>
                  <a:lnTo>
                    <a:pt x="9844" y="3905"/>
                  </a:lnTo>
                  <a:lnTo>
                    <a:pt x="9682" y="4678"/>
                  </a:lnTo>
                  <a:lnTo>
                    <a:pt x="9478" y="5410"/>
                  </a:lnTo>
                  <a:lnTo>
                    <a:pt x="8950" y="7119"/>
                  </a:lnTo>
                  <a:lnTo>
                    <a:pt x="8705" y="7851"/>
                  </a:lnTo>
                  <a:lnTo>
                    <a:pt x="8583" y="8217"/>
                  </a:lnTo>
                  <a:lnTo>
                    <a:pt x="8421" y="8542"/>
                  </a:lnTo>
                  <a:lnTo>
                    <a:pt x="8217" y="8868"/>
                  </a:lnTo>
                  <a:lnTo>
                    <a:pt x="7973" y="9112"/>
                  </a:lnTo>
                  <a:lnTo>
                    <a:pt x="7648" y="9275"/>
                  </a:lnTo>
                  <a:lnTo>
                    <a:pt x="7323" y="9397"/>
                  </a:lnTo>
                  <a:lnTo>
                    <a:pt x="7038" y="9437"/>
                  </a:lnTo>
                  <a:lnTo>
                    <a:pt x="6753" y="9437"/>
                  </a:lnTo>
                  <a:lnTo>
                    <a:pt x="6509" y="9397"/>
                  </a:lnTo>
                  <a:lnTo>
                    <a:pt x="6224" y="9315"/>
                  </a:lnTo>
                  <a:lnTo>
                    <a:pt x="5451" y="8990"/>
                  </a:lnTo>
                  <a:lnTo>
                    <a:pt x="5004" y="8746"/>
                  </a:lnTo>
                  <a:lnTo>
                    <a:pt x="4882" y="8664"/>
                  </a:lnTo>
                  <a:lnTo>
                    <a:pt x="4841" y="8624"/>
                  </a:lnTo>
                  <a:lnTo>
                    <a:pt x="4841" y="8624"/>
                  </a:lnTo>
                  <a:lnTo>
                    <a:pt x="4841" y="8624"/>
                  </a:lnTo>
                  <a:lnTo>
                    <a:pt x="4719" y="8583"/>
                  </a:lnTo>
                  <a:lnTo>
                    <a:pt x="4557" y="8583"/>
                  </a:lnTo>
                  <a:lnTo>
                    <a:pt x="4516" y="8664"/>
                  </a:lnTo>
                  <a:lnTo>
                    <a:pt x="4478" y="8747"/>
                  </a:lnTo>
                  <a:lnTo>
                    <a:pt x="4475" y="8746"/>
                  </a:lnTo>
                  <a:lnTo>
                    <a:pt x="4475" y="8754"/>
                  </a:lnTo>
                  <a:lnTo>
                    <a:pt x="4312" y="9112"/>
                  </a:lnTo>
                  <a:lnTo>
                    <a:pt x="4150" y="9600"/>
                  </a:lnTo>
                  <a:lnTo>
                    <a:pt x="3987" y="10047"/>
                  </a:lnTo>
                  <a:lnTo>
                    <a:pt x="3784" y="10495"/>
                  </a:lnTo>
                  <a:lnTo>
                    <a:pt x="3621" y="10739"/>
                  </a:lnTo>
                  <a:lnTo>
                    <a:pt x="3458" y="10942"/>
                  </a:lnTo>
                  <a:lnTo>
                    <a:pt x="3255" y="11105"/>
                  </a:lnTo>
                  <a:lnTo>
                    <a:pt x="3011" y="11227"/>
                  </a:lnTo>
                  <a:lnTo>
                    <a:pt x="2767" y="11308"/>
                  </a:lnTo>
                  <a:lnTo>
                    <a:pt x="2523" y="11349"/>
                  </a:lnTo>
                  <a:lnTo>
                    <a:pt x="2238" y="11349"/>
                  </a:lnTo>
                  <a:lnTo>
                    <a:pt x="1994" y="11308"/>
                  </a:lnTo>
                  <a:lnTo>
                    <a:pt x="1709" y="11227"/>
                  </a:lnTo>
                  <a:lnTo>
                    <a:pt x="1465" y="11064"/>
                  </a:lnTo>
                  <a:lnTo>
                    <a:pt x="1221" y="10902"/>
                  </a:lnTo>
                  <a:lnTo>
                    <a:pt x="1058" y="10698"/>
                  </a:lnTo>
                  <a:lnTo>
                    <a:pt x="855" y="10495"/>
                  </a:lnTo>
                  <a:lnTo>
                    <a:pt x="733" y="10251"/>
                  </a:lnTo>
                  <a:lnTo>
                    <a:pt x="611" y="9966"/>
                  </a:lnTo>
                  <a:lnTo>
                    <a:pt x="530" y="9722"/>
                  </a:lnTo>
                  <a:lnTo>
                    <a:pt x="448" y="9397"/>
                  </a:lnTo>
                  <a:lnTo>
                    <a:pt x="448" y="9071"/>
                  </a:lnTo>
                  <a:lnTo>
                    <a:pt x="448" y="8746"/>
                  </a:lnTo>
                  <a:lnTo>
                    <a:pt x="489" y="8461"/>
                  </a:lnTo>
                  <a:lnTo>
                    <a:pt x="611" y="7851"/>
                  </a:lnTo>
                  <a:lnTo>
                    <a:pt x="814" y="7200"/>
                  </a:lnTo>
                  <a:lnTo>
                    <a:pt x="1018" y="6631"/>
                  </a:lnTo>
                  <a:lnTo>
                    <a:pt x="1221" y="6061"/>
                  </a:lnTo>
                  <a:lnTo>
                    <a:pt x="1343" y="5695"/>
                  </a:lnTo>
                  <a:lnTo>
                    <a:pt x="1424" y="5492"/>
                  </a:lnTo>
                  <a:lnTo>
                    <a:pt x="1506" y="5410"/>
                  </a:lnTo>
                  <a:lnTo>
                    <a:pt x="1587" y="5329"/>
                  </a:lnTo>
                  <a:lnTo>
                    <a:pt x="1587" y="5288"/>
                  </a:lnTo>
                  <a:lnTo>
                    <a:pt x="1587" y="5207"/>
                  </a:lnTo>
                  <a:lnTo>
                    <a:pt x="1587" y="5166"/>
                  </a:lnTo>
                  <a:lnTo>
                    <a:pt x="1506" y="5044"/>
                  </a:lnTo>
                  <a:lnTo>
                    <a:pt x="1140" y="5044"/>
                  </a:lnTo>
                  <a:lnTo>
                    <a:pt x="936" y="5004"/>
                  </a:lnTo>
                  <a:lnTo>
                    <a:pt x="733" y="4882"/>
                  </a:lnTo>
                  <a:lnTo>
                    <a:pt x="570" y="4760"/>
                  </a:lnTo>
                  <a:lnTo>
                    <a:pt x="489" y="4597"/>
                  </a:lnTo>
                  <a:lnTo>
                    <a:pt x="408" y="4394"/>
                  </a:lnTo>
                  <a:lnTo>
                    <a:pt x="408" y="4190"/>
                  </a:lnTo>
                  <a:lnTo>
                    <a:pt x="448" y="3946"/>
                  </a:lnTo>
                  <a:lnTo>
                    <a:pt x="570" y="3743"/>
                  </a:lnTo>
                  <a:lnTo>
                    <a:pt x="733" y="3621"/>
                  </a:lnTo>
                  <a:lnTo>
                    <a:pt x="896" y="3539"/>
                  </a:lnTo>
                  <a:lnTo>
                    <a:pt x="1099" y="3499"/>
                  </a:lnTo>
                  <a:lnTo>
                    <a:pt x="1302" y="3499"/>
                  </a:lnTo>
                  <a:lnTo>
                    <a:pt x="1506" y="3539"/>
                  </a:lnTo>
                  <a:lnTo>
                    <a:pt x="1669" y="3661"/>
                  </a:lnTo>
                  <a:lnTo>
                    <a:pt x="1831" y="3824"/>
                  </a:lnTo>
                  <a:lnTo>
                    <a:pt x="1913" y="3865"/>
                  </a:lnTo>
                  <a:lnTo>
                    <a:pt x="2035" y="3865"/>
                  </a:lnTo>
                  <a:lnTo>
                    <a:pt x="2116" y="3824"/>
                  </a:lnTo>
                  <a:lnTo>
                    <a:pt x="2157" y="3743"/>
                  </a:lnTo>
                  <a:lnTo>
                    <a:pt x="2360" y="3214"/>
                  </a:lnTo>
                  <a:lnTo>
                    <a:pt x="2604" y="2726"/>
                  </a:lnTo>
                  <a:lnTo>
                    <a:pt x="3092" y="1750"/>
                  </a:lnTo>
                  <a:lnTo>
                    <a:pt x="3296" y="1343"/>
                  </a:lnTo>
                  <a:lnTo>
                    <a:pt x="3418" y="1180"/>
                  </a:lnTo>
                  <a:lnTo>
                    <a:pt x="3580" y="1017"/>
                  </a:lnTo>
                  <a:lnTo>
                    <a:pt x="3743" y="895"/>
                  </a:lnTo>
                  <a:lnTo>
                    <a:pt x="3906" y="773"/>
                  </a:lnTo>
                  <a:lnTo>
                    <a:pt x="4312" y="651"/>
                  </a:lnTo>
                  <a:lnTo>
                    <a:pt x="4719" y="529"/>
                  </a:lnTo>
                  <a:lnTo>
                    <a:pt x="5167" y="448"/>
                  </a:lnTo>
                  <a:lnTo>
                    <a:pt x="5614" y="407"/>
                  </a:lnTo>
                  <a:close/>
                  <a:moveTo>
                    <a:pt x="5980" y="0"/>
                  </a:moveTo>
                  <a:lnTo>
                    <a:pt x="5492" y="41"/>
                  </a:lnTo>
                  <a:lnTo>
                    <a:pt x="5004" y="82"/>
                  </a:lnTo>
                  <a:lnTo>
                    <a:pt x="4516" y="163"/>
                  </a:lnTo>
                  <a:lnTo>
                    <a:pt x="4068" y="285"/>
                  </a:lnTo>
                  <a:lnTo>
                    <a:pt x="3702" y="448"/>
                  </a:lnTo>
                  <a:lnTo>
                    <a:pt x="3499" y="570"/>
                  </a:lnTo>
                  <a:lnTo>
                    <a:pt x="3336" y="692"/>
                  </a:lnTo>
                  <a:lnTo>
                    <a:pt x="3174" y="855"/>
                  </a:lnTo>
                  <a:lnTo>
                    <a:pt x="3052" y="1017"/>
                  </a:lnTo>
                  <a:lnTo>
                    <a:pt x="2807" y="1465"/>
                  </a:lnTo>
                  <a:lnTo>
                    <a:pt x="2238" y="2522"/>
                  </a:lnTo>
                  <a:lnTo>
                    <a:pt x="1994" y="3051"/>
                  </a:lnTo>
                  <a:lnTo>
                    <a:pt x="1898" y="3321"/>
                  </a:lnTo>
                  <a:lnTo>
                    <a:pt x="1872" y="3295"/>
                  </a:lnTo>
                  <a:lnTo>
                    <a:pt x="1587" y="3133"/>
                  </a:lnTo>
                  <a:lnTo>
                    <a:pt x="1302" y="3092"/>
                  </a:lnTo>
                  <a:lnTo>
                    <a:pt x="977" y="3092"/>
                  </a:lnTo>
                  <a:lnTo>
                    <a:pt x="692" y="3173"/>
                  </a:lnTo>
                  <a:lnTo>
                    <a:pt x="448" y="3336"/>
                  </a:lnTo>
                  <a:lnTo>
                    <a:pt x="204" y="3580"/>
                  </a:lnTo>
                  <a:lnTo>
                    <a:pt x="82" y="3865"/>
                  </a:lnTo>
                  <a:lnTo>
                    <a:pt x="1" y="4027"/>
                  </a:lnTo>
                  <a:lnTo>
                    <a:pt x="1" y="4190"/>
                  </a:lnTo>
                  <a:lnTo>
                    <a:pt x="1" y="4516"/>
                  </a:lnTo>
                  <a:lnTo>
                    <a:pt x="123" y="4800"/>
                  </a:lnTo>
                  <a:lnTo>
                    <a:pt x="286" y="5044"/>
                  </a:lnTo>
                  <a:lnTo>
                    <a:pt x="530" y="5248"/>
                  </a:lnTo>
                  <a:lnTo>
                    <a:pt x="814" y="5370"/>
                  </a:lnTo>
                  <a:lnTo>
                    <a:pt x="1027" y="5423"/>
                  </a:lnTo>
                  <a:lnTo>
                    <a:pt x="1027" y="5423"/>
                  </a:lnTo>
                  <a:lnTo>
                    <a:pt x="936" y="5695"/>
                  </a:lnTo>
                  <a:lnTo>
                    <a:pt x="733" y="6224"/>
                  </a:lnTo>
                  <a:lnTo>
                    <a:pt x="530" y="6712"/>
                  </a:lnTo>
                  <a:lnTo>
                    <a:pt x="326" y="7404"/>
                  </a:lnTo>
                  <a:lnTo>
                    <a:pt x="123" y="8136"/>
                  </a:lnTo>
                  <a:lnTo>
                    <a:pt x="82" y="8502"/>
                  </a:lnTo>
                  <a:lnTo>
                    <a:pt x="41" y="8868"/>
                  </a:lnTo>
                  <a:lnTo>
                    <a:pt x="41" y="9234"/>
                  </a:lnTo>
                  <a:lnTo>
                    <a:pt x="82" y="9600"/>
                  </a:lnTo>
                  <a:lnTo>
                    <a:pt x="164" y="9885"/>
                  </a:lnTo>
                  <a:lnTo>
                    <a:pt x="286" y="10210"/>
                  </a:lnTo>
                  <a:lnTo>
                    <a:pt x="408" y="10495"/>
                  </a:lnTo>
                  <a:lnTo>
                    <a:pt x="570" y="10739"/>
                  </a:lnTo>
                  <a:lnTo>
                    <a:pt x="774" y="11024"/>
                  </a:lnTo>
                  <a:lnTo>
                    <a:pt x="977" y="11227"/>
                  </a:lnTo>
                  <a:lnTo>
                    <a:pt x="1221" y="11430"/>
                  </a:lnTo>
                  <a:lnTo>
                    <a:pt x="1506" y="11552"/>
                  </a:lnTo>
                  <a:lnTo>
                    <a:pt x="1791" y="11675"/>
                  </a:lnTo>
                  <a:lnTo>
                    <a:pt x="2075" y="11756"/>
                  </a:lnTo>
                  <a:lnTo>
                    <a:pt x="2685" y="11756"/>
                  </a:lnTo>
                  <a:lnTo>
                    <a:pt x="2970" y="11675"/>
                  </a:lnTo>
                  <a:lnTo>
                    <a:pt x="3255" y="11593"/>
                  </a:lnTo>
                  <a:lnTo>
                    <a:pt x="3499" y="11430"/>
                  </a:lnTo>
                  <a:lnTo>
                    <a:pt x="3743" y="11227"/>
                  </a:lnTo>
                  <a:lnTo>
                    <a:pt x="3946" y="10983"/>
                  </a:lnTo>
                  <a:lnTo>
                    <a:pt x="4109" y="10698"/>
                  </a:lnTo>
                  <a:lnTo>
                    <a:pt x="4272" y="10414"/>
                  </a:lnTo>
                  <a:lnTo>
                    <a:pt x="4394" y="10088"/>
                  </a:lnTo>
                  <a:lnTo>
                    <a:pt x="4597" y="9478"/>
                  </a:lnTo>
                  <a:lnTo>
                    <a:pt x="4760" y="9071"/>
                  </a:lnTo>
                  <a:lnTo>
                    <a:pt x="4760" y="9071"/>
                  </a:lnTo>
                  <a:lnTo>
                    <a:pt x="5004" y="9193"/>
                  </a:lnTo>
                  <a:lnTo>
                    <a:pt x="5899" y="9600"/>
                  </a:lnTo>
                  <a:lnTo>
                    <a:pt x="6184" y="9722"/>
                  </a:lnTo>
                  <a:lnTo>
                    <a:pt x="6509" y="9803"/>
                  </a:lnTo>
                  <a:lnTo>
                    <a:pt x="6834" y="9844"/>
                  </a:lnTo>
                  <a:lnTo>
                    <a:pt x="7119" y="9844"/>
                  </a:lnTo>
                  <a:lnTo>
                    <a:pt x="7445" y="9803"/>
                  </a:lnTo>
                  <a:lnTo>
                    <a:pt x="7729" y="9681"/>
                  </a:lnTo>
                  <a:lnTo>
                    <a:pt x="8014" y="9559"/>
                  </a:lnTo>
                  <a:lnTo>
                    <a:pt x="8299" y="9356"/>
                  </a:lnTo>
                  <a:lnTo>
                    <a:pt x="8543" y="9071"/>
                  </a:lnTo>
                  <a:lnTo>
                    <a:pt x="8787" y="8746"/>
                  </a:lnTo>
                  <a:lnTo>
                    <a:pt x="8950" y="8380"/>
                  </a:lnTo>
                  <a:lnTo>
                    <a:pt x="9072" y="8014"/>
                  </a:lnTo>
                  <a:lnTo>
                    <a:pt x="9397" y="7078"/>
                  </a:lnTo>
                  <a:lnTo>
                    <a:pt x="9682" y="6143"/>
                  </a:lnTo>
                  <a:lnTo>
                    <a:pt x="9926" y="5166"/>
                  </a:lnTo>
                  <a:lnTo>
                    <a:pt x="10170" y="4190"/>
                  </a:lnTo>
                  <a:lnTo>
                    <a:pt x="10251" y="3783"/>
                  </a:lnTo>
                  <a:lnTo>
                    <a:pt x="10292" y="3336"/>
                  </a:lnTo>
                  <a:lnTo>
                    <a:pt x="10333" y="2929"/>
                  </a:lnTo>
                  <a:lnTo>
                    <a:pt x="10292" y="2482"/>
                  </a:lnTo>
                  <a:lnTo>
                    <a:pt x="10170" y="2034"/>
                  </a:lnTo>
                  <a:lnTo>
                    <a:pt x="10007" y="1628"/>
                  </a:lnTo>
                  <a:lnTo>
                    <a:pt x="9763" y="1302"/>
                  </a:lnTo>
                  <a:lnTo>
                    <a:pt x="9438" y="977"/>
                  </a:lnTo>
                  <a:lnTo>
                    <a:pt x="9112" y="733"/>
                  </a:lnTo>
                  <a:lnTo>
                    <a:pt x="8746" y="489"/>
                  </a:lnTo>
                  <a:lnTo>
                    <a:pt x="8299" y="326"/>
                  </a:lnTo>
                  <a:lnTo>
                    <a:pt x="7982" y="263"/>
                  </a:lnTo>
                  <a:lnTo>
                    <a:pt x="7982" y="263"/>
                  </a:lnTo>
                  <a:lnTo>
                    <a:pt x="7973" y="245"/>
                  </a:lnTo>
                  <a:lnTo>
                    <a:pt x="7892" y="245"/>
                  </a:lnTo>
                  <a:lnTo>
                    <a:pt x="6956" y="82"/>
                  </a:lnTo>
                  <a:lnTo>
                    <a:pt x="6468" y="41"/>
                  </a:lnTo>
                  <a:lnTo>
                    <a:pt x="598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35"/>
            <p:cNvSpPr/>
            <p:nvPr/>
          </p:nvSpPr>
          <p:spPr>
            <a:xfrm>
              <a:off x="5247244" y="1383393"/>
              <a:ext cx="986486" cy="837637"/>
            </a:xfrm>
            <a:custGeom>
              <a:avLst/>
              <a:gdLst/>
              <a:ahLst/>
              <a:cxnLst/>
              <a:rect l="l" t="t" r="r" b="b"/>
              <a:pathLst>
                <a:path w="21559" h="18306" extrusionOk="0">
                  <a:moveTo>
                    <a:pt x="7973" y="1"/>
                  </a:moveTo>
                  <a:lnTo>
                    <a:pt x="7729" y="42"/>
                  </a:lnTo>
                  <a:lnTo>
                    <a:pt x="7485" y="123"/>
                  </a:lnTo>
                  <a:lnTo>
                    <a:pt x="7281" y="204"/>
                  </a:lnTo>
                  <a:lnTo>
                    <a:pt x="7037" y="326"/>
                  </a:lnTo>
                  <a:lnTo>
                    <a:pt x="6834" y="489"/>
                  </a:lnTo>
                  <a:lnTo>
                    <a:pt x="6671" y="652"/>
                  </a:lnTo>
                  <a:lnTo>
                    <a:pt x="6509" y="855"/>
                  </a:lnTo>
                  <a:lnTo>
                    <a:pt x="6386" y="1058"/>
                  </a:lnTo>
                  <a:lnTo>
                    <a:pt x="6264" y="1302"/>
                  </a:lnTo>
                  <a:lnTo>
                    <a:pt x="6061" y="1750"/>
                  </a:lnTo>
                  <a:lnTo>
                    <a:pt x="5980" y="2075"/>
                  </a:lnTo>
                  <a:lnTo>
                    <a:pt x="5939" y="2441"/>
                  </a:lnTo>
                  <a:lnTo>
                    <a:pt x="5939" y="2767"/>
                  </a:lnTo>
                  <a:lnTo>
                    <a:pt x="5980" y="3092"/>
                  </a:lnTo>
                  <a:lnTo>
                    <a:pt x="6061" y="3743"/>
                  </a:lnTo>
                  <a:lnTo>
                    <a:pt x="6183" y="4394"/>
                  </a:lnTo>
                  <a:lnTo>
                    <a:pt x="5248" y="4557"/>
                  </a:lnTo>
                  <a:lnTo>
                    <a:pt x="4271" y="4801"/>
                  </a:lnTo>
                  <a:lnTo>
                    <a:pt x="3376" y="5085"/>
                  </a:lnTo>
                  <a:lnTo>
                    <a:pt x="2441" y="5411"/>
                  </a:lnTo>
                  <a:lnTo>
                    <a:pt x="2360" y="5533"/>
                  </a:lnTo>
                  <a:lnTo>
                    <a:pt x="2319" y="5573"/>
                  </a:lnTo>
                  <a:lnTo>
                    <a:pt x="2319" y="5655"/>
                  </a:lnTo>
                  <a:lnTo>
                    <a:pt x="2604" y="6672"/>
                  </a:lnTo>
                  <a:lnTo>
                    <a:pt x="2807" y="7689"/>
                  </a:lnTo>
                  <a:lnTo>
                    <a:pt x="3010" y="8706"/>
                  </a:lnTo>
                  <a:lnTo>
                    <a:pt x="3173" y="9722"/>
                  </a:lnTo>
                  <a:lnTo>
                    <a:pt x="3173" y="9722"/>
                  </a:lnTo>
                  <a:lnTo>
                    <a:pt x="2807" y="9600"/>
                  </a:lnTo>
                  <a:lnTo>
                    <a:pt x="2441" y="9560"/>
                  </a:lnTo>
                  <a:lnTo>
                    <a:pt x="2034" y="9600"/>
                  </a:lnTo>
                  <a:lnTo>
                    <a:pt x="1668" y="9722"/>
                  </a:lnTo>
                  <a:lnTo>
                    <a:pt x="1424" y="9844"/>
                  </a:lnTo>
                  <a:lnTo>
                    <a:pt x="1180" y="9966"/>
                  </a:lnTo>
                  <a:lnTo>
                    <a:pt x="977" y="10170"/>
                  </a:lnTo>
                  <a:lnTo>
                    <a:pt x="814" y="10333"/>
                  </a:lnTo>
                  <a:lnTo>
                    <a:pt x="651" y="10577"/>
                  </a:lnTo>
                  <a:lnTo>
                    <a:pt x="488" y="10780"/>
                  </a:lnTo>
                  <a:lnTo>
                    <a:pt x="244" y="11268"/>
                  </a:lnTo>
                  <a:lnTo>
                    <a:pt x="82" y="11797"/>
                  </a:lnTo>
                  <a:lnTo>
                    <a:pt x="0" y="12326"/>
                  </a:lnTo>
                  <a:lnTo>
                    <a:pt x="0" y="12854"/>
                  </a:lnTo>
                  <a:lnTo>
                    <a:pt x="41" y="13099"/>
                  </a:lnTo>
                  <a:lnTo>
                    <a:pt x="122" y="13343"/>
                  </a:lnTo>
                  <a:lnTo>
                    <a:pt x="204" y="13587"/>
                  </a:lnTo>
                  <a:lnTo>
                    <a:pt x="326" y="13831"/>
                  </a:lnTo>
                  <a:lnTo>
                    <a:pt x="448" y="14034"/>
                  </a:lnTo>
                  <a:lnTo>
                    <a:pt x="610" y="14237"/>
                  </a:lnTo>
                  <a:lnTo>
                    <a:pt x="814" y="14400"/>
                  </a:lnTo>
                  <a:lnTo>
                    <a:pt x="1017" y="14522"/>
                  </a:lnTo>
                  <a:lnTo>
                    <a:pt x="1302" y="14644"/>
                  </a:lnTo>
                  <a:lnTo>
                    <a:pt x="1587" y="14726"/>
                  </a:lnTo>
                  <a:lnTo>
                    <a:pt x="1912" y="14766"/>
                  </a:lnTo>
                  <a:lnTo>
                    <a:pt x="2197" y="14766"/>
                  </a:lnTo>
                  <a:lnTo>
                    <a:pt x="2522" y="14726"/>
                  </a:lnTo>
                  <a:lnTo>
                    <a:pt x="2848" y="14685"/>
                  </a:lnTo>
                  <a:lnTo>
                    <a:pt x="3417" y="14482"/>
                  </a:lnTo>
                  <a:lnTo>
                    <a:pt x="4027" y="14278"/>
                  </a:lnTo>
                  <a:lnTo>
                    <a:pt x="4312" y="15254"/>
                  </a:lnTo>
                  <a:lnTo>
                    <a:pt x="4597" y="16231"/>
                  </a:lnTo>
                  <a:lnTo>
                    <a:pt x="4922" y="17207"/>
                  </a:lnTo>
                  <a:lnTo>
                    <a:pt x="5288" y="18142"/>
                  </a:lnTo>
                  <a:lnTo>
                    <a:pt x="5329" y="18224"/>
                  </a:lnTo>
                  <a:lnTo>
                    <a:pt x="5410" y="18264"/>
                  </a:lnTo>
                  <a:lnTo>
                    <a:pt x="5451" y="18305"/>
                  </a:lnTo>
                  <a:lnTo>
                    <a:pt x="5532" y="18305"/>
                  </a:lnTo>
                  <a:lnTo>
                    <a:pt x="10780" y="17003"/>
                  </a:lnTo>
                  <a:lnTo>
                    <a:pt x="10861" y="16963"/>
                  </a:lnTo>
                  <a:lnTo>
                    <a:pt x="10942" y="16881"/>
                  </a:lnTo>
                  <a:lnTo>
                    <a:pt x="10942" y="16800"/>
                  </a:lnTo>
                  <a:lnTo>
                    <a:pt x="10902" y="16719"/>
                  </a:lnTo>
                  <a:lnTo>
                    <a:pt x="10617" y="16190"/>
                  </a:lnTo>
                  <a:lnTo>
                    <a:pt x="10332" y="15661"/>
                  </a:lnTo>
                  <a:lnTo>
                    <a:pt x="10088" y="15132"/>
                  </a:lnTo>
                  <a:lnTo>
                    <a:pt x="10007" y="14848"/>
                  </a:lnTo>
                  <a:lnTo>
                    <a:pt x="9925" y="14563"/>
                  </a:lnTo>
                  <a:lnTo>
                    <a:pt x="9885" y="14319"/>
                  </a:lnTo>
                  <a:lnTo>
                    <a:pt x="9885" y="14075"/>
                  </a:lnTo>
                  <a:lnTo>
                    <a:pt x="9885" y="13790"/>
                  </a:lnTo>
                  <a:lnTo>
                    <a:pt x="9966" y="13546"/>
                  </a:lnTo>
                  <a:lnTo>
                    <a:pt x="10007" y="13302"/>
                  </a:lnTo>
                  <a:lnTo>
                    <a:pt x="10129" y="13099"/>
                  </a:lnTo>
                  <a:lnTo>
                    <a:pt x="10251" y="12854"/>
                  </a:lnTo>
                  <a:lnTo>
                    <a:pt x="10454" y="12692"/>
                  </a:lnTo>
                  <a:lnTo>
                    <a:pt x="10617" y="12529"/>
                  </a:lnTo>
                  <a:lnTo>
                    <a:pt x="10820" y="12448"/>
                  </a:lnTo>
                  <a:lnTo>
                    <a:pt x="11024" y="12366"/>
                  </a:lnTo>
                  <a:lnTo>
                    <a:pt x="11227" y="12326"/>
                  </a:lnTo>
                  <a:lnTo>
                    <a:pt x="11674" y="12326"/>
                  </a:lnTo>
                  <a:lnTo>
                    <a:pt x="12122" y="12448"/>
                  </a:lnTo>
                  <a:lnTo>
                    <a:pt x="12325" y="12529"/>
                  </a:lnTo>
                  <a:lnTo>
                    <a:pt x="12529" y="12651"/>
                  </a:lnTo>
                  <a:lnTo>
                    <a:pt x="12732" y="12773"/>
                  </a:lnTo>
                  <a:lnTo>
                    <a:pt x="12895" y="12936"/>
                  </a:lnTo>
                  <a:lnTo>
                    <a:pt x="13220" y="13302"/>
                  </a:lnTo>
                  <a:lnTo>
                    <a:pt x="13464" y="13709"/>
                  </a:lnTo>
                  <a:lnTo>
                    <a:pt x="13545" y="13993"/>
                  </a:lnTo>
                  <a:lnTo>
                    <a:pt x="13627" y="14319"/>
                  </a:lnTo>
                  <a:lnTo>
                    <a:pt x="13708" y="14888"/>
                  </a:lnTo>
                  <a:lnTo>
                    <a:pt x="13708" y="15498"/>
                  </a:lnTo>
                  <a:lnTo>
                    <a:pt x="13627" y="16109"/>
                  </a:lnTo>
                  <a:lnTo>
                    <a:pt x="13586" y="16149"/>
                  </a:lnTo>
                  <a:lnTo>
                    <a:pt x="13505" y="16190"/>
                  </a:lnTo>
                  <a:lnTo>
                    <a:pt x="13505" y="16271"/>
                  </a:lnTo>
                  <a:lnTo>
                    <a:pt x="13505" y="16353"/>
                  </a:lnTo>
                  <a:lnTo>
                    <a:pt x="13545" y="16434"/>
                  </a:lnTo>
                  <a:lnTo>
                    <a:pt x="13586" y="16475"/>
                  </a:lnTo>
                  <a:lnTo>
                    <a:pt x="13668" y="16515"/>
                  </a:lnTo>
                  <a:lnTo>
                    <a:pt x="13749" y="16515"/>
                  </a:lnTo>
                  <a:lnTo>
                    <a:pt x="15091" y="16271"/>
                  </a:lnTo>
                  <a:lnTo>
                    <a:pt x="16433" y="15946"/>
                  </a:lnTo>
                  <a:lnTo>
                    <a:pt x="19077" y="15336"/>
                  </a:lnTo>
                  <a:lnTo>
                    <a:pt x="19159" y="15295"/>
                  </a:lnTo>
                  <a:lnTo>
                    <a:pt x="19199" y="15254"/>
                  </a:lnTo>
                  <a:lnTo>
                    <a:pt x="19240" y="15173"/>
                  </a:lnTo>
                  <a:lnTo>
                    <a:pt x="19240" y="15092"/>
                  </a:lnTo>
                  <a:lnTo>
                    <a:pt x="18223" y="10902"/>
                  </a:lnTo>
                  <a:lnTo>
                    <a:pt x="18793" y="10780"/>
                  </a:lnTo>
                  <a:lnTo>
                    <a:pt x="19322" y="10617"/>
                  </a:lnTo>
                  <a:lnTo>
                    <a:pt x="19850" y="10414"/>
                  </a:lnTo>
                  <a:lnTo>
                    <a:pt x="20338" y="10170"/>
                  </a:lnTo>
                  <a:lnTo>
                    <a:pt x="20745" y="9844"/>
                  </a:lnTo>
                  <a:lnTo>
                    <a:pt x="20949" y="9641"/>
                  </a:lnTo>
                  <a:lnTo>
                    <a:pt x="21111" y="9438"/>
                  </a:lnTo>
                  <a:lnTo>
                    <a:pt x="21274" y="9194"/>
                  </a:lnTo>
                  <a:lnTo>
                    <a:pt x="21396" y="8950"/>
                  </a:lnTo>
                  <a:lnTo>
                    <a:pt x="21477" y="8706"/>
                  </a:lnTo>
                  <a:lnTo>
                    <a:pt x="21518" y="8421"/>
                  </a:lnTo>
                  <a:lnTo>
                    <a:pt x="21559" y="8136"/>
                  </a:lnTo>
                  <a:lnTo>
                    <a:pt x="21518" y="7851"/>
                  </a:lnTo>
                  <a:lnTo>
                    <a:pt x="21477" y="7607"/>
                  </a:lnTo>
                  <a:lnTo>
                    <a:pt x="21396" y="7363"/>
                  </a:lnTo>
                  <a:lnTo>
                    <a:pt x="21274" y="7119"/>
                  </a:lnTo>
                  <a:lnTo>
                    <a:pt x="21152" y="6916"/>
                  </a:lnTo>
                  <a:lnTo>
                    <a:pt x="20989" y="6712"/>
                  </a:lnTo>
                  <a:lnTo>
                    <a:pt x="20786" y="6509"/>
                  </a:lnTo>
                  <a:lnTo>
                    <a:pt x="20582" y="6346"/>
                  </a:lnTo>
                  <a:lnTo>
                    <a:pt x="20379" y="6184"/>
                  </a:lnTo>
                  <a:lnTo>
                    <a:pt x="19891" y="5940"/>
                  </a:lnTo>
                  <a:lnTo>
                    <a:pt x="19403" y="5818"/>
                  </a:lnTo>
                  <a:lnTo>
                    <a:pt x="19118" y="5777"/>
                  </a:lnTo>
                  <a:lnTo>
                    <a:pt x="18874" y="5736"/>
                  </a:lnTo>
                  <a:lnTo>
                    <a:pt x="18345" y="5777"/>
                  </a:lnTo>
                  <a:lnTo>
                    <a:pt x="17857" y="5899"/>
                  </a:lnTo>
                  <a:lnTo>
                    <a:pt x="17410" y="6102"/>
                  </a:lnTo>
                  <a:lnTo>
                    <a:pt x="16962" y="6387"/>
                  </a:lnTo>
                  <a:lnTo>
                    <a:pt x="16474" y="3987"/>
                  </a:lnTo>
                  <a:lnTo>
                    <a:pt x="16393" y="3377"/>
                  </a:lnTo>
                  <a:lnTo>
                    <a:pt x="16311" y="3052"/>
                  </a:lnTo>
                  <a:lnTo>
                    <a:pt x="16230" y="2767"/>
                  </a:lnTo>
                  <a:lnTo>
                    <a:pt x="16067" y="2563"/>
                  </a:lnTo>
                  <a:lnTo>
                    <a:pt x="15905" y="2482"/>
                  </a:lnTo>
                  <a:lnTo>
                    <a:pt x="15701" y="2441"/>
                  </a:lnTo>
                  <a:lnTo>
                    <a:pt x="15457" y="2441"/>
                  </a:lnTo>
                  <a:lnTo>
                    <a:pt x="14156" y="2726"/>
                  </a:lnTo>
                  <a:lnTo>
                    <a:pt x="12854" y="3052"/>
                  </a:lnTo>
                  <a:lnTo>
                    <a:pt x="12163" y="3174"/>
                  </a:lnTo>
                  <a:lnTo>
                    <a:pt x="11512" y="3255"/>
                  </a:lnTo>
                  <a:lnTo>
                    <a:pt x="10576" y="3377"/>
                  </a:lnTo>
                  <a:lnTo>
                    <a:pt x="10657" y="2889"/>
                  </a:lnTo>
                  <a:lnTo>
                    <a:pt x="10657" y="2401"/>
                  </a:lnTo>
                  <a:lnTo>
                    <a:pt x="10576" y="1953"/>
                  </a:lnTo>
                  <a:lnTo>
                    <a:pt x="10413" y="1506"/>
                  </a:lnTo>
                  <a:lnTo>
                    <a:pt x="10210" y="1099"/>
                  </a:lnTo>
                  <a:lnTo>
                    <a:pt x="9925" y="733"/>
                  </a:lnTo>
                  <a:lnTo>
                    <a:pt x="9600" y="448"/>
                  </a:lnTo>
                  <a:lnTo>
                    <a:pt x="9397" y="326"/>
                  </a:lnTo>
                  <a:lnTo>
                    <a:pt x="9152" y="204"/>
                  </a:lnTo>
                  <a:lnTo>
                    <a:pt x="8705" y="42"/>
                  </a:lnTo>
                  <a:lnTo>
                    <a:pt x="846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35"/>
            <p:cNvSpPr/>
            <p:nvPr/>
          </p:nvSpPr>
          <p:spPr>
            <a:xfrm>
              <a:off x="5215579" y="1267990"/>
              <a:ext cx="65204" cy="121029"/>
            </a:xfrm>
            <a:custGeom>
              <a:avLst/>
              <a:gdLst/>
              <a:ahLst/>
              <a:cxnLst/>
              <a:rect l="l" t="t" r="r" b="b"/>
              <a:pathLst>
                <a:path w="1425" h="2645" extrusionOk="0">
                  <a:moveTo>
                    <a:pt x="936" y="1"/>
                  </a:moveTo>
                  <a:lnTo>
                    <a:pt x="896" y="42"/>
                  </a:lnTo>
                  <a:lnTo>
                    <a:pt x="814" y="82"/>
                  </a:lnTo>
                  <a:lnTo>
                    <a:pt x="814" y="164"/>
                  </a:lnTo>
                  <a:lnTo>
                    <a:pt x="814" y="245"/>
                  </a:lnTo>
                  <a:lnTo>
                    <a:pt x="936" y="1181"/>
                  </a:lnTo>
                  <a:lnTo>
                    <a:pt x="1018" y="1628"/>
                  </a:lnTo>
                  <a:lnTo>
                    <a:pt x="1058" y="1831"/>
                  </a:lnTo>
                  <a:lnTo>
                    <a:pt x="1058" y="1994"/>
                  </a:lnTo>
                  <a:lnTo>
                    <a:pt x="977" y="2157"/>
                  </a:lnTo>
                  <a:lnTo>
                    <a:pt x="896" y="2238"/>
                  </a:lnTo>
                  <a:lnTo>
                    <a:pt x="774" y="2238"/>
                  </a:lnTo>
                  <a:lnTo>
                    <a:pt x="692" y="2157"/>
                  </a:lnTo>
                  <a:lnTo>
                    <a:pt x="570" y="1994"/>
                  </a:lnTo>
                  <a:lnTo>
                    <a:pt x="530" y="1831"/>
                  </a:lnTo>
                  <a:lnTo>
                    <a:pt x="367" y="1425"/>
                  </a:lnTo>
                  <a:lnTo>
                    <a:pt x="326" y="1343"/>
                  </a:lnTo>
                  <a:lnTo>
                    <a:pt x="286" y="1303"/>
                  </a:lnTo>
                  <a:lnTo>
                    <a:pt x="204" y="1262"/>
                  </a:lnTo>
                  <a:lnTo>
                    <a:pt x="123" y="1262"/>
                  </a:lnTo>
                  <a:lnTo>
                    <a:pt x="82" y="1303"/>
                  </a:lnTo>
                  <a:lnTo>
                    <a:pt x="1" y="1343"/>
                  </a:lnTo>
                  <a:lnTo>
                    <a:pt x="1" y="1425"/>
                  </a:lnTo>
                  <a:lnTo>
                    <a:pt x="1" y="1506"/>
                  </a:lnTo>
                  <a:lnTo>
                    <a:pt x="164" y="2035"/>
                  </a:lnTo>
                  <a:lnTo>
                    <a:pt x="286" y="2279"/>
                  </a:lnTo>
                  <a:lnTo>
                    <a:pt x="448" y="2482"/>
                  </a:lnTo>
                  <a:lnTo>
                    <a:pt x="530" y="2564"/>
                  </a:lnTo>
                  <a:lnTo>
                    <a:pt x="652" y="2604"/>
                  </a:lnTo>
                  <a:lnTo>
                    <a:pt x="774" y="2645"/>
                  </a:lnTo>
                  <a:lnTo>
                    <a:pt x="896" y="2645"/>
                  </a:lnTo>
                  <a:lnTo>
                    <a:pt x="1018" y="2604"/>
                  </a:lnTo>
                  <a:lnTo>
                    <a:pt x="1140" y="2564"/>
                  </a:lnTo>
                  <a:lnTo>
                    <a:pt x="1221" y="2482"/>
                  </a:lnTo>
                  <a:lnTo>
                    <a:pt x="1302" y="2360"/>
                  </a:lnTo>
                  <a:lnTo>
                    <a:pt x="1384" y="2279"/>
                  </a:lnTo>
                  <a:lnTo>
                    <a:pt x="1424" y="2116"/>
                  </a:lnTo>
                  <a:lnTo>
                    <a:pt x="1424" y="1872"/>
                  </a:lnTo>
                  <a:lnTo>
                    <a:pt x="1424" y="1587"/>
                  </a:lnTo>
                  <a:lnTo>
                    <a:pt x="1384" y="1303"/>
                  </a:lnTo>
                  <a:lnTo>
                    <a:pt x="1180" y="164"/>
                  </a:lnTo>
                  <a:lnTo>
                    <a:pt x="1180" y="82"/>
                  </a:lnTo>
                  <a:lnTo>
                    <a:pt x="1099" y="42"/>
                  </a:lnTo>
                  <a:lnTo>
                    <a:pt x="10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35"/>
            <p:cNvSpPr/>
            <p:nvPr/>
          </p:nvSpPr>
          <p:spPr>
            <a:xfrm>
              <a:off x="5169043" y="1228912"/>
              <a:ext cx="24251" cy="24251"/>
            </a:xfrm>
            <a:custGeom>
              <a:avLst/>
              <a:gdLst/>
              <a:ahLst/>
              <a:cxnLst/>
              <a:rect l="l" t="t" r="r" b="b"/>
              <a:pathLst>
                <a:path w="530" h="530" extrusionOk="0">
                  <a:moveTo>
                    <a:pt x="164" y="1"/>
                  </a:moveTo>
                  <a:lnTo>
                    <a:pt x="82" y="82"/>
                  </a:lnTo>
                  <a:lnTo>
                    <a:pt x="42" y="163"/>
                  </a:lnTo>
                  <a:lnTo>
                    <a:pt x="1" y="245"/>
                  </a:lnTo>
                  <a:lnTo>
                    <a:pt x="42" y="367"/>
                  </a:lnTo>
                  <a:lnTo>
                    <a:pt x="82" y="448"/>
                  </a:lnTo>
                  <a:lnTo>
                    <a:pt x="164" y="489"/>
                  </a:lnTo>
                  <a:lnTo>
                    <a:pt x="286" y="530"/>
                  </a:lnTo>
                  <a:lnTo>
                    <a:pt x="367" y="489"/>
                  </a:lnTo>
                  <a:lnTo>
                    <a:pt x="448" y="448"/>
                  </a:lnTo>
                  <a:lnTo>
                    <a:pt x="530" y="367"/>
                  </a:lnTo>
                  <a:lnTo>
                    <a:pt x="530" y="245"/>
                  </a:lnTo>
                  <a:lnTo>
                    <a:pt x="530" y="163"/>
                  </a:lnTo>
                  <a:lnTo>
                    <a:pt x="448" y="82"/>
                  </a:lnTo>
                  <a:lnTo>
                    <a:pt x="3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35"/>
            <p:cNvSpPr/>
            <p:nvPr/>
          </p:nvSpPr>
          <p:spPr>
            <a:xfrm>
              <a:off x="5290029" y="1264283"/>
              <a:ext cx="24251" cy="24251"/>
            </a:xfrm>
            <a:custGeom>
              <a:avLst/>
              <a:gdLst/>
              <a:ahLst/>
              <a:cxnLst/>
              <a:rect l="l" t="t" r="r" b="b"/>
              <a:pathLst>
                <a:path w="530" h="530" extrusionOk="0">
                  <a:moveTo>
                    <a:pt x="164" y="1"/>
                  </a:moveTo>
                  <a:lnTo>
                    <a:pt x="82" y="82"/>
                  </a:lnTo>
                  <a:lnTo>
                    <a:pt x="42" y="163"/>
                  </a:lnTo>
                  <a:lnTo>
                    <a:pt x="1" y="245"/>
                  </a:lnTo>
                  <a:lnTo>
                    <a:pt x="42" y="367"/>
                  </a:lnTo>
                  <a:lnTo>
                    <a:pt x="82" y="448"/>
                  </a:lnTo>
                  <a:lnTo>
                    <a:pt x="164" y="489"/>
                  </a:lnTo>
                  <a:lnTo>
                    <a:pt x="286" y="529"/>
                  </a:lnTo>
                  <a:lnTo>
                    <a:pt x="367" y="489"/>
                  </a:lnTo>
                  <a:lnTo>
                    <a:pt x="448" y="448"/>
                  </a:lnTo>
                  <a:lnTo>
                    <a:pt x="530" y="367"/>
                  </a:lnTo>
                  <a:lnTo>
                    <a:pt x="530" y="245"/>
                  </a:lnTo>
                  <a:lnTo>
                    <a:pt x="530" y="163"/>
                  </a:lnTo>
                  <a:lnTo>
                    <a:pt x="448" y="82"/>
                  </a:lnTo>
                  <a:lnTo>
                    <a:pt x="3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35"/>
            <p:cNvSpPr/>
            <p:nvPr/>
          </p:nvSpPr>
          <p:spPr>
            <a:xfrm>
              <a:off x="5152295" y="1374104"/>
              <a:ext cx="78245" cy="48457"/>
            </a:xfrm>
            <a:custGeom>
              <a:avLst/>
              <a:gdLst/>
              <a:ahLst/>
              <a:cxnLst/>
              <a:rect l="l" t="t" r="r" b="b"/>
              <a:pathLst>
                <a:path w="1710" h="1059" extrusionOk="0">
                  <a:moveTo>
                    <a:pt x="164" y="0"/>
                  </a:moveTo>
                  <a:lnTo>
                    <a:pt x="82" y="41"/>
                  </a:lnTo>
                  <a:lnTo>
                    <a:pt x="42" y="82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42" y="326"/>
                  </a:lnTo>
                  <a:lnTo>
                    <a:pt x="326" y="611"/>
                  </a:lnTo>
                  <a:lnTo>
                    <a:pt x="692" y="855"/>
                  </a:lnTo>
                  <a:lnTo>
                    <a:pt x="855" y="936"/>
                  </a:lnTo>
                  <a:lnTo>
                    <a:pt x="1058" y="977"/>
                  </a:lnTo>
                  <a:lnTo>
                    <a:pt x="1302" y="1017"/>
                  </a:lnTo>
                  <a:lnTo>
                    <a:pt x="1506" y="1058"/>
                  </a:lnTo>
                  <a:lnTo>
                    <a:pt x="1587" y="1017"/>
                  </a:lnTo>
                  <a:lnTo>
                    <a:pt x="1628" y="977"/>
                  </a:lnTo>
                  <a:lnTo>
                    <a:pt x="1709" y="936"/>
                  </a:lnTo>
                  <a:lnTo>
                    <a:pt x="1709" y="855"/>
                  </a:lnTo>
                  <a:lnTo>
                    <a:pt x="1669" y="773"/>
                  </a:lnTo>
                  <a:lnTo>
                    <a:pt x="1628" y="692"/>
                  </a:lnTo>
                  <a:lnTo>
                    <a:pt x="1587" y="651"/>
                  </a:lnTo>
                  <a:lnTo>
                    <a:pt x="1262" y="651"/>
                  </a:lnTo>
                  <a:lnTo>
                    <a:pt x="1180" y="611"/>
                  </a:lnTo>
                  <a:lnTo>
                    <a:pt x="1018" y="570"/>
                  </a:lnTo>
                  <a:lnTo>
                    <a:pt x="936" y="529"/>
                  </a:lnTo>
                  <a:lnTo>
                    <a:pt x="896" y="489"/>
                  </a:lnTo>
                  <a:lnTo>
                    <a:pt x="733" y="407"/>
                  </a:lnTo>
                  <a:lnTo>
                    <a:pt x="652" y="367"/>
                  </a:lnTo>
                  <a:lnTo>
                    <a:pt x="611" y="367"/>
                  </a:lnTo>
                  <a:lnTo>
                    <a:pt x="611" y="326"/>
                  </a:lnTo>
                  <a:lnTo>
                    <a:pt x="489" y="204"/>
                  </a:lnTo>
                  <a:lnTo>
                    <a:pt x="408" y="163"/>
                  </a:lnTo>
                  <a:lnTo>
                    <a:pt x="367" y="122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35"/>
            <p:cNvSpPr/>
            <p:nvPr/>
          </p:nvSpPr>
          <p:spPr>
            <a:xfrm>
              <a:off x="4945695" y="992522"/>
              <a:ext cx="508183" cy="245764"/>
            </a:xfrm>
            <a:custGeom>
              <a:avLst/>
              <a:gdLst/>
              <a:ahLst/>
              <a:cxnLst/>
              <a:rect l="l" t="t" r="r" b="b"/>
              <a:pathLst>
                <a:path w="11106" h="5371" extrusionOk="0">
                  <a:moveTo>
                    <a:pt x="5492" y="1"/>
                  </a:moveTo>
                  <a:lnTo>
                    <a:pt x="5167" y="42"/>
                  </a:lnTo>
                  <a:lnTo>
                    <a:pt x="4841" y="123"/>
                  </a:lnTo>
                  <a:lnTo>
                    <a:pt x="4516" y="245"/>
                  </a:lnTo>
                  <a:lnTo>
                    <a:pt x="4272" y="408"/>
                  </a:lnTo>
                  <a:lnTo>
                    <a:pt x="4068" y="570"/>
                  </a:lnTo>
                  <a:lnTo>
                    <a:pt x="3865" y="774"/>
                  </a:lnTo>
                  <a:lnTo>
                    <a:pt x="3824" y="814"/>
                  </a:lnTo>
                  <a:lnTo>
                    <a:pt x="3662" y="814"/>
                  </a:lnTo>
                  <a:lnTo>
                    <a:pt x="3458" y="855"/>
                  </a:lnTo>
                  <a:lnTo>
                    <a:pt x="3051" y="855"/>
                  </a:lnTo>
                  <a:lnTo>
                    <a:pt x="2767" y="896"/>
                  </a:lnTo>
                  <a:lnTo>
                    <a:pt x="2441" y="936"/>
                  </a:lnTo>
                  <a:lnTo>
                    <a:pt x="2157" y="1058"/>
                  </a:lnTo>
                  <a:lnTo>
                    <a:pt x="1872" y="1180"/>
                  </a:lnTo>
                  <a:lnTo>
                    <a:pt x="1587" y="1343"/>
                  </a:lnTo>
                  <a:lnTo>
                    <a:pt x="1343" y="1506"/>
                  </a:lnTo>
                  <a:lnTo>
                    <a:pt x="1140" y="1709"/>
                  </a:lnTo>
                  <a:lnTo>
                    <a:pt x="936" y="1953"/>
                  </a:lnTo>
                  <a:lnTo>
                    <a:pt x="733" y="2238"/>
                  </a:lnTo>
                  <a:lnTo>
                    <a:pt x="570" y="2523"/>
                  </a:lnTo>
                  <a:lnTo>
                    <a:pt x="286" y="3174"/>
                  </a:lnTo>
                  <a:lnTo>
                    <a:pt x="82" y="3865"/>
                  </a:lnTo>
                  <a:lnTo>
                    <a:pt x="41" y="4190"/>
                  </a:lnTo>
                  <a:lnTo>
                    <a:pt x="1" y="4557"/>
                  </a:lnTo>
                  <a:lnTo>
                    <a:pt x="41" y="4841"/>
                  </a:lnTo>
                  <a:lnTo>
                    <a:pt x="163" y="5085"/>
                  </a:lnTo>
                  <a:lnTo>
                    <a:pt x="245" y="5207"/>
                  </a:lnTo>
                  <a:lnTo>
                    <a:pt x="367" y="5289"/>
                  </a:lnTo>
                  <a:lnTo>
                    <a:pt x="489" y="5370"/>
                  </a:lnTo>
                  <a:lnTo>
                    <a:pt x="652" y="5370"/>
                  </a:lnTo>
                  <a:lnTo>
                    <a:pt x="855" y="5329"/>
                  </a:lnTo>
                  <a:lnTo>
                    <a:pt x="1018" y="5289"/>
                  </a:lnTo>
                  <a:lnTo>
                    <a:pt x="1343" y="5045"/>
                  </a:lnTo>
                  <a:lnTo>
                    <a:pt x="1994" y="4516"/>
                  </a:lnTo>
                  <a:lnTo>
                    <a:pt x="2563" y="3987"/>
                  </a:lnTo>
                  <a:lnTo>
                    <a:pt x="3092" y="3377"/>
                  </a:lnTo>
                  <a:lnTo>
                    <a:pt x="4190" y="2197"/>
                  </a:lnTo>
                  <a:lnTo>
                    <a:pt x="4679" y="2645"/>
                  </a:lnTo>
                  <a:lnTo>
                    <a:pt x="5248" y="3092"/>
                  </a:lnTo>
                  <a:lnTo>
                    <a:pt x="5817" y="3458"/>
                  </a:lnTo>
                  <a:lnTo>
                    <a:pt x="6387" y="3824"/>
                  </a:lnTo>
                  <a:lnTo>
                    <a:pt x="7078" y="4150"/>
                  </a:lnTo>
                  <a:lnTo>
                    <a:pt x="7729" y="4435"/>
                  </a:lnTo>
                  <a:lnTo>
                    <a:pt x="8461" y="4679"/>
                  </a:lnTo>
                  <a:lnTo>
                    <a:pt x="9153" y="4882"/>
                  </a:lnTo>
                  <a:lnTo>
                    <a:pt x="9478" y="4963"/>
                  </a:lnTo>
                  <a:lnTo>
                    <a:pt x="9844" y="5045"/>
                  </a:lnTo>
                  <a:lnTo>
                    <a:pt x="10170" y="5045"/>
                  </a:lnTo>
                  <a:lnTo>
                    <a:pt x="10333" y="5004"/>
                  </a:lnTo>
                  <a:lnTo>
                    <a:pt x="10536" y="4923"/>
                  </a:lnTo>
                  <a:lnTo>
                    <a:pt x="10780" y="4801"/>
                  </a:lnTo>
                  <a:lnTo>
                    <a:pt x="10943" y="4557"/>
                  </a:lnTo>
                  <a:lnTo>
                    <a:pt x="11024" y="4435"/>
                  </a:lnTo>
                  <a:lnTo>
                    <a:pt x="11065" y="4313"/>
                  </a:lnTo>
                  <a:lnTo>
                    <a:pt x="11105" y="4190"/>
                  </a:lnTo>
                  <a:lnTo>
                    <a:pt x="11065" y="4028"/>
                  </a:lnTo>
                  <a:lnTo>
                    <a:pt x="11065" y="3865"/>
                  </a:lnTo>
                  <a:lnTo>
                    <a:pt x="10983" y="3702"/>
                  </a:lnTo>
                  <a:lnTo>
                    <a:pt x="10821" y="3418"/>
                  </a:lnTo>
                  <a:lnTo>
                    <a:pt x="10617" y="3174"/>
                  </a:lnTo>
                  <a:lnTo>
                    <a:pt x="10414" y="2930"/>
                  </a:lnTo>
                  <a:lnTo>
                    <a:pt x="9885" y="2401"/>
                  </a:lnTo>
                  <a:lnTo>
                    <a:pt x="9356" y="1953"/>
                  </a:lnTo>
                  <a:lnTo>
                    <a:pt x="8868" y="1547"/>
                  </a:lnTo>
                  <a:lnTo>
                    <a:pt x="8339" y="1140"/>
                  </a:lnTo>
                  <a:lnTo>
                    <a:pt x="7729" y="733"/>
                  </a:lnTo>
                  <a:lnTo>
                    <a:pt x="7119" y="408"/>
                  </a:lnTo>
                  <a:lnTo>
                    <a:pt x="6794" y="286"/>
                  </a:lnTo>
                  <a:lnTo>
                    <a:pt x="6468" y="164"/>
                  </a:lnTo>
                  <a:lnTo>
                    <a:pt x="6143" y="82"/>
                  </a:lnTo>
                  <a:lnTo>
                    <a:pt x="5817" y="42"/>
                  </a:lnTo>
                  <a:lnTo>
                    <a:pt x="54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35"/>
            <p:cNvSpPr/>
            <p:nvPr/>
          </p:nvSpPr>
          <p:spPr>
            <a:xfrm>
              <a:off x="4739094" y="1835718"/>
              <a:ext cx="817137" cy="340619"/>
            </a:xfrm>
            <a:custGeom>
              <a:avLst/>
              <a:gdLst/>
              <a:ahLst/>
              <a:cxnLst/>
              <a:rect l="l" t="t" r="r" b="b"/>
              <a:pathLst>
                <a:path w="17858" h="7444" extrusionOk="0">
                  <a:moveTo>
                    <a:pt x="3987" y="0"/>
                  </a:moveTo>
                  <a:lnTo>
                    <a:pt x="1994" y="814"/>
                  </a:lnTo>
                  <a:lnTo>
                    <a:pt x="1" y="1709"/>
                  </a:lnTo>
                  <a:lnTo>
                    <a:pt x="82" y="1993"/>
                  </a:lnTo>
                  <a:lnTo>
                    <a:pt x="285" y="2563"/>
                  </a:lnTo>
                  <a:lnTo>
                    <a:pt x="652" y="3539"/>
                  </a:lnTo>
                  <a:lnTo>
                    <a:pt x="936" y="4271"/>
                  </a:lnTo>
                  <a:lnTo>
                    <a:pt x="1140" y="4678"/>
                  </a:lnTo>
                  <a:lnTo>
                    <a:pt x="1343" y="5044"/>
                  </a:lnTo>
                  <a:lnTo>
                    <a:pt x="1587" y="5369"/>
                  </a:lnTo>
                  <a:lnTo>
                    <a:pt x="1831" y="5735"/>
                  </a:lnTo>
                  <a:lnTo>
                    <a:pt x="2116" y="6020"/>
                  </a:lnTo>
                  <a:lnTo>
                    <a:pt x="2401" y="6305"/>
                  </a:lnTo>
                  <a:lnTo>
                    <a:pt x="2645" y="6468"/>
                  </a:lnTo>
                  <a:lnTo>
                    <a:pt x="2929" y="6630"/>
                  </a:lnTo>
                  <a:lnTo>
                    <a:pt x="3499" y="6915"/>
                  </a:lnTo>
                  <a:lnTo>
                    <a:pt x="4109" y="7118"/>
                  </a:lnTo>
                  <a:lnTo>
                    <a:pt x="4760" y="7281"/>
                  </a:lnTo>
                  <a:lnTo>
                    <a:pt x="5451" y="7322"/>
                  </a:lnTo>
                  <a:lnTo>
                    <a:pt x="6143" y="7362"/>
                  </a:lnTo>
                  <a:lnTo>
                    <a:pt x="7526" y="7403"/>
                  </a:lnTo>
                  <a:lnTo>
                    <a:pt x="8909" y="7444"/>
                  </a:lnTo>
                  <a:lnTo>
                    <a:pt x="9641" y="7444"/>
                  </a:lnTo>
                  <a:lnTo>
                    <a:pt x="10332" y="7403"/>
                  </a:lnTo>
                  <a:lnTo>
                    <a:pt x="11878" y="7322"/>
                  </a:lnTo>
                  <a:lnTo>
                    <a:pt x="13424" y="7159"/>
                  </a:lnTo>
                  <a:lnTo>
                    <a:pt x="14970" y="6956"/>
                  </a:lnTo>
                  <a:lnTo>
                    <a:pt x="15702" y="6834"/>
                  </a:lnTo>
                  <a:lnTo>
                    <a:pt x="16475" y="6671"/>
                  </a:lnTo>
                  <a:lnTo>
                    <a:pt x="16719" y="6630"/>
                  </a:lnTo>
                  <a:lnTo>
                    <a:pt x="16922" y="6508"/>
                  </a:lnTo>
                  <a:lnTo>
                    <a:pt x="17085" y="6346"/>
                  </a:lnTo>
                  <a:lnTo>
                    <a:pt x="17125" y="6264"/>
                  </a:lnTo>
                  <a:lnTo>
                    <a:pt x="17125" y="6183"/>
                  </a:lnTo>
                  <a:lnTo>
                    <a:pt x="17085" y="6020"/>
                  </a:lnTo>
                  <a:lnTo>
                    <a:pt x="17044" y="5939"/>
                  </a:lnTo>
                  <a:lnTo>
                    <a:pt x="16922" y="5817"/>
                  </a:lnTo>
                  <a:lnTo>
                    <a:pt x="16800" y="5776"/>
                  </a:lnTo>
                  <a:lnTo>
                    <a:pt x="17044" y="5735"/>
                  </a:lnTo>
                  <a:lnTo>
                    <a:pt x="17288" y="5654"/>
                  </a:lnTo>
                  <a:lnTo>
                    <a:pt x="17410" y="5573"/>
                  </a:lnTo>
                  <a:lnTo>
                    <a:pt x="17491" y="5451"/>
                  </a:lnTo>
                  <a:lnTo>
                    <a:pt x="17532" y="5329"/>
                  </a:lnTo>
                  <a:lnTo>
                    <a:pt x="17614" y="5207"/>
                  </a:lnTo>
                  <a:lnTo>
                    <a:pt x="17614" y="5085"/>
                  </a:lnTo>
                  <a:lnTo>
                    <a:pt x="17573" y="4963"/>
                  </a:lnTo>
                  <a:lnTo>
                    <a:pt x="17532" y="4841"/>
                  </a:lnTo>
                  <a:lnTo>
                    <a:pt x="17451" y="4759"/>
                  </a:lnTo>
                  <a:lnTo>
                    <a:pt x="17329" y="4678"/>
                  </a:lnTo>
                  <a:lnTo>
                    <a:pt x="16922" y="4678"/>
                  </a:lnTo>
                  <a:lnTo>
                    <a:pt x="16637" y="4719"/>
                  </a:lnTo>
                  <a:lnTo>
                    <a:pt x="16353" y="4719"/>
                  </a:lnTo>
                  <a:lnTo>
                    <a:pt x="16719" y="4637"/>
                  </a:lnTo>
                  <a:lnTo>
                    <a:pt x="17085" y="4597"/>
                  </a:lnTo>
                  <a:lnTo>
                    <a:pt x="17247" y="4597"/>
                  </a:lnTo>
                  <a:lnTo>
                    <a:pt x="17451" y="4515"/>
                  </a:lnTo>
                  <a:lnTo>
                    <a:pt x="17614" y="4434"/>
                  </a:lnTo>
                  <a:lnTo>
                    <a:pt x="17736" y="4312"/>
                  </a:lnTo>
                  <a:lnTo>
                    <a:pt x="17858" y="4149"/>
                  </a:lnTo>
                  <a:lnTo>
                    <a:pt x="17858" y="3986"/>
                  </a:lnTo>
                  <a:lnTo>
                    <a:pt x="17858" y="3783"/>
                  </a:lnTo>
                  <a:lnTo>
                    <a:pt x="17736" y="3661"/>
                  </a:lnTo>
                  <a:lnTo>
                    <a:pt x="17614" y="3580"/>
                  </a:lnTo>
                  <a:lnTo>
                    <a:pt x="17491" y="3580"/>
                  </a:lnTo>
                  <a:lnTo>
                    <a:pt x="17207" y="3539"/>
                  </a:lnTo>
                  <a:lnTo>
                    <a:pt x="15702" y="3661"/>
                  </a:lnTo>
                  <a:lnTo>
                    <a:pt x="15702" y="3661"/>
                  </a:lnTo>
                  <a:lnTo>
                    <a:pt x="16108" y="3620"/>
                  </a:lnTo>
                  <a:lnTo>
                    <a:pt x="16475" y="3539"/>
                  </a:lnTo>
                  <a:lnTo>
                    <a:pt x="16841" y="3417"/>
                  </a:lnTo>
                  <a:lnTo>
                    <a:pt x="17207" y="3295"/>
                  </a:lnTo>
                  <a:lnTo>
                    <a:pt x="17329" y="3214"/>
                  </a:lnTo>
                  <a:lnTo>
                    <a:pt x="17451" y="3092"/>
                  </a:lnTo>
                  <a:lnTo>
                    <a:pt x="17532" y="3010"/>
                  </a:lnTo>
                  <a:lnTo>
                    <a:pt x="17532" y="2888"/>
                  </a:lnTo>
                  <a:lnTo>
                    <a:pt x="17451" y="2766"/>
                  </a:lnTo>
                  <a:lnTo>
                    <a:pt x="17369" y="2725"/>
                  </a:lnTo>
                  <a:lnTo>
                    <a:pt x="17207" y="2685"/>
                  </a:lnTo>
                  <a:lnTo>
                    <a:pt x="16027" y="2685"/>
                  </a:lnTo>
                  <a:lnTo>
                    <a:pt x="15010" y="2766"/>
                  </a:lnTo>
                  <a:lnTo>
                    <a:pt x="12936" y="2969"/>
                  </a:lnTo>
                  <a:lnTo>
                    <a:pt x="11878" y="3051"/>
                  </a:lnTo>
                  <a:lnTo>
                    <a:pt x="10821" y="3092"/>
                  </a:lnTo>
                  <a:lnTo>
                    <a:pt x="9804" y="3132"/>
                  </a:lnTo>
                  <a:lnTo>
                    <a:pt x="8746" y="3051"/>
                  </a:lnTo>
                  <a:lnTo>
                    <a:pt x="8055" y="2929"/>
                  </a:lnTo>
                  <a:lnTo>
                    <a:pt x="7363" y="2807"/>
                  </a:lnTo>
                  <a:lnTo>
                    <a:pt x="6672" y="2603"/>
                  </a:lnTo>
                  <a:lnTo>
                    <a:pt x="6061" y="2319"/>
                  </a:lnTo>
                  <a:lnTo>
                    <a:pt x="5695" y="2075"/>
                  </a:lnTo>
                  <a:lnTo>
                    <a:pt x="5370" y="1831"/>
                  </a:lnTo>
                  <a:lnTo>
                    <a:pt x="5126" y="1586"/>
                  </a:lnTo>
                  <a:lnTo>
                    <a:pt x="4841" y="1302"/>
                  </a:lnTo>
                  <a:lnTo>
                    <a:pt x="4434" y="692"/>
                  </a:lnTo>
                  <a:lnTo>
                    <a:pt x="39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35"/>
            <p:cNvSpPr/>
            <p:nvPr/>
          </p:nvSpPr>
          <p:spPr>
            <a:xfrm>
              <a:off x="4729805" y="1826384"/>
              <a:ext cx="835715" cy="359288"/>
            </a:xfrm>
            <a:custGeom>
              <a:avLst/>
              <a:gdLst/>
              <a:ahLst/>
              <a:cxnLst/>
              <a:rect l="l" t="t" r="r" b="b"/>
              <a:pathLst>
                <a:path w="18264" h="7852" extrusionOk="0">
                  <a:moveTo>
                    <a:pt x="4126" y="449"/>
                  </a:moveTo>
                  <a:lnTo>
                    <a:pt x="4393" y="896"/>
                  </a:lnTo>
                  <a:lnTo>
                    <a:pt x="4759" y="1465"/>
                  </a:lnTo>
                  <a:lnTo>
                    <a:pt x="5207" y="1953"/>
                  </a:lnTo>
                  <a:lnTo>
                    <a:pt x="5451" y="2197"/>
                  </a:lnTo>
                  <a:lnTo>
                    <a:pt x="5736" y="2441"/>
                  </a:lnTo>
                  <a:lnTo>
                    <a:pt x="6061" y="2645"/>
                  </a:lnTo>
                  <a:lnTo>
                    <a:pt x="6427" y="2807"/>
                  </a:lnTo>
                  <a:lnTo>
                    <a:pt x="6793" y="2970"/>
                  </a:lnTo>
                  <a:lnTo>
                    <a:pt x="7159" y="3092"/>
                  </a:lnTo>
                  <a:lnTo>
                    <a:pt x="7932" y="3296"/>
                  </a:lnTo>
                  <a:lnTo>
                    <a:pt x="8664" y="3418"/>
                  </a:lnTo>
                  <a:lnTo>
                    <a:pt x="9559" y="3499"/>
                  </a:lnTo>
                  <a:lnTo>
                    <a:pt x="10413" y="3540"/>
                  </a:lnTo>
                  <a:lnTo>
                    <a:pt x="11268" y="3499"/>
                  </a:lnTo>
                  <a:lnTo>
                    <a:pt x="12122" y="3458"/>
                  </a:lnTo>
                  <a:lnTo>
                    <a:pt x="13871" y="3296"/>
                  </a:lnTo>
                  <a:lnTo>
                    <a:pt x="15579" y="3133"/>
                  </a:lnTo>
                  <a:lnTo>
                    <a:pt x="16596" y="3092"/>
                  </a:lnTo>
                  <a:lnTo>
                    <a:pt x="17084" y="3092"/>
                  </a:lnTo>
                  <a:lnTo>
                    <a:pt x="17288" y="3051"/>
                  </a:lnTo>
                  <a:lnTo>
                    <a:pt x="17369" y="3051"/>
                  </a:lnTo>
                  <a:lnTo>
                    <a:pt x="17491" y="3092"/>
                  </a:lnTo>
                  <a:lnTo>
                    <a:pt x="17532" y="3173"/>
                  </a:lnTo>
                  <a:lnTo>
                    <a:pt x="17491" y="3214"/>
                  </a:lnTo>
                  <a:lnTo>
                    <a:pt x="17328" y="3296"/>
                  </a:lnTo>
                  <a:lnTo>
                    <a:pt x="16881" y="3458"/>
                  </a:lnTo>
                  <a:lnTo>
                    <a:pt x="16393" y="3580"/>
                  </a:lnTo>
                  <a:lnTo>
                    <a:pt x="15905" y="3662"/>
                  </a:lnTo>
                  <a:lnTo>
                    <a:pt x="15823" y="3662"/>
                  </a:lnTo>
                  <a:lnTo>
                    <a:pt x="15742" y="3702"/>
                  </a:lnTo>
                  <a:lnTo>
                    <a:pt x="15701" y="3784"/>
                  </a:lnTo>
                  <a:lnTo>
                    <a:pt x="15701" y="3865"/>
                  </a:lnTo>
                  <a:lnTo>
                    <a:pt x="15701" y="3946"/>
                  </a:lnTo>
                  <a:lnTo>
                    <a:pt x="15742" y="3987"/>
                  </a:lnTo>
                  <a:lnTo>
                    <a:pt x="15823" y="4028"/>
                  </a:lnTo>
                  <a:lnTo>
                    <a:pt x="15905" y="4068"/>
                  </a:lnTo>
                  <a:lnTo>
                    <a:pt x="16962" y="3987"/>
                  </a:lnTo>
                  <a:lnTo>
                    <a:pt x="17410" y="3946"/>
                  </a:lnTo>
                  <a:lnTo>
                    <a:pt x="17654" y="3946"/>
                  </a:lnTo>
                  <a:lnTo>
                    <a:pt x="17735" y="3987"/>
                  </a:lnTo>
                  <a:lnTo>
                    <a:pt x="17817" y="4028"/>
                  </a:lnTo>
                  <a:lnTo>
                    <a:pt x="17898" y="4109"/>
                  </a:lnTo>
                  <a:lnTo>
                    <a:pt x="17898" y="4190"/>
                  </a:lnTo>
                  <a:lnTo>
                    <a:pt x="17857" y="4312"/>
                  </a:lnTo>
                  <a:lnTo>
                    <a:pt x="17817" y="4394"/>
                  </a:lnTo>
                  <a:lnTo>
                    <a:pt x="17613" y="4516"/>
                  </a:lnTo>
                  <a:lnTo>
                    <a:pt x="17450" y="4597"/>
                  </a:lnTo>
                  <a:lnTo>
                    <a:pt x="17206" y="4638"/>
                  </a:lnTo>
                  <a:lnTo>
                    <a:pt x="16962" y="4638"/>
                  </a:lnTo>
                  <a:lnTo>
                    <a:pt x="16718" y="4678"/>
                  </a:lnTo>
                  <a:lnTo>
                    <a:pt x="16474" y="4719"/>
                  </a:lnTo>
                  <a:lnTo>
                    <a:pt x="16434" y="4760"/>
                  </a:lnTo>
                  <a:lnTo>
                    <a:pt x="16393" y="4801"/>
                  </a:lnTo>
                  <a:lnTo>
                    <a:pt x="16352" y="4923"/>
                  </a:lnTo>
                  <a:lnTo>
                    <a:pt x="16393" y="5045"/>
                  </a:lnTo>
                  <a:lnTo>
                    <a:pt x="16434" y="5085"/>
                  </a:lnTo>
                  <a:lnTo>
                    <a:pt x="16474" y="5085"/>
                  </a:lnTo>
                  <a:lnTo>
                    <a:pt x="16800" y="5126"/>
                  </a:lnTo>
                  <a:lnTo>
                    <a:pt x="17125" y="5085"/>
                  </a:lnTo>
                  <a:lnTo>
                    <a:pt x="17288" y="5045"/>
                  </a:lnTo>
                  <a:lnTo>
                    <a:pt x="17450" y="5085"/>
                  </a:lnTo>
                  <a:lnTo>
                    <a:pt x="17491" y="5085"/>
                  </a:lnTo>
                  <a:lnTo>
                    <a:pt x="17572" y="5126"/>
                  </a:lnTo>
                  <a:lnTo>
                    <a:pt x="17613" y="5207"/>
                  </a:lnTo>
                  <a:lnTo>
                    <a:pt x="17613" y="5289"/>
                  </a:lnTo>
                  <a:lnTo>
                    <a:pt x="17572" y="5492"/>
                  </a:lnTo>
                  <a:lnTo>
                    <a:pt x="17491" y="5614"/>
                  </a:lnTo>
                  <a:lnTo>
                    <a:pt x="17328" y="5695"/>
                  </a:lnTo>
                  <a:lnTo>
                    <a:pt x="17166" y="5736"/>
                  </a:lnTo>
                  <a:lnTo>
                    <a:pt x="16912" y="5764"/>
                  </a:lnTo>
                  <a:lnTo>
                    <a:pt x="16800" y="5736"/>
                  </a:lnTo>
                  <a:lnTo>
                    <a:pt x="16474" y="5736"/>
                  </a:lnTo>
                  <a:lnTo>
                    <a:pt x="16352" y="5777"/>
                  </a:lnTo>
                  <a:lnTo>
                    <a:pt x="16311" y="5817"/>
                  </a:lnTo>
                  <a:lnTo>
                    <a:pt x="16271" y="5858"/>
                  </a:lnTo>
                  <a:lnTo>
                    <a:pt x="16271" y="5939"/>
                  </a:lnTo>
                  <a:lnTo>
                    <a:pt x="16271" y="6021"/>
                  </a:lnTo>
                  <a:lnTo>
                    <a:pt x="16311" y="6061"/>
                  </a:lnTo>
                  <a:lnTo>
                    <a:pt x="16352" y="6102"/>
                  </a:lnTo>
                  <a:lnTo>
                    <a:pt x="16474" y="6143"/>
                  </a:lnTo>
                  <a:lnTo>
                    <a:pt x="16881" y="6143"/>
                  </a:lnTo>
                  <a:lnTo>
                    <a:pt x="17003" y="6184"/>
                  </a:lnTo>
                  <a:lnTo>
                    <a:pt x="17084" y="6224"/>
                  </a:lnTo>
                  <a:lnTo>
                    <a:pt x="17125" y="6306"/>
                  </a:lnTo>
                  <a:lnTo>
                    <a:pt x="17125" y="6387"/>
                  </a:lnTo>
                  <a:lnTo>
                    <a:pt x="17125" y="6468"/>
                  </a:lnTo>
                  <a:lnTo>
                    <a:pt x="17044" y="6509"/>
                  </a:lnTo>
                  <a:lnTo>
                    <a:pt x="16922" y="6590"/>
                  </a:lnTo>
                  <a:lnTo>
                    <a:pt x="16637" y="6712"/>
                  </a:lnTo>
                  <a:lnTo>
                    <a:pt x="16556" y="6712"/>
                  </a:lnTo>
                  <a:lnTo>
                    <a:pt x="16547" y="6729"/>
                  </a:lnTo>
                  <a:lnTo>
                    <a:pt x="16547" y="6729"/>
                  </a:lnTo>
                  <a:lnTo>
                    <a:pt x="15295" y="6956"/>
                  </a:lnTo>
                  <a:lnTo>
                    <a:pt x="13993" y="7119"/>
                  </a:lnTo>
                  <a:lnTo>
                    <a:pt x="12651" y="7282"/>
                  </a:lnTo>
                  <a:lnTo>
                    <a:pt x="11308" y="7363"/>
                  </a:lnTo>
                  <a:lnTo>
                    <a:pt x="9966" y="7444"/>
                  </a:lnTo>
                  <a:lnTo>
                    <a:pt x="8583" y="7444"/>
                  </a:lnTo>
                  <a:lnTo>
                    <a:pt x="5939" y="7363"/>
                  </a:lnTo>
                  <a:lnTo>
                    <a:pt x="5329" y="7322"/>
                  </a:lnTo>
                  <a:lnTo>
                    <a:pt x="4719" y="7241"/>
                  </a:lnTo>
                  <a:lnTo>
                    <a:pt x="4109" y="7078"/>
                  </a:lnTo>
                  <a:lnTo>
                    <a:pt x="3539" y="6834"/>
                  </a:lnTo>
                  <a:lnTo>
                    <a:pt x="3051" y="6550"/>
                  </a:lnTo>
                  <a:lnTo>
                    <a:pt x="2604" y="6224"/>
                  </a:lnTo>
                  <a:lnTo>
                    <a:pt x="2238" y="5817"/>
                  </a:lnTo>
                  <a:lnTo>
                    <a:pt x="1871" y="5370"/>
                  </a:lnTo>
                  <a:lnTo>
                    <a:pt x="1668" y="5045"/>
                  </a:lnTo>
                  <a:lnTo>
                    <a:pt x="1465" y="4678"/>
                  </a:lnTo>
                  <a:lnTo>
                    <a:pt x="1139" y="3987"/>
                  </a:lnTo>
                  <a:lnTo>
                    <a:pt x="855" y="3214"/>
                  </a:lnTo>
                  <a:lnTo>
                    <a:pt x="610" y="2482"/>
                  </a:lnTo>
                  <a:lnTo>
                    <a:pt x="529" y="2197"/>
                  </a:lnTo>
                  <a:lnTo>
                    <a:pt x="456" y="2051"/>
                  </a:lnTo>
                  <a:lnTo>
                    <a:pt x="570" y="1994"/>
                  </a:lnTo>
                  <a:lnTo>
                    <a:pt x="733" y="1913"/>
                  </a:lnTo>
                  <a:lnTo>
                    <a:pt x="1383" y="1587"/>
                  </a:lnTo>
                  <a:lnTo>
                    <a:pt x="2807" y="977"/>
                  </a:lnTo>
                  <a:lnTo>
                    <a:pt x="4126" y="449"/>
                  </a:lnTo>
                  <a:close/>
                  <a:moveTo>
                    <a:pt x="4149" y="1"/>
                  </a:moveTo>
                  <a:lnTo>
                    <a:pt x="2807" y="530"/>
                  </a:lnTo>
                  <a:lnTo>
                    <a:pt x="1505" y="1099"/>
                  </a:lnTo>
                  <a:lnTo>
                    <a:pt x="244" y="1709"/>
                  </a:lnTo>
                  <a:lnTo>
                    <a:pt x="122" y="1750"/>
                  </a:lnTo>
                  <a:lnTo>
                    <a:pt x="41" y="1872"/>
                  </a:lnTo>
                  <a:lnTo>
                    <a:pt x="0" y="1953"/>
                  </a:lnTo>
                  <a:lnTo>
                    <a:pt x="41" y="2116"/>
                  </a:lnTo>
                  <a:lnTo>
                    <a:pt x="244" y="2726"/>
                  </a:lnTo>
                  <a:lnTo>
                    <a:pt x="488" y="3377"/>
                  </a:lnTo>
                  <a:lnTo>
                    <a:pt x="773" y="4109"/>
                  </a:lnTo>
                  <a:lnTo>
                    <a:pt x="1099" y="4841"/>
                  </a:lnTo>
                  <a:lnTo>
                    <a:pt x="1383" y="5329"/>
                  </a:lnTo>
                  <a:lnTo>
                    <a:pt x="1709" y="5817"/>
                  </a:lnTo>
                  <a:lnTo>
                    <a:pt x="2075" y="6306"/>
                  </a:lnTo>
                  <a:lnTo>
                    <a:pt x="2522" y="6672"/>
                  </a:lnTo>
                  <a:lnTo>
                    <a:pt x="3010" y="7038"/>
                  </a:lnTo>
                  <a:lnTo>
                    <a:pt x="3539" y="7282"/>
                  </a:lnTo>
                  <a:lnTo>
                    <a:pt x="4109" y="7485"/>
                  </a:lnTo>
                  <a:lnTo>
                    <a:pt x="4719" y="7607"/>
                  </a:lnTo>
                  <a:lnTo>
                    <a:pt x="5370" y="7729"/>
                  </a:lnTo>
                  <a:lnTo>
                    <a:pt x="6061" y="7770"/>
                  </a:lnTo>
                  <a:lnTo>
                    <a:pt x="7444" y="7770"/>
                  </a:lnTo>
                  <a:lnTo>
                    <a:pt x="8868" y="7851"/>
                  </a:lnTo>
                  <a:lnTo>
                    <a:pt x="10332" y="7851"/>
                  </a:lnTo>
                  <a:lnTo>
                    <a:pt x="11959" y="7729"/>
                  </a:lnTo>
                  <a:lnTo>
                    <a:pt x="13546" y="7607"/>
                  </a:lnTo>
                  <a:lnTo>
                    <a:pt x="15132" y="7363"/>
                  </a:lnTo>
                  <a:lnTo>
                    <a:pt x="16718" y="7078"/>
                  </a:lnTo>
                  <a:lnTo>
                    <a:pt x="17003" y="6997"/>
                  </a:lnTo>
                  <a:lnTo>
                    <a:pt x="17288" y="6834"/>
                  </a:lnTo>
                  <a:lnTo>
                    <a:pt x="17369" y="6753"/>
                  </a:lnTo>
                  <a:lnTo>
                    <a:pt x="17450" y="6631"/>
                  </a:lnTo>
                  <a:lnTo>
                    <a:pt x="17532" y="6509"/>
                  </a:lnTo>
                  <a:lnTo>
                    <a:pt x="17532" y="6346"/>
                  </a:lnTo>
                  <a:lnTo>
                    <a:pt x="17491" y="6143"/>
                  </a:lnTo>
                  <a:lnTo>
                    <a:pt x="17439" y="6065"/>
                  </a:lnTo>
                  <a:lnTo>
                    <a:pt x="17450" y="6061"/>
                  </a:lnTo>
                  <a:lnTo>
                    <a:pt x="17654" y="5980"/>
                  </a:lnTo>
                  <a:lnTo>
                    <a:pt x="17817" y="5817"/>
                  </a:lnTo>
                  <a:lnTo>
                    <a:pt x="17939" y="5614"/>
                  </a:lnTo>
                  <a:lnTo>
                    <a:pt x="18020" y="5370"/>
                  </a:lnTo>
                  <a:lnTo>
                    <a:pt x="17979" y="5167"/>
                  </a:lnTo>
                  <a:lnTo>
                    <a:pt x="17939" y="4963"/>
                  </a:lnTo>
                  <a:lnTo>
                    <a:pt x="17844" y="4868"/>
                  </a:lnTo>
                  <a:lnTo>
                    <a:pt x="17898" y="4841"/>
                  </a:lnTo>
                  <a:lnTo>
                    <a:pt x="18061" y="4678"/>
                  </a:lnTo>
                  <a:lnTo>
                    <a:pt x="18223" y="4475"/>
                  </a:lnTo>
                  <a:lnTo>
                    <a:pt x="18264" y="4231"/>
                  </a:lnTo>
                  <a:lnTo>
                    <a:pt x="18264" y="4109"/>
                  </a:lnTo>
                  <a:lnTo>
                    <a:pt x="18264" y="3987"/>
                  </a:lnTo>
                  <a:lnTo>
                    <a:pt x="18183" y="3865"/>
                  </a:lnTo>
                  <a:lnTo>
                    <a:pt x="18142" y="3784"/>
                  </a:lnTo>
                  <a:lnTo>
                    <a:pt x="18020" y="3702"/>
                  </a:lnTo>
                  <a:lnTo>
                    <a:pt x="17939" y="3621"/>
                  </a:lnTo>
                  <a:lnTo>
                    <a:pt x="17694" y="3580"/>
                  </a:lnTo>
                  <a:lnTo>
                    <a:pt x="17660" y="3574"/>
                  </a:lnTo>
                  <a:lnTo>
                    <a:pt x="17660" y="3574"/>
                  </a:lnTo>
                  <a:lnTo>
                    <a:pt x="17776" y="3458"/>
                  </a:lnTo>
                  <a:lnTo>
                    <a:pt x="17857" y="3336"/>
                  </a:lnTo>
                  <a:lnTo>
                    <a:pt x="17898" y="3214"/>
                  </a:lnTo>
                  <a:lnTo>
                    <a:pt x="17939" y="3092"/>
                  </a:lnTo>
                  <a:lnTo>
                    <a:pt x="17898" y="2970"/>
                  </a:lnTo>
                  <a:lnTo>
                    <a:pt x="17817" y="2848"/>
                  </a:lnTo>
                  <a:lnTo>
                    <a:pt x="17694" y="2767"/>
                  </a:lnTo>
                  <a:lnTo>
                    <a:pt x="17532" y="2685"/>
                  </a:lnTo>
                  <a:lnTo>
                    <a:pt x="17044" y="2685"/>
                  </a:lnTo>
                  <a:lnTo>
                    <a:pt x="16067" y="2726"/>
                  </a:lnTo>
                  <a:lnTo>
                    <a:pt x="15091" y="2767"/>
                  </a:lnTo>
                  <a:lnTo>
                    <a:pt x="14156" y="2848"/>
                  </a:lnTo>
                  <a:lnTo>
                    <a:pt x="12325" y="3051"/>
                  </a:lnTo>
                  <a:lnTo>
                    <a:pt x="11390" y="3092"/>
                  </a:lnTo>
                  <a:lnTo>
                    <a:pt x="10454" y="3133"/>
                  </a:lnTo>
                  <a:lnTo>
                    <a:pt x="9559" y="3092"/>
                  </a:lnTo>
                  <a:lnTo>
                    <a:pt x="8624" y="3011"/>
                  </a:lnTo>
                  <a:lnTo>
                    <a:pt x="8176" y="2929"/>
                  </a:lnTo>
                  <a:lnTo>
                    <a:pt x="7729" y="2848"/>
                  </a:lnTo>
                  <a:lnTo>
                    <a:pt x="7281" y="2726"/>
                  </a:lnTo>
                  <a:lnTo>
                    <a:pt x="6875" y="2563"/>
                  </a:lnTo>
                  <a:lnTo>
                    <a:pt x="6427" y="2401"/>
                  </a:lnTo>
                  <a:lnTo>
                    <a:pt x="6061" y="2157"/>
                  </a:lnTo>
                  <a:lnTo>
                    <a:pt x="5695" y="1872"/>
                  </a:lnTo>
                  <a:lnTo>
                    <a:pt x="5370" y="1546"/>
                  </a:lnTo>
                  <a:lnTo>
                    <a:pt x="5085" y="1221"/>
                  </a:lnTo>
                  <a:lnTo>
                    <a:pt x="4841" y="855"/>
                  </a:lnTo>
                  <a:lnTo>
                    <a:pt x="4353" y="82"/>
                  </a:lnTo>
                  <a:lnTo>
                    <a:pt x="42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35"/>
            <p:cNvSpPr/>
            <p:nvPr/>
          </p:nvSpPr>
          <p:spPr>
            <a:xfrm>
              <a:off x="4655356" y="1565833"/>
              <a:ext cx="279212" cy="357366"/>
            </a:xfrm>
            <a:custGeom>
              <a:avLst/>
              <a:gdLst/>
              <a:ahLst/>
              <a:cxnLst/>
              <a:rect l="l" t="t" r="r" b="b"/>
              <a:pathLst>
                <a:path w="6102" h="7810" extrusionOk="0">
                  <a:moveTo>
                    <a:pt x="3946" y="0"/>
                  </a:moveTo>
                  <a:lnTo>
                    <a:pt x="0" y="2278"/>
                  </a:lnTo>
                  <a:lnTo>
                    <a:pt x="407" y="3783"/>
                  </a:lnTo>
                  <a:lnTo>
                    <a:pt x="895" y="5288"/>
                  </a:lnTo>
                  <a:lnTo>
                    <a:pt x="1261" y="6549"/>
                  </a:lnTo>
                  <a:lnTo>
                    <a:pt x="1465" y="7200"/>
                  </a:lnTo>
                  <a:lnTo>
                    <a:pt x="1668" y="7810"/>
                  </a:lnTo>
                  <a:lnTo>
                    <a:pt x="2807" y="7484"/>
                  </a:lnTo>
                  <a:lnTo>
                    <a:pt x="3946" y="7118"/>
                  </a:lnTo>
                  <a:lnTo>
                    <a:pt x="5044" y="6712"/>
                  </a:lnTo>
                  <a:lnTo>
                    <a:pt x="6102" y="6224"/>
                  </a:lnTo>
                  <a:lnTo>
                    <a:pt x="6061" y="5979"/>
                  </a:lnTo>
                  <a:lnTo>
                    <a:pt x="5817" y="5329"/>
                  </a:lnTo>
                  <a:lnTo>
                    <a:pt x="5126" y="3295"/>
                  </a:lnTo>
                  <a:lnTo>
                    <a:pt x="39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35"/>
            <p:cNvSpPr/>
            <p:nvPr/>
          </p:nvSpPr>
          <p:spPr>
            <a:xfrm>
              <a:off x="4655356" y="1565833"/>
              <a:ext cx="279212" cy="357366"/>
            </a:xfrm>
            <a:custGeom>
              <a:avLst/>
              <a:gdLst/>
              <a:ahLst/>
              <a:cxnLst/>
              <a:rect l="l" t="t" r="r" b="b"/>
              <a:pathLst>
                <a:path w="6102" h="7810" fill="none" extrusionOk="0">
                  <a:moveTo>
                    <a:pt x="0" y="2278"/>
                  </a:moveTo>
                  <a:lnTo>
                    <a:pt x="0" y="2278"/>
                  </a:lnTo>
                  <a:lnTo>
                    <a:pt x="407" y="3783"/>
                  </a:lnTo>
                  <a:lnTo>
                    <a:pt x="895" y="5288"/>
                  </a:lnTo>
                  <a:lnTo>
                    <a:pt x="895" y="5288"/>
                  </a:lnTo>
                  <a:lnTo>
                    <a:pt x="1261" y="6549"/>
                  </a:lnTo>
                  <a:lnTo>
                    <a:pt x="1465" y="7200"/>
                  </a:lnTo>
                  <a:lnTo>
                    <a:pt x="1668" y="7810"/>
                  </a:lnTo>
                  <a:lnTo>
                    <a:pt x="1668" y="7810"/>
                  </a:lnTo>
                  <a:lnTo>
                    <a:pt x="2807" y="7484"/>
                  </a:lnTo>
                  <a:lnTo>
                    <a:pt x="3946" y="7118"/>
                  </a:lnTo>
                  <a:lnTo>
                    <a:pt x="5044" y="6712"/>
                  </a:lnTo>
                  <a:lnTo>
                    <a:pt x="6102" y="6224"/>
                  </a:lnTo>
                  <a:lnTo>
                    <a:pt x="6102" y="6224"/>
                  </a:lnTo>
                  <a:lnTo>
                    <a:pt x="6061" y="5979"/>
                  </a:lnTo>
                  <a:lnTo>
                    <a:pt x="5817" y="5329"/>
                  </a:lnTo>
                  <a:lnTo>
                    <a:pt x="5126" y="3295"/>
                  </a:lnTo>
                  <a:lnTo>
                    <a:pt x="394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35"/>
            <p:cNvSpPr/>
            <p:nvPr/>
          </p:nvSpPr>
          <p:spPr>
            <a:xfrm>
              <a:off x="4646021" y="1556499"/>
              <a:ext cx="297881" cy="376035"/>
            </a:xfrm>
            <a:custGeom>
              <a:avLst/>
              <a:gdLst/>
              <a:ahLst/>
              <a:cxnLst/>
              <a:rect l="l" t="t" r="r" b="b"/>
              <a:pathLst>
                <a:path w="6510" h="8218" extrusionOk="0">
                  <a:moveTo>
                    <a:pt x="6143" y="6306"/>
                  </a:moveTo>
                  <a:lnTo>
                    <a:pt x="6102" y="6316"/>
                  </a:lnTo>
                  <a:lnTo>
                    <a:pt x="6102" y="6306"/>
                  </a:lnTo>
                  <a:close/>
                  <a:moveTo>
                    <a:pt x="4069" y="1"/>
                  </a:moveTo>
                  <a:lnTo>
                    <a:pt x="4028" y="41"/>
                  </a:lnTo>
                  <a:lnTo>
                    <a:pt x="3987" y="82"/>
                  </a:lnTo>
                  <a:lnTo>
                    <a:pt x="3947" y="163"/>
                  </a:lnTo>
                  <a:lnTo>
                    <a:pt x="3947" y="245"/>
                  </a:lnTo>
                  <a:lnTo>
                    <a:pt x="5126" y="3499"/>
                  </a:lnTo>
                  <a:lnTo>
                    <a:pt x="5818" y="5492"/>
                  </a:lnTo>
                  <a:lnTo>
                    <a:pt x="6021" y="6143"/>
                  </a:lnTo>
                  <a:lnTo>
                    <a:pt x="6080" y="6321"/>
                  </a:lnTo>
                  <a:lnTo>
                    <a:pt x="6080" y="6321"/>
                  </a:lnTo>
                  <a:lnTo>
                    <a:pt x="5980" y="6346"/>
                  </a:lnTo>
                  <a:lnTo>
                    <a:pt x="5655" y="6509"/>
                  </a:lnTo>
                  <a:lnTo>
                    <a:pt x="5085" y="6753"/>
                  </a:lnTo>
                  <a:lnTo>
                    <a:pt x="4028" y="7160"/>
                  </a:lnTo>
                  <a:lnTo>
                    <a:pt x="2930" y="7526"/>
                  </a:lnTo>
                  <a:lnTo>
                    <a:pt x="2002" y="7766"/>
                  </a:lnTo>
                  <a:lnTo>
                    <a:pt x="1831" y="7282"/>
                  </a:lnTo>
                  <a:lnTo>
                    <a:pt x="1628" y="6590"/>
                  </a:lnTo>
                  <a:lnTo>
                    <a:pt x="1221" y="5248"/>
                  </a:lnTo>
                  <a:lnTo>
                    <a:pt x="774" y="3824"/>
                  </a:lnTo>
                  <a:lnTo>
                    <a:pt x="367" y="2401"/>
                  </a:lnTo>
                  <a:lnTo>
                    <a:pt x="326" y="2319"/>
                  </a:lnTo>
                  <a:lnTo>
                    <a:pt x="286" y="2279"/>
                  </a:lnTo>
                  <a:lnTo>
                    <a:pt x="123" y="2279"/>
                  </a:lnTo>
                  <a:lnTo>
                    <a:pt x="82" y="2319"/>
                  </a:lnTo>
                  <a:lnTo>
                    <a:pt x="1" y="2360"/>
                  </a:lnTo>
                  <a:lnTo>
                    <a:pt x="1" y="2441"/>
                  </a:lnTo>
                  <a:lnTo>
                    <a:pt x="1" y="2523"/>
                  </a:lnTo>
                  <a:lnTo>
                    <a:pt x="408" y="3946"/>
                  </a:lnTo>
                  <a:lnTo>
                    <a:pt x="855" y="5329"/>
                  </a:lnTo>
                  <a:lnTo>
                    <a:pt x="1262" y="6712"/>
                  </a:lnTo>
                  <a:lnTo>
                    <a:pt x="1465" y="7404"/>
                  </a:lnTo>
                  <a:lnTo>
                    <a:pt x="1709" y="8055"/>
                  </a:lnTo>
                  <a:lnTo>
                    <a:pt x="1750" y="8136"/>
                  </a:lnTo>
                  <a:lnTo>
                    <a:pt x="1791" y="8177"/>
                  </a:lnTo>
                  <a:lnTo>
                    <a:pt x="1872" y="8217"/>
                  </a:lnTo>
                  <a:lnTo>
                    <a:pt x="1953" y="8217"/>
                  </a:lnTo>
                  <a:lnTo>
                    <a:pt x="2970" y="7933"/>
                  </a:lnTo>
                  <a:lnTo>
                    <a:pt x="3947" y="7607"/>
                  </a:lnTo>
                  <a:lnTo>
                    <a:pt x="4963" y="7241"/>
                  </a:lnTo>
                  <a:lnTo>
                    <a:pt x="5899" y="6834"/>
                  </a:lnTo>
                  <a:lnTo>
                    <a:pt x="6143" y="6753"/>
                  </a:lnTo>
                  <a:lnTo>
                    <a:pt x="6346" y="6672"/>
                  </a:lnTo>
                  <a:lnTo>
                    <a:pt x="6428" y="6590"/>
                  </a:lnTo>
                  <a:lnTo>
                    <a:pt x="6468" y="6509"/>
                  </a:lnTo>
                  <a:lnTo>
                    <a:pt x="6509" y="6428"/>
                  </a:lnTo>
                  <a:lnTo>
                    <a:pt x="6509" y="6306"/>
                  </a:lnTo>
                  <a:lnTo>
                    <a:pt x="6346" y="5777"/>
                  </a:lnTo>
                  <a:lnTo>
                    <a:pt x="5614" y="3702"/>
                  </a:lnTo>
                  <a:lnTo>
                    <a:pt x="4882" y="1628"/>
                  </a:lnTo>
                  <a:lnTo>
                    <a:pt x="4353" y="163"/>
                  </a:lnTo>
                  <a:lnTo>
                    <a:pt x="4313" y="82"/>
                  </a:lnTo>
                  <a:lnTo>
                    <a:pt x="4231" y="41"/>
                  </a:lnTo>
                  <a:lnTo>
                    <a:pt x="4150" y="1"/>
                  </a:lnTo>
                  <a:close/>
                </a:path>
              </a:pathLst>
            </a:custGeom>
            <a:solidFill>
              <a:srgbClr val="E8B0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35"/>
            <p:cNvSpPr/>
            <p:nvPr/>
          </p:nvSpPr>
          <p:spPr>
            <a:xfrm>
              <a:off x="4649773" y="1792888"/>
              <a:ext cx="68911" cy="57746"/>
            </a:xfrm>
            <a:custGeom>
              <a:avLst/>
              <a:gdLst/>
              <a:ahLst/>
              <a:cxnLst/>
              <a:rect l="l" t="t" r="r" b="b"/>
              <a:pathLst>
                <a:path w="1506" h="1262" extrusionOk="0">
                  <a:moveTo>
                    <a:pt x="122" y="1"/>
                  </a:moveTo>
                  <a:lnTo>
                    <a:pt x="82" y="41"/>
                  </a:lnTo>
                  <a:lnTo>
                    <a:pt x="0" y="82"/>
                  </a:lnTo>
                  <a:lnTo>
                    <a:pt x="0" y="163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366" y="570"/>
                  </a:lnTo>
                  <a:lnTo>
                    <a:pt x="529" y="651"/>
                  </a:lnTo>
                  <a:lnTo>
                    <a:pt x="570" y="692"/>
                  </a:lnTo>
                  <a:lnTo>
                    <a:pt x="610" y="733"/>
                  </a:lnTo>
                  <a:lnTo>
                    <a:pt x="651" y="733"/>
                  </a:lnTo>
                  <a:lnTo>
                    <a:pt x="1139" y="1180"/>
                  </a:lnTo>
                  <a:lnTo>
                    <a:pt x="1221" y="1221"/>
                  </a:lnTo>
                  <a:lnTo>
                    <a:pt x="1302" y="1262"/>
                  </a:lnTo>
                  <a:lnTo>
                    <a:pt x="1383" y="1221"/>
                  </a:lnTo>
                  <a:lnTo>
                    <a:pt x="1424" y="1180"/>
                  </a:lnTo>
                  <a:lnTo>
                    <a:pt x="1465" y="1140"/>
                  </a:lnTo>
                  <a:lnTo>
                    <a:pt x="1505" y="1058"/>
                  </a:lnTo>
                  <a:lnTo>
                    <a:pt x="1465" y="977"/>
                  </a:lnTo>
                  <a:lnTo>
                    <a:pt x="1424" y="895"/>
                  </a:lnTo>
                  <a:lnTo>
                    <a:pt x="895" y="448"/>
                  </a:lnTo>
                  <a:lnTo>
                    <a:pt x="285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35"/>
            <p:cNvSpPr/>
            <p:nvPr/>
          </p:nvSpPr>
          <p:spPr>
            <a:xfrm>
              <a:off x="4863832" y="1876627"/>
              <a:ext cx="70741" cy="44751"/>
            </a:xfrm>
            <a:custGeom>
              <a:avLst/>
              <a:gdLst/>
              <a:ahLst/>
              <a:cxnLst/>
              <a:rect l="l" t="t" r="r" b="b"/>
              <a:pathLst>
                <a:path w="1546" h="978" extrusionOk="0">
                  <a:moveTo>
                    <a:pt x="1261" y="1"/>
                  </a:moveTo>
                  <a:lnTo>
                    <a:pt x="1220" y="42"/>
                  </a:lnTo>
                  <a:lnTo>
                    <a:pt x="1180" y="123"/>
                  </a:lnTo>
                  <a:lnTo>
                    <a:pt x="1139" y="204"/>
                  </a:lnTo>
                  <a:lnTo>
                    <a:pt x="1139" y="245"/>
                  </a:lnTo>
                  <a:lnTo>
                    <a:pt x="1139" y="367"/>
                  </a:lnTo>
                  <a:lnTo>
                    <a:pt x="1098" y="367"/>
                  </a:lnTo>
                  <a:lnTo>
                    <a:pt x="1098" y="408"/>
                  </a:lnTo>
                  <a:lnTo>
                    <a:pt x="1058" y="448"/>
                  </a:lnTo>
                  <a:lnTo>
                    <a:pt x="976" y="530"/>
                  </a:lnTo>
                  <a:lnTo>
                    <a:pt x="936" y="570"/>
                  </a:lnTo>
                  <a:lnTo>
                    <a:pt x="895" y="570"/>
                  </a:lnTo>
                  <a:lnTo>
                    <a:pt x="814" y="611"/>
                  </a:lnTo>
                  <a:lnTo>
                    <a:pt x="692" y="611"/>
                  </a:lnTo>
                  <a:lnTo>
                    <a:pt x="651" y="570"/>
                  </a:lnTo>
                  <a:lnTo>
                    <a:pt x="610" y="570"/>
                  </a:lnTo>
                  <a:lnTo>
                    <a:pt x="570" y="530"/>
                  </a:lnTo>
                  <a:lnTo>
                    <a:pt x="529" y="530"/>
                  </a:lnTo>
                  <a:lnTo>
                    <a:pt x="529" y="489"/>
                  </a:lnTo>
                  <a:lnTo>
                    <a:pt x="488" y="448"/>
                  </a:lnTo>
                  <a:lnTo>
                    <a:pt x="447" y="448"/>
                  </a:lnTo>
                  <a:lnTo>
                    <a:pt x="447" y="408"/>
                  </a:lnTo>
                  <a:lnTo>
                    <a:pt x="407" y="367"/>
                  </a:lnTo>
                  <a:lnTo>
                    <a:pt x="366" y="245"/>
                  </a:lnTo>
                  <a:lnTo>
                    <a:pt x="366" y="164"/>
                  </a:lnTo>
                  <a:lnTo>
                    <a:pt x="285" y="123"/>
                  </a:lnTo>
                  <a:lnTo>
                    <a:pt x="122" y="123"/>
                  </a:lnTo>
                  <a:lnTo>
                    <a:pt x="81" y="164"/>
                  </a:lnTo>
                  <a:lnTo>
                    <a:pt x="41" y="204"/>
                  </a:lnTo>
                  <a:lnTo>
                    <a:pt x="0" y="286"/>
                  </a:lnTo>
                  <a:lnTo>
                    <a:pt x="0" y="367"/>
                  </a:lnTo>
                  <a:lnTo>
                    <a:pt x="41" y="489"/>
                  </a:lnTo>
                  <a:lnTo>
                    <a:pt x="122" y="611"/>
                  </a:lnTo>
                  <a:lnTo>
                    <a:pt x="203" y="733"/>
                  </a:lnTo>
                  <a:lnTo>
                    <a:pt x="285" y="815"/>
                  </a:lnTo>
                  <a:lnTo>
                    <a:pt x="407" y="896"/>
                  </a:lnTo>
                  <a:lnTo>
                    <a:pt x="529" y="977"/>
                  </a:lnTo>
                  <a:lnTo>
                    <a:pt x="976" y="977"/>
                  </a:lnTo>
                  <a:lnTo>
                    <a:pt x="1098" y="896"/>
                  </a:lnTo>
                  <a:lnTo>
                    <a:pt x="1220" y="815"/>
                  </a:lnTo>
                  <a:lnTo>
                    <a:pt x="1342" y="733"/>
                  </a:lnTo>
                  <a:lnTo>
                    <a:pt x="1424" y="611"/>
                  </a:lnTo>
                  <a:lnTo>
                    <a:pt x="1505" y="489"/>
                  </a:lnTo>
                  <a:lnTo>
                    <a:pt x="1546" y="367"/>
                  </a:lnTo>
                  <a:lnTo>
                    <a:pt x="1546" y="204"/>
                  </a:lnTo>
                  <a:lnTo>
                    <a:pt x="1546" y="123"/>
                  </a:lnTo>
                  <a:lnTo>
                    <a:pt x="1505" y="42"/>
                  </a:lnTo>
                  <a:lnTo>
                    <a:pt x="14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35"/>
            <p:cNvSpPr/>
            <p:nvPr/>
          </p:nvSpPr>
          <p:spPr>
            <a:xfrm>
              <a:off x="5156047" y="1694232"/>
              <a:ext cx="50287" cy="195476"/>
            </a:xfrm>
            <a:custGeom>
              <a:avLst/>
              <a:gdLst/>
              <a:ahLst/>
              <a:cxnLst/>
              <a:rect l="l" t="t" r="r" b="b"/>
              <a:pathLst>
                <a:path w="1099" h="4272" extrusionOk="0">
                  <a:moveTo>
                    <a:pt x="895" y="1"/>
                  </a:moveTo>
                  <a:lnTo>
                    <a:pt x="814" y="41"/>
                  </a:lnTo>
                  <a:lnTo>
                    <a:pt x="773" y="82"/>
                  </a:lnTo>
                  <a:lnTo>
                    <a:pt x="692" y="123"/>
                  </a:lnTo>
                  <a:lnTo>
                    <a:pt x="692" y="204"/>
                  </a:lnTo>
                  <a:lnTo>
                    <a:pt x="570" y="1180"/>
                  </a:lnTo>
                  <a:lnTo>
                    <a:pt x="448" y="2157"/>
                  </a:lnTo>
                  <a:lnTo>
                    <a:pt x="244" y="3092"/>
                  </a:lnTo>
                  <a:lnTo>
                    <a:pt x="0" y="4028"/>
                  </a:lnTo>
                  <a:lnTo>
                    <a:pt x="0" y="4109"/>
                  </a:lnTo>
                  <a:lnTo>
                    <a:pt x="0" y="4190"/>
                  </a:lnTo>
                  <a:lnTo>
                    <a:pt x="41" y="4231"/>
                  </a:lnTo>
                  <a:lnTo>
                    <a:pt x="122" y="4272"/>
                  </a:lnTo>
                  <a:lnTo>
                    <a:pt x="285" y="4272"/>
                  </a:lnTo>
                  <a:lnTo>
                    <a:pt x="326" y="4231"/>
                  </a:lnTo>
                  <a:lnTo>
                    <a:pt x="366" y="4150"/>
                  </a:lnTo>
                  <a:lnTo>
                    <a:pt x="610" y="3173"/>
                  </a:lnTo>
                  <a:lnTo>
                    <a:pt x="854" y="2197"/>
                  </a:lnTo>
                  <a:lnTo>
                    <a:pt x="976" y="1221"/>
                  </a:lnTo>
                  <a:lnTo>
                    <a:pt x="1098" y="204"/>
                  </a:lnTo>
                  <a:lnTo>
                    <a:pt x="1058" y="123"/>
                  </a:lnTo>
                  <a:lnTo>
                    <a:pt x="1017" y="82"/>
                  </a:lnTo>
                  <a:lnTo>
                    <a:pt x="976" y="41"/>
                  </a:lnTo>
                  <a:lnTo>
                    <a:pt x="8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35"/>
            <p:cNvSpPr/>
            <p:nvPr/>
          </p:nvSpPr>
          <p:spPr>
            <a:xfrm>
              <a:off x="3598147" y="2611878"/>
              <a:ext cx="286671" cy="184265"/>
            </a:xfrm>
            <a:custGeom>
              <a:avLst/>
              <a:gdLst/>
              <a:ahLst/>
              <a:cxnLst/>
              <a:rect l="l" t="t" r="r" b="b"/>
              <a:pathLst>
                <a:path w="6265" h="4027" extrusionOk="0">
                  <a:moveTo>
                    <a:pt x="854" y="0"/>
                  </a:moveTo>
                  <a:lnTo>
                    <a:pt x="773" y="41"/>
                  </a:lnTo>
                  <a:lnTo>
                    <a:pt x="610" y="244"/>
                  </a:lnTo>
                  <a:lnTo>
                    <a:pt x="448" y="447"/>
                  </a:lnTo>
                  <a:lnTo>
                    <a:pt x="326" y="651"/>
                  </a:lnTo>
                  <a:lnTo>
                    <a:pt x="204" y="895"/>
                  </a:lnTo>
                  <a:lnTo>
                    <a:pt x="122" y="1139"/>
                  </a:lnTo>
                  <a:lnTo>
                    <a:pt x="82" y="1383"/>
                  </a:lnTo>
                  <a:lnTo>
                    <a:pt x="41" y="1627"/>
                  </a:lnTo>
                  <a:lnTo>
                    <a:pt x="0" y="1912"/>
                  </a:lnTo>
                  <a:lnTo>
                    <a:pt x="41" y="2156"/>
                  </a:lnTo>
                  <a:lnTo>
                    <a:pt x="82" y="2400"/>
                  </a:lnTo>
                  <a:lnTo>
                    <a:pt x="122" y="2644"/>
                  </a:lnTo>
                  <a:lnTo>
                    <a:pt x="244" y="2888"/>
                  </a:lnTo>
                  <a:lnTo>
                    <a:pt x="366" y="3091"/>
                  </a:lnTo>
                  <a:lnTo>
                    <a:pt x="488" y="3295"/>
                  </a:lnTo>
                  <a:lnTo>
                    <a:pt x="692" y="3498"/>
                  </a:lnTo>
                  <a:lnTo>
                    <a:pt x="895" y="3661"/>
                  </a:lnTo>
                  <a:lnTo>
                    <a:pt x="1099" y="3783"/>
                  </a:lnTo>
                  <a:lnTo>
                    <a:pt x="1261" y="3864"/>
                  </a:lnTo>
                  <a:lnTo>
                    <a:pt x="1709" y="3986"/>
                  </a:lnTo>
                  <a:lnTo>
                    <a:pt x="2115" y="4027"/>
                  </a:lnTo>
                  <a:lnTo>
                    <a:pt x="2563" y="4027"/>
                  </a:lnTo>
                  <a:lnTo>
                    <a:pt x="3010" y="3946"/>
                  </a:lnTo>
                  <a:lnTo>
                    <a:pt x="3417" y="3783"/>
                  </a:lnTo>
                  <a:lnTo>
                    <a:pt x="3824" y="3620"/>
                  </a:lnTo>
                  <a:lnTo>
                    <a:pt x="4190" y="3417"/>
                  </a:lnTo>
                  <a:lnTo>
                    <a:pt x="4515" y="3213"/>
                  </a:lnTo>
                  <a:lnTo>
                    <a:pt x="4800" y="2969"/>
                  </a:lnTo>
                  <a:lnTo>
                    <a:pt x="5288" y="2481"/>
                  </a:lnTo>
                  <a:lnTo>
                    <a:pt x="5776" y="1953"/>
                  </a:lnTo>
                  <a:lnTo>
                    <a:pt x="6224" y="1383"/>
                  </a:lnTo>
                  <a:lnTo>
                    <a:pt x="6264" y="1302"/>
                  </a:lnTo>
                  <a:lnTo>
                    <a:pt x="6264" y="1220"/>
                  </a:lnTo>
                  <a:lnTo>
                    <a:pt x="6224" y="1139"/>
                  </a:lnTo>
                  <a:lnTo>
                    <a:pt x="6183" y="1098"/>
                  </a:lnTo>
                  <a:lnTo>
                    <a:pt x="5939" y="1098"/>
                  </a:lnTo>
                  <a:lnTo>
                    <a:pt x="5898" y="1180"/>
                  </a:lnTo>
                  <a:lnTo>
                    <a:pt x="5247" y="1953"/>
                  </a:lnTo>
                  <a:lnTo>
                    <a:pt x="4922" y="2319"/>
                  </a:lnTo>
                  <a:lnTo>
                    <a:pt x="4556" y="2644"/>
                  </a:lnTo>
                  <a:lnTo>
                    <a:pt x="4190" y="2929"/>
                  </a:lnTo>
                  <a:lnTo>
                    <a:pt x="3742" y="3213"/>
                  </a:lnTo>
                  <a:lnTo>
                    <a:pt x="3295" y="3417"/>
                  </a:lnTo>
                  <a:lnTo>
                    <a:pt x="2848" y="3580"/>
                  </a:lnTo>
                  <a:lnTo>
                    <a:pt x="2481" y="3620"/>
                  </a:lnTo>
                  <a:lnTo>
                    <a:pt x="2115" y="3620"/>
                  </a:lnTo>
                  <a:lnTo>
                    <a:pt x="1749" y="3580"/>
                  </a:lnTo>
                  <a:lnTo>
                    <a:pt x="1424" y="3498"/>
                  </a:lnTo>
                  <a:lnTo>
                    <a:pt x="1099" y="3335"/>
                  </a:lnTo>
                  <a:lnTo>
                    <a:pt x="854" y="3091"/>
                  </a:lnTo>
                  <a:lnTo>
                    <a:pt x="651" y="2807"/>
                  </a:lnTo>
                  <a:lnTo>
                    <a:pt x="488" y="2441"/>
                  </a:lnTo>
                  <a:lnTo>
                    <a:pt x="448" y="2156"/>
                  </a:lnTo>
                  <a:lnTo>
                    <a:pt x="407" y="1871"/>
                  </a:lnTo>
                  <a:lnTo>
                    <a:pt x="448" y="1586"/>
                  </a:lnTo>
                  <a:lnTo>
                    <a:pt x="488" y="1302"/>
                  </a:lnTo>
                  <a:lnTo>
                    <a:pt x="570" y="1017"/>
                  </a:lnTo>
                  <a:lnTo>
                    <a:pt x="692" y="773"/>
                  </a:lnTo>
                  <a:lnTo>
                    <a:pt x="854" y="529"/>
                  </a:lnTo>
                  <a:lnTo>
                    <a:pt x="1058" y="325"/>
                  </a:lnTo>
                  <a:lnTo>
                    <a:pt x="1099" y="244"/>
                  </a:lnTo>
                  <a:lnTo>
                    <a:pt x="1139" y="163"/>
                  </a:lnTo>
                  <a:lnTo>
                    <a:pt x="1099" y="122"/>
                  </a:lnTo>
                  <a:lnTo>
                    <a:pt x="1058" y="41"/>
                  </a:lnTo>
                  <a:lnTo>
                    <a:pt x="1017" y="0"/>
                  </a:lnTo>
                  <a:close/>
                </a:path>
              </a:pathLst>
            </a:custGeom>
            <a:solidFill>
              <a:srgbClr val="332C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35"/>
            <p:cNvSpPr/>
            <p:nvPr/>
          </p:nvSpPr>
          <p:spPr>
            <a:xfrm>
              <a:off x="4670227" y="1718439"/>
              <a:ext cx="87534" cy="243887"/>
            </a:xfrm>
            <a:custGeom>
              <a:avLst/>
              <a:gdLst/>
              <a:ahLst/>
              <a:cxnLst/>
              <a:rect l="l" t="t" r="r" b="b"/>
              <a:pathLst>
                <a:path w="1913" h="5330" extrusionOk="0">
                  <a:moveTo>
                    <a:pt x="163" y="1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1" y="163"/>
                  </a:lnTo>
                  <a:lnTo>
                    <a:pt x="1" y="245"/>
                  </a:lnTo>
                  <a:lnTo>
                    <a:pt x="1506" y="5207"/>
                  </a:lnTo>
                  <a:lnTo>
                    <a:pt x="1546" y="5288"/>
                  </a:lnTo>
                  <a:lnTo>
                    <a:pt x="1587" y="5329"/>
                  </a:lnTo>
                  <a:lnTo>
                    <a:pt x="1831" y="5329"/>
                  </a:lnTo>
                  <a:lnTo>
                    <a:pt x="1872" y="5248"/>
                  </a:lnTo>
                  <a:lnTo>
                    <a:pt x="1912" y="5207"/>
                  </a:lnTo>
                  <a:lnTo>
                    <a:pt x="1872" y="5085"/>
                  </a:lnTo>
                  <a:lnTo>
                    <a:pt x="407" y="163"/>
                  </a:lnTo>
                  <a:lnTo>
                    <a:pt x="367" y="82"/>
                  </a:lnTo>
                  <a:lnTo>
                    <a:pt x="285" y="41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35"/>
            <p:cNvSpPr/>
            <p:nvPr/>
          </p:nvSpPr>
          <p:spPr>
            <a:xfrm>
              <a:off x="4865663" y="1642113"/>
              <a:ext cx="94993" cy="240181"/>
            </a:xfrm>
            <a:custGeom>
              <a:avLst/>
              <a:gdLst/>
              <a:ahLst/>
              <a:cxnLst/>
              <a:rect l="l" t="t" r="r" b="b"/>
              <a:pathLst>
                <a:path w="2076" h="5249" extrusionOk="0">
                  <a:moveTo>
                    <a:pt x="123" y="1"/>
                  </a:moveTo>
                  <a:lnTo>
                    <a:pt x="82" y="41"/>
                  </a:lnTo>
                  <a:lnTo>
                    <a:pt x="1" y="82"/>
                  </a:lnTo>
                  <a:lnTo>
                    <a:pt x="1" y="164"/>
                  </a:lnTo>
                  <a:lnTo>
                    <a:pt x="1" y="245"/>
                  </a:lnTo>
                  <a:lnTo>
                    <a:pt x="367" y="1465"/>
                  </a:lnTo>
                  <a:lnTo>
                    <a:pt x="774" y="2726"/>
                  </a:lnTo>
                  <a:lnTo>
                    <a:pt x="1221" y="3946"/>
                  </a:lnTo>
                  <a:lnTo>
                    <a:pt x="1709" y="5126"/>
                  </a:lnTo>
                  <a:lnTo>
                    <a:pt x="1750" y="5207"/>
                  </a:lnTo>
                  <a:lnTo>
                    <a:pt x="1831" y="5248"/>
                  </a:lnTo>
                  <a:lnTo>
                    <a:pt x="1912" y="5248"/>
                  </a:lnTo>
                  <a:lnTo>
                    <a:pt x="1953" y="5207"/>
                  </a:lnTo>
                  <a:lnTo>
                    <a:pt x="2035" y="5167"/>
                  </a:lnTo>
                  <a:lnTo>
                    <a:pt x="2075" y="5085"/>
                  </a:lnTo>
                  <a:lnTo>
                    <a:pt x="2075" y="5004"/>
                  </a:lnTo>
                  <a:lnTo>
                    <a:pt x="2075" y="4923"/>
                  </a:lnTo>
                  <a:lnTo>
                    <a:pt x="1546" y="3743"/>
                  </a:lnTo>
                  <a:lnTo>
                    <a:pt x="1140" y="2563"/>
                  </a:lnTo>
                  <a:lnTo>
                    <a:pt x="733" y="1343"/>
                  </a:lnTo>
                  <a:lnTo>
                    <a:pt x="367" y="123"/>
                  </a:lnTo>
                  <a:lnTo>
                    <a:pt x="326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35"/>
            <p:cNvSpPr/>
            <p:nvPr/>
          </p:nvSpPr>
          <p:spPr>
            <a:xfrm>
              <a:off x="5366354" y="1158215"/>
              <a:ext cx="54040" cy="29788"/>
            </a:xfrm>
            <a:custGeom>
              <a:avLst/>
              <a:gdLst/>
              <a:ahLst/>
              <a:cxnLst/>
              <a:rect l="l" t="t" r="r" b="b"/>
              <a:pathLst>
                <a:path w="1181" h="651" extrusionOk="0">
                  <a:moveTo>
                    <a:pt x="895" y="0"/>
                  </a:moveTo>
                  <a:lnTo>
                    <a:pt x="855" y="41"/>
                  </a:lnTo>
                  <a:lnTo>
                    <a:pt x="773" y="122"/>
                  </a:lnTo>
                  <a:lnTo>
                    <a:pt x="773" y="81"/>
                  </a:lnTo>
                  <a:lnTo>
                    <a:pt x="733" y="122"/>
                  </a:lnTo>
                  <a:lnTo>
                    <a:pt x="692" y="163"/>
                  </a:lnTo>
                  <a:lnTo>
                    <a:pt x="611" y="203"/>
                  </a:lnTo>
                  <a:lnTo>
                    <a:pt x="570" y="203"/>
                  </a:lnTo>
                  <a:lnTo>
                    <a:pt x="489" y="244"/>
                  </a:lnTo>
                  <a:lnTo>
                    <a:pt x="123" y="244"/>
                  </a:lnTo>
                  <a:lnTo>
                    <a:pt x="82" y="285"/>
                  </a:lnTo>
                  <a:lnTo>
                    <a:pt x="41" y="366"/>
                  </a:lnTo>
                  <a:lnTo>
                    <a:pt x="1" y="447"/>
                  </a:lnTo>
                  <a:lnTo>
                    <a:pt x="41" y="529"/>
                  </a:lnTo>
                  <a:lnTo>
                    <a:pt x="82" y="569"/>
                  </a:lnTo>
                  <a:lnTo>
                    <a:pt x="123" y="610"/>
                  </a:lnTo>
                  <a:lnTo>
                    <a:pt x="204" y="651"/>
                  </a:lnTo>
                  <a:lnTo>
                    <a:pt x="448" y="651"/>
                  </a:lnTo>
                  <a:lnTo>
                    <a:pt x="692" y="569"/>
                  </a:lnTo>
                  <a:lnTo>
                    <a:pt x="936" y="488"/>
                  </a:lnTo>
                  <a:lnTo>
                    <a:pt x="1099" y="325"/>
                  </a:lnTo>
                  <a:lnTo>
                    <a:pt x="1180" y="244"/>
                  </a:lnTo>
                  <a:lnTo>
                    <a:pt x="1180" y="203"/>
                  </a:lnTo>
                  <a:lnTo>
                    <a:pt x="1180" y="122"/>
                  </a:lnTo>
                  <a:lnTo>
                    <a:pt x="1099" y="41"/>
                  </a:lnTo>
                  <a:lnTo>
                    <a:pt x="10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35"/>
            <p:cNvSpPr/>
            <p:nvPr/>
          </p:nvSpPr>
          <p:spPr>
            <a:xfrm>
              <a:off x="5308653" y="1135839"/>
              <a:ext cx="65204" cy="24251"/>
            </a:xfrm>
            <a:custGeom>
              <a:avLst/>
              <a:gdLst/>
              <a:ahLst/>
              <a:cxnLst/>
              <a:rect l="l" t="t" r="r" b="b"/>
              <a:pathLst>
                <a:path w="1425" h="530" extrusionOk="0">
                  <a:moveTo>
                    <a:pt x="1180" y="1"/>
                  </a:moveTo>
                  <a:lnTo>
                    <a:pt x="163" y="123"/>
                  </a:lnTo>
                  <a:lnTo>
                    <a:pt x="82" y="164"/>
                  </a:lnTo>
                  <a:lnTo>
                    <a:pt x="41" y="204"/>
                  </a:lnTo>
                  <a:lnTo>
                    <a:pt x="1" y="286"/>
                  </a:lnTo>
                  <a:lnTo>
                    <a:pt x="1" y="367"/>
                  </a:lnTo>
                  <a:lnTo>
                    <a:pt x="41" y="448"/>
                  </a:lnTo>
                  <a:lnTo>
                    <a:pt x="123" y="489"/>
                  </a:lnTo>
                  <a:lnTo>
                    <a:pt x="163" y="530"/>
                  </a:lnTo>
                  <a:lnTo>
                    <a:pt x="245" y="530"/>
                  </a:lnTo>
                  <a:lnTo>
                    <a:pt x="1262" y="367"/>
                  </a:lnTo>
                  <a:lnTo>
                    <a:pt x="1343" y="326"/>
                  </a:lnTo>
                  <a:lnTo>
                    <a:pt x="1384" y="286"/>
                  </a:lnTo>
                  <a:lnTo>
                    <a:pt x="1424" y="204"/>
                  </a:lnTo>
                  <a:lnTo>
                    <a:pt x="1424" y="123"/>
                  </a:lnTo>
                  <a:lnTo>
                    <a:pt x="1384" y="42"/>
                  </a:lnTo>
                  <a:lnTo>
                    <a:pt x="13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35"/>
            <p:cNvSpPr/>
            <p:nvPr/>
          </p:nvSpPr>
          <p:spPr>
            <a:xfrm>
              <a:off x="5265868" y="1100513"/>
              <a:ext cx="52164" cy="20499"/>
            </a:xfrm>
            <a:custGeom>
              <a:avLst/>
              <a:gdLst/>
              <a:ahLst/>
              <a:cxnLst/>
              <a:rect l="l" t="t" r="r" b="b"/>
              <a:pathLst>
                <a:path w="1140" h="448" extrusionOk="0">
                  <a:moveTo>
                    <a:pt x="936" y="0"/>
                  </a:moveTo>
                  <a:lnTo>
                    <a:pt x="203" y="41"/>
                  </a:lnTo>
                  <a:lnTo>
                    <a:pt x="122" y="81"/>
                  </a:lnTo>
                  <a:lnTo>
                    <a:pt x="41" y="122"/>
                  </a:lnTo>
                  <a:lnTo>
                    <a:pt x="0" y="163"/>
                  </a:lnTo>
                  <a:lnTo>
                    <a:pt x="0" y="244"/>
                  </a:lnTo>
                  <a:lnTo>
                    <a:pt x="0" y="325"/>
                  </a:lnTo>
                  <a:lnTo>
                    <a:pt x="41" y="407"/>
                  </a:lnTo>
                  <a:lnTo>
                    <a:pt x="122" y="448"/>
                  </a:lnTo>
                  <a:lnTo>
                    <a:pt x="203" y="448"/>
                  </a:lnTo>
                  <a:lnTo>
                    <a:pt x="936" y="407"/>
                  </a:lnTo>
                  <a:lnTo>
                    <a:pt x="1017" y="407"/>
                  </a:lnTo>
                  <a:lnTo>
                    <a:pt x="1058" y="366"/>
                  </a:lnTo>
                  <a:lnTo>
                    <a:pt x="1098" y="285"/>
                  </a:lnTo>
                  <a:lnTo>
                    <a:pt x="1139" y="203"/>
                  </a:lnTo>
                  <a:lnTo>
                    <a:pt x="1098" y="122"/>
                  </a:lnTo>
                  <a:lnTo>
                    <a:pt x="1058" y="81"/>
                  </a:lnTo>
                  <a:lnTo>
                    <a:pt x="1017" y="41"/>
                  </a:lnTo>
                  <a:lnTo>
                    <a:pt x="9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35"/>
            <p:cNvSpPr/>
            <p:nvPr/>
          </p:nvSpPr>
          <p:spPr>
            <a:xfrm>
              <a:off x="5211873" y="1068848"/>
              <a:ext cx="61452" cy="18669"/>
            </a:xfrm>
            <a:custGeom>
              <a:avLst/>
              <a:gdLst/>
              <a:ahLst/>
              <a:cxnLst/>
              <a:rect l="l" t="t" r="r" b="b"/>
              <a:pathLst>
                <a:path w="1343" h="408" extrusionOk="0">
                  <a:moveTo>
                    <a:pt x="163" y="1"/>
                  </a:moveTo>
                  <a:lnTo>
                    <a:pt x="82" y="41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1221" y="407"/>
                  </a:lnTo>
                  <a:lnTo>
                    <a:pt x="1261" y="367"/>
                  </a:lnTo>
                  <a:lnTo>
                    <a:pt x="1302" y="285"/>
                  </a:lnTo>
                  <a:lnTo>
                    <a:pt x="1343" y="245"/>
                  </a:lnTo>
                  <a:lnTo>
                    <a:pt x="1302" y="163"/>
                  </a:lnTo>
                  <a:lnTo>
                    <a:pt x="1261" y="82"/>
                  </a:lnTo>
                  <a:lnTo>
                    <a:pt x="1221" y="41"/>
                  </a:lnTo>
                  <a:lnTo>
                    <a:pt x="1139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5"/>
            <p:cNvSpPr/>
            <p:nvPr/>
          </p:nvSpPr>
          <p:spPr>
            <a:xfrm>
              <a:off x="5183960" y="1040935"/>
              <a:ext cx="29834" cy="24251"/>
            </a:xfrm>
            <a:custGeom>
              <a:avLst/>
              <a:gdLst/>
              <a:ahLst/>
              <a:cxnLst/>
              <a:rect l="l" t="t" r="r" b="b"/>
              <a:pathLst>
                <a:path w="652" h="530" extrusionOk="0">
                  <a:moveTo>
                    <a:pt x="16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0" y="204"/>
                  </a:lnTo>
                  <a:lnTo>
                    <a:pt x="41" y="285"/>
                  </a:lnTo>
                  <a:lnTo>
                    <a:pt x="41" y="326"/>
                  </a:lnTo>
                  <a:lnTo>
                    <a:pt x="122" y="367"/>
                  </a:lnTo>
                  <a:lnTo>
                    <a:pt x="366" y="489"/>
                  </a:lnTo>
                  <a:lnTo>
                    <a:pt x="448" y="529"/>
                  </a:lnTo>
                  <a:lnTo>
                    <a:pt x="529" y="529"/>
                  </a:lnTo>
                  <a:lnTo>
                    <a:pt x="570" y="489"/>
                  </a:lnTo>
                  <a:lnTo>
                    <a:pt x="651" y="407"/>
                  </a:lnTo>
                  <a:lnTo>
                    <a:pt x="651" y="367"/>
                  </a:lnTo>
                  <a:lnTo>
                    <a:pt x="651" y="285"/>
                  </a:lnTo>
                  <a:lnTo>
                    <a:pt x="651" y="204"/>
                  </a:lnTo>
                  <a:lnTo>
                    <a:pt x="570" y="163"/>
                  </a:lnTo>
                  <a:lnTo>
                    <a:pt x="326" y="41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5"/>
            <p:cNvSpPr/>
            <p:nvPr/>
          </p:nvSpPr>
          <p:spPr>
            <a:xfrm>
              <a:off x="3367341" y="1383393"/>
              <a:ext cx="496972" cy="523054"/>
            </a:xfrm>
            <a:custGeom>
              <a:avLst/>
              <a:gdLst/>
              <a:ahLst/>
              <a:cxnLst/>
              <a:rect l="l" t="t" r="r" b="b"/>
              <a:pathLst>
                <a:path w="10861" h="11431" extrusionOk="0">
                  <a:moveTo>
                    <a:pt x="122" y="1"/>
                  </a:moveTo>
                  <a:lnTo>
                    <a:pt x="41" y="42"/>
                  </a:lnTo>
                  <a:lnTo>
                    <a:pt x="0" y="82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163" y="611"/>
                  </a:lnTo>
                  <a:lnTo>
                    <a:pt x="366" y="936"/>
                  </a:lnTo>
                  <a:lnTo>
                    <a:pt x="773" y="1628"/>
                  </a:lnTo>
                  <a:lnTo>
                    <a:pt x="1261" y="2197"/>
                  </a:lnTo>
                  <a:lnTo>
                    <a:pt x="1790" y="2726"/>
                  </a:lnTo>
                  <a:lnTo>
                    <a:pt x="2360" y="3214"/>
                  </a:lnTo>
                  <a:lnTo>
                    <a:pt x="2970" y="3702"/>
                  </a:lnTo>
                  <a:lnTo>
                    <a:pt x="3580" y="4109"/>
                  </a:lnTo>
                  <a:lnTo>
                    <a:pt x="4271" y="4557"/>
                  </a:lnTo>
                  <a:lnTo>
                    <a:pt x="5573" y="5329"/>
                  </a:lnTo>
                  <a:lnTo>
                    <a:pt x="6915" y="6184"/>
                  </a:lnTo>
                  <a:lnTo>
                    <a:pt x="7525" y="6631"/>
                  </a:lnTo>
                  <a:lnTo>
                    <a:pt x="8136" y="7119"/>
                  </a:lnTo>
                  <a:lnTo>
                    <a:pt x="8664" y="7648"/>
                  </a:lnTo>
                  <a:lnTo>
                    <a:pt x="9193" y="8217"/>
                  </a:lnTo>
                  <a:lnTo>
                    <a:pt x="9437" y="8543"/>
                  </a:lnTo>
                  <a:lnTo>
                    <a:pt x="9681" y="8868"/>
                  </a:lnTo>
                  <a:lnTo>
                    <a:pt x="9885" y="9234"/>
                  </a:lnTo>
                  <a:lnTo>
                    <a:pt x="10047" y="9641"/>
                  </a:lnTo>
                  <a:lnTo>
                    <a:pt x="10210" y="10007"/>
                  </a:lnTo>
                  <a:lnTo>
                    <a:pt x="10332" y="10414"/>
                  </a:lnTo>
                  <a:lnTo>
                    <a:pt x="10414" y="10821"/>
                  </a:lnTo>
                  <a:lnTo>
                    <a:pt x="10454" y="11227"/>
                  </a:lnTo>
                  <a:lnTo>
                    <a:pt x="10495" y="11309"/>
                  </a:lnTo>
                  <a:lnTo>
                    <a:pt x="10536" y="11390"/>
                  </a:lnTo>
                  <a:lnTo>
                    <a:pt x="10617" y="11431"/>
                  </a:lnTo>
                  <a:lnTo>
                    <a:pt x="10739" y="11431"/>
                  </a:lnTo>
                  <a:lnTo>
                    <a:pt x="10820" y="11390"/>
                  </a:lnTo>
                  <a:lnTo>
                    <a:pt x="10861" y="11309"/>
                  </a:lnTo>
                  <a:lnTo>
                    <a:pt x="10861" y="11227"/>
                  </a:lnTo>
                  <a:lnTo>
                    <a:pt x="10820" y="10861"/>
                  </a:lnTo>
                  <a:lnTo>
                    <a:pt x="10780" y="10495"/>
                  </a:lnTo>
                  <a:lnTo>
                    <a:pt x="10698" y="10170"/>
                  </a:lnTo>
                  <a:lnTo>
                    <a:pt x="10576" y="9804"/>
                  </a:lnTo>
                  <a:lnTo>
                    <a:pt x="10291" y="9153"/>
                  </a:lnTo>
                  <a:lnTo>
                    <a:pt x="9925" y="8543"/>
                  </a:lnTo>
                  <a:lnTo>
                    <a:pt x="9478" y="7973"/>
                  </a:lnTo>
                  <a:lnTo>
                    <a:pt x="8990" y="7404"/>
                  </a:lnTo>
                  <a:lnTo>
                    <a:pt x="8502" y="6916"/>
                  </a:lnTo>
                  <a:lnTo>
                    <a:pt x="7932" y="6428"/>
                  </a:lnTo>
                  <a:lnTo>
                    <a:pt x="7281" y="5940"/>
                  </a:lnTo>
                  <a:lnTo>
                    <a:pt x="6590" y="5492"/>
                  </a:lnTo>
                  <a:lnTo>
                    <a:pt x="5166" y="4638"/>
                  </a:lnTo>
                  <a:lnTo>
                    <a:pt x="3783" y="3784"/>
                  </a:lnTo>
                  <a:lnTo>
                    <a:pt x="3092" y="3336"/>
                  </a:lnTo>
                  <a:lnTo>
                    <a:pt x="2482" y="2807"/>
                  </a:lnTo>
                  <a:lnTo>
                    <a:pt x="1831" y="2238"/>
                  </a:lnTo>
                  <a:lnTo>
                    <a:pt x="1261" y="1587"/>
                  </a:lnTo>
                  <a:lnTo>
                    <a:pt x="1017" y="1262"/>
                  </a:lnTo>
                  <a:lnTo>
                    <a:pt x="773" y="896"/>
                  </a:lnTo>
                  <a:lnTo>
                    <a:pt x="570" y="530"/>
                  </a:lnTo>
                  <a:lnTo>
                    <a:pt x="407" y="123"/>
                  </a:lnTo>
                  <a:lnTo>
                    <a:pt x="326" y="4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5"/>
            <p:cNvSpPr/>
            <p:nvPr/>
          </p:nvSpPr>
          <p:spPr>
            <a:xfrm>
              <a:off x="3279850" y="1107926"/>
              <a:ext cx="106157" cy="152693"/>
            </a:xfrm>
            <a:custGeom>
              <a:avLst/>
              <a:gdLst/>
              <a:ahLst/>
              <a:cxnLst/>
              <a:rect l="l" t="t" r="r" b="b"/>
              <a:pathLst>
                <a:path w="2320" h="3337" extrusionOk="0">
                  <a:moveTo>
                    <a:pt x="936" y="1"/>
                  </a:moveTo>
                  <a:lnTo>
                    <a:pt x="814" y="41"/>
                  </a:lnTo>
                  <a:lnTo>
                    <a:pt x="692" y="82"/>
                  </a:lnTo>
                  <a:lnTo>
                    <a:pt x="570" y="123"/>
                  </a:lnTo>
                  <a:lnTo>
                    <a:pt x="489" y="245"/>
                  </a:lnTo>
                  <a:lnTo>
                    <a:pt x="367" y="448"/>
                  </a:lnTo>
                  <a:lnTo>
                    <a:pt x="204" y="936"/>
                  </a:lnTo>
                  <a:lnTo>
                    <a:pt x="82" y="1465"/>
                  </a:lnTo>
                  <a:lnTo>
                    <a:pt x="1" y="1913"/>
                  </a:lnTo>
                  <a:lnTo>
                    <a:pt x="1" y="2116"/>
                  </a:lnTo>
                  <a:lnTo>
                    <a:pt x="41" y="2360"/>
                  </a:lnTo>
                  <a:lnTo>
                    <a:pt x="82" y="2563"/>
                  </a:lnTo>
                  <a:lnTo>
                    <a:pt x="163" y="2807"/>
                  </a:lnTo>
                  <a:lnTo>
                    <a:pt x="285" y="2970"/>
                  </a:lnTo>
                  <a:lnTo>
                    <a:pt x="448" y="3133"/>
                  </a:lnTo>
                  <a:lnTo>
                    <a:pt x="570" y="3214"/>
                  </a:lnTo>
                  <a:lnTo>
                    <a:pt x="733" y="3296"/>
                  </a:lnTo>
                  <a:lnTo>
                    <a:pt x="855" y="3336"/>
                  </a:lnTo>
                  <a:lnTo>
                    <a:pt x="1018" y="3336"/>
                  </a:lnTo>
                  <a:lnTo>
                    <a:pt x="1343" y="3296"/>
                  </a:lnTo>
                  <a:lnTo>
                    <a:pt x="1628" y="3174"/>
                  </a:lnTo>
                  <a:lnTo>
                    <a:pt x="1790" y="3051"/>
                  </a:lnTo>
                  <a:lnTo>
                    <a:pt x="1912" y="2889"/>
                  </a:lnTo>
                  <a:lnTo>
                    <a:pt x="2034" y="2767"/>
                  </a:lnTo>
                  <a:lnTo>
                    <a:pt x="2156" y="2563"/>
                  </a:lnTo>
                  <a:lnTo>
                    <a:pt x="2238" y="2401"/>
                  </a:lnTo>
                  <a:lnTo>
                    <a:pt x="2278" y="2197"/>
                  </a:lnTo>
                  <a:lnTo>
                    <a:pt x="2319" y="2035"/>
                  </a:lnTo>
                  <a:lnTo>
                    <a:pt x="2319" y="1831"/>
                  </a:lnTo>
                  <a:lnTo>
                    <a:pt x="2278" y="1546"/>
                  </a:lnTo>
                  <a:lnTo>
                    <a:pt x="2197" y="1302"/>
                  </a:lnTo>
                  <a:lnTo>
                    <a:pt x="2116" y="1018"/>
                  </a:lnTo>
                  <a:lnTo>
                    <a:pt x="1953" y="814"/>
                  </a:lnTo>
                  <a:lnTo>
                    <a:pt x="1831" y="570"/>
                  </a:lnTo>
                  <a:lnTo>
                    <a:pt x="1628" y="367"/>
                  </a:lnTo>
                  <a:lnTo>
                    <a:pt x="1424" y="204"/>
                  </a:lnTo>
                  <a:lnTo>
                    <a:pt x="1221" y="82"/>
                  </a:lnTo>
                  <a:lnTo>
                    <a:pt x="1099" y="41"/>
                  </a:lnTo>
                  <a:lnTo>
                    <a:pt x="9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5"/>
            <p:cNvSpPr/>
            <p:nvPr/>
          </p:nvSpPr>
          <p:spPr>
            <a:xfrm>
              <a:off x="3240772" y="1128426"/>
              <a:ext cx="193600" cy="269923"/>
            </a:xfrm>
            <a:custGeom>
              <a:avLst/>
              <a:gdLst/>
              <a:ahLst/>
              <a:cxnLst/>
              <a:rect l="l" t="t" r="r" b="b"/>
              <a:pathLst>
                <a:path w="4231" h="5899" extrusionOk="0">
                  <a:moveTo>
                    <a:pt x="448" y="0"/>
                  </a:moveTo>
                  <a:lnTo>
                    <a:pt x="326" y="41"/>
                  </a:lnTo>
                  <a:lnTo>
                    <a:pt x="204" y="122"/>
                  </a:lnTo>
                  <a:lnTo>
                    <a:pt x="122" y="204"/>
                  </a:lnTo>
                  <a:lnTo>
                    <a:pt x="82" y="326"/>
                  </a:lnTo>
                  <a:lnTo>
                    <a:pt x="0" y="570"/>
                  </a:lnTo>
                  <a:lnTo>
                    <a:pt x="0" y="814"/>
                  </a:lnTo>
                  <a:lnTo>
                    <a:pt x="0" y="1424"/>
                  </a:lnTo>
                  <a:lnTo>
                    <a:pt x="41" y="2034"/>
                  </a:lnTo>
                  <a:lnTo>
                    <a:pt x="82" y="2644"/>
                  </a:lnTo>
                  <a:lnTo>
                    <a:pt x="204" y="3254"/>
                  </a:lnTo>
                  <a:lnTo>
                    <a:pt x="407" y="3864"/>
                  </a:lnTo>
                  <a:lnTo>
                    <a:pt x="651" y="4434"/>
                  </a:lnTo>
                  <a:lnTo>
                    <a:pt x="977" y="4922"/>
                  </a:lnTo>
                  <a:lnTo>
                    <a:pt x="1180" y="5166"/>
                  </a:lnTo>
                  <a:lnTo>
                    <a:pt x="1383" y="5369"/>
                  </a:lnTo>
                  <a:lnTo>
                    <a:pt x="1587" y="5573"/>
                  </a:lnTo>
                  <a:lnTo>
                    <a:pt x="1872" y="5736"/>
                  </a:lnTo>
                  <a:lnTo>
                    <a:pt x="2116" y="5817"/>
                  </a:lnTo>
                  <a:lnTo>
                    <a:pt x="2400" y="5898"/>
                  </a:lnTo>
                  <a:lnTo>
                    <a:pt x="2726" y="5898"/>
                  </a:lnTo>
                  <a:lnTo>
                    <a:pt x="3010" y="5858"/>
                  </a:lnTo>
                  <a:lnTo>
                    <a:pt x="3295" y="5776"/>
                  </a:lnTo>
                  <a:lnTo>
                    <a:pt x="3580" y="5614"/>
                  </a:lnTo>
                  <a:lnTo>
                    <a:pt x="3702" y="5491"/>
                  </a:lnTo>
                  <a:lnTo>
                    <a:pt x="3824" y="5369"/>
                  </a:lnTo>
                  <a:lnTo>
                    <a:pt x="3987" y="5044"/>
                  </a:lnTo>
                  <a:lnTo>
                    <a:pt x="4109" y="4719"/>
                  </a:lnTo>
                  <a:lnTo>
                    <a:pt x="4190" y="4353"/>
                  </a:lnTo>
                  <a:lnTo>
                    <a:pt x="4231" y="3905"/>
                  </a:lnTo>
                  <a:lnTo>
                    <a:pt x="4231" y="3417"/>
                  </a:lnTo>
                  <a:lnTo>
                    <a:pt x="4231" y="2929"/>
                  </a:lnTo>
                  <a:lnTo>
                    <a:pt x="4190" y="2441"/>
                  </a:lnTo>
                  <a:lnTo>
                    <a:pt x="4109" y="1953"/>
                  </a:lnTo>
                  <a:lnTo>
                    <a:pt x="3946" y="1465"/>
                  </a:lnTo>
                  <a:lnTo>
                    <a:pt x="3783" y="1017"/>
                  </a:lnTo>
                  <a:lnTo>
                    <a:pt x="3580" y="570"/>
                  </a:lnTo>
                  <a:lnTo>
                    <a:pt x="3417" y="366"/>
                  </a:lnTo>
                  <a:lnTo>
                    <a:pt x="3255" y="122"/>
                  </a:lnTo>
                  <a:lnTo>
                    <a:pt x="3132" y="41"/>
                  </a:lnTo>
                  <a:lnTo>
                    <a:pt x="3010" y="0"/>
                  </a:lnTo>
                  <a:lnTo>
                    <a:pt x="2888" y="0"/>
                  </a:lnTo>
                  <a:lnTo>
                    <a:pt x="2766" y="41"/>
                  </a:lnTo>
                  <a:lnTo>
                    <a:pt x="2604" y="122"/>
                  </a:lnTo>
                  <a:lnTo>
                    <a:pt x="2522" y="285"/>
                  </a:lnTo>
                  <a:lnTo>
                    <a:pt x="2360" y="610"/>
                  </a:lnTo>
                  <a:lnTo>
                    <a:pt x="2034" y="1465"/>
                  </a:lnTo>
                  <a:lnTo>
                    <a:pt x="1383" y="570"/>
                  </a:lnTo>
                  <a:lnTo>
                    <a:pt x="1180" y="366"/>
                  </a:lnTo>
                  <a:lnTo>
                    <a:pt x="977" y="163"/>
                  </a:lnTo>
                  <a:lnTo>
                    <a:pt x="855" y="82"/>
                  </a:lnTo>
                  <a:lnTo>
                    <a:pt x="7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35"/>
            <p:cNvSpPr/>
            <p:nvPr/>
          </p:nvSpPr>
          <p:spPr>
            <a:xfrm>
              <a:off x="3283556" y="1152586"/>
              <a:ext cx="59622" cy="165734"/>
            </a:xfrm>
            <a:custGeom>
              <a:avLst/>
              <a:gdLst/>
              <a:ahLst/>
              <a:cxnLst/>
              <a:rect l="l" t="t" r="r" b="b"/>
              <a:pathLst>
                <a:path w="1303" h="3622" extrusionOk="0">
                  <a:moveTo>
                    <a:pt x="1059" y="1"/>
                  </a:moveTo>
                  <a:lnTo>
                    <a:pt x="1018" y="42"/>
                  </a:lnTo>
                  <a:lnTo>
                    <a:pt x="937" y="123"/>
                  </a:lnTo>
                  <a:lnTo>
                    <a:pt x="611" y="937"/>
                  </a:lnTo>
                  <a:lnTo>
                    <a:pt x="326" y="1750"/>
                  </a:lnTo>
                  <a:lnTo>
                    <a:pt x="123" y="2564"/>
                  </a:lnTo>
                  <a:lnTo>
                    <a:pt x="1" y="3418"/>
                  </a:lnTo>
                  <a:lnTo>
                    <a:pt x="1" y="3540"/>
                  </a:lnTo>
                  <a:lnTo>
                    <a:pt x="42" y="3580"/>
                  </a:lnTo>
                  <a:lnTo>
                    <a:pt x="123" y="3621"/>
                  </a:lnTo>
                  <a:lnTo>
                    <a:pt x="245" y="3621"/>
                  </a:lnTo>
                  <a:lnTo>
                    <a:pt x="326" y="3580"/>
                  </a:lnTo>
                  <a:lnTo>
                    <a:pt x="367" y="3499"/>
                  </a:lnTo>
                  <a:lnTo>
                    <a:pt x="408" y="3418"/>
                  </a:lnTo>
                  <a:lnTo>
                    <a:pt x="530" y="2645"/>
                  </a:lnTo>
                  <a:lnTo>
                    <a:pt x="733" y="1831"/>
                  </a:lnTo>
                  <a:lnTo>
                    <a:pt x="977" y="1059"/>
                  </a:lnTo>
                  <a:lnTo>
                    <a:pt x="1303" y="326"/>
                  </a:lnTo>
                  <a:lnTo>
                    <a:pt x="1303" y="245"/>
                  </a:lnTo>
                  <a:lnTo>
                    <a:pt x="1303" y="164"/>
                  </a:lnTo>
                  <a:lnTo>
                    <a:pt x="1262" y="82"/>
                  </a:lnTo>
                  <a:lnTo>
                    <a:pt x="1221" y="42"/>
                  </a:lnTo>
                  <a:lnTo>
                    <a:pt x="11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35"/>
            <p:cNvSpPr/>
            <p:nvPr/>
          </p:nvSpPr>
          <p:spPr>
            <a:xfrm>
              <a:off x="3532987" y="1383393"/>
              <a:ext cx="31710" cy="204811"/>
            </a:xfrm>
            <a:custGeom>
              <a:avLst/>
              <a:gdLst/>
              <a:ahLst/>
              <a:cxnLst/>
              <a:rect l="l" t="t" r="r" b="b"/>
              <a:pathLst>
                <a:path w="693" h="4476" extrusionOk="0">
                  <a:moveTo>
                    <a:pt x="489" y="1"/>
                  </a:moveTo>
                  <a:lnTo>
                    <a:pt x="407" y="42"/>
                  </a:lnTo>
                  <a:lnTo>
                    <a:pt x="367" y="82"/>
                  </a:lnTo>
                  <a:lnTo>
                    <a:pt x="326" y="164"/>
                  </a:lnTo>
                  <a:lnTo>
                    <a:pt x="204" y="652"/>
                  </a:lnTo>
                  <a:lnTo>
                    <a:pt x="82" y="1180"/>
                  </a:lnTo>
                  <a:lnTo>
                    <a:pt x="41" y="1709"/>
                  </a:lnTo>
                  <a:lnTo>
                    <a:pt x="1" y="2238"/>
                  </a:lnTo>
                  <a:lnTo>
                    <a:pt x="41" y="2767"/>
                  </a:lnTo>
                  <a:lnTo>
                    <a:pt x="82" y="3296"/>
                  </a:lnTo>
                  <a:lnTo>
                    <a:pt x="163" y="3784"/>
                  </a:lnTo>
                  <a:lnTo>
                    <a:pt x="285" y="4312"/>
                  </a:lnTo>
                  <a:lnTo>
                    <a:pt x="326" y="4394"/>
                  </a:lnTo>
                  <a:lnTo>
                    <a:pt x="367" y="4435"/>
                  </a:lnTo>
                  <a:lnTo>
                    <a:pt x="448" y="4475"/>
                  </a:lnTo>
                  <a:lnTo>
                    <a:pt x="529" y="4435"/>
                  </a:lnTo>
                  <a:lnTo>
                    <a:pt x="611" y="4435"/>
                  </a:lnTo>
                  <a:lnTo>
                    <a:pt x="651" y="4353"/>
                  </a:lnTo>
                  <a:lnTo>
                    <a:pt x="651" y="4312"/>
                  </a:lnTo>
                  <a:lnTo>
                    <a:pt x="651" y="4231"/>
                  </a:lnTo>
                  <a:lnTo>
                    <a:pt x="570" y="3743"/>
                  </a:lnTo>
                  <a:lnTo>
                    <a:pt x="489" y="3214"/>
                  </a:lnTo>
                  <a:lnTo>
                    <a:pt x="448" y="2726"/>
                  </a:lnTo>
                  <a:lnTo>
                    <a:pt x="407" y="2238"/>
                  </a:lnTo>
                  <a:lnTo>
                    <a:pt x="448" y="1750"/>
                  </a:lnTo>
                  <a:lnTo>
                    <a:pt x="489" y="1221"/>
                  </a:lnTo>
                  <a:lnTo>
                    <a:pt x="570" y="733"/>
                  </a:lnTo>
                  <a:lnTo>
                    <a:pt x="692" y="245"/>
                  </a:lnTo>
                  <a:lnTo>
                    <a:pt x="692" y="164"/>
                  </a:lnTo>
                  <a:lnTo>
                    <a:pt x="692" y="82"/>
                  </a:lnTo>
                  <a:lnTo>
                    <a:pt x="611" y="42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35"/>
            <p:cNvSpPr/>
            <p:nvPr/>
          </p:nvSpPr>
          <p:spPr>
            <a:xfrm>
              <a:off x="3452955" y="1614200"/>
              <a:ext cx="193600" cy="20545"/>
            </a:xfrm>
            <a:custGeom>
              <a:avLst/>
              <a:gdLst/>
              <a:ahLst/>
              <a:cxnLst/>
              <a:rect l="l" t="t" r="r" b="b"/>
              <a:pathLst>
                <a:path w="4231" h="449" extrusionOk="0">
                  <a:moveTo>
                    <a:pt x="204" y="1"/>
                  </a:moveTo>
                  <a:lnTo>
                    <a:pt x="123" y="41"/>
                  </a:ln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407"/>
                  </a:lnTo>
                  <a:lnTo>
                    <a:pt x="204" y="407"/>
                  </a:lnTo>
                  <a:lnTo>
                    <a:pt x="4068" y="448"/>
                  </a:lnTo>
                  <a:lnTo>
                    <a:pt x="4149" y="407"/>
                  </a:lnTo>
                  <a:lnTo>
                    <a:pt x="4190" y="367"/>
                  </a:lnTo>
                  <a:lnTo>
                    <a:pt x="4231" y="285"/>
                  </a:lnTo>
                  <a:lnTo>
                    <a:pt x="4231" y="245"/>
                  </a:lnTo>
                  <a:lnTo>
                    <a:pt x="4231" y="163"/>
                  </a:lnTo>
                  <a:lnTo>
                    <a:pt x="4190" y="82"/>
                  </a:lnTo>
                  <a:lnTo>
                    <a:pt x="4149" y="41"/>
                  </a:lnTo>
                  <a:lnTo>
                    <a:pt x="4068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35"/>
            <p:cNvSpPr/>
            <p:nvPr/>
          </p:nvSpPr>
          <p:spPr>
            <a:xfrm>
              <a:off x="3778665" y="1560251"/>
              <a:ext cx="33540" cy="212223"/>
            </a:xfrm>
            <a:custGeom>
              <a:avLst/>
              <a:gdLst/>
              <a:ahLst/>
              <a:cxnLst/>
              <a:rect l="l" t="t" r="r" b="b"/>
              <a:pathLst>
                <a:path w="733" h="4638" extrusionOk="0">
                  <a:moveTo>
                    <a:pt x="326" y="0"/>
                  </a:moveTo>
                  <a:lnTo>
                    <a:pt x="286" y="41"/>
                  </a:lnTo>
                  <a:lnTo>
                    <a:pt x="204" y="81"/>
                  </a:lnTo>
                  <a:lnTo>
                    <a:pt x="164" y="122"/>
                  </a:lnTo>
                  <a:lnTo>
                    <a:pt x="123" y="203"/>
                  </a:lnTo>
                  <a:lnTo>
                    <a:pt x="42" y="732"/>
                  </a:lnTo>
                  <a:lnTo>
                    <a:pt x="42" y="1302"/>
                  </a:lnTo>
                  <a:lnTo>
                    <a:pt x="1" y="1830"/>
                  </a:lnTo>
                  <a:lnTo>
                    <a:pt x="42" y="2359"/>
                  </a:lnTo>
                  <a:lnTo>
                    <a:pt x="82" y="2888"/>
                  </a:lnTo>
                  <a:lnTo>
                    <a:pt x="123" y="3458"/>
                  </a:lnTo>
                  <a:lnTo>
                    <a:pt x="245" y="3986"/>
                  </a:lnTo>
                  <a:lnTo>
                    <a:pt x="367" y="4515"/>
                  </a:lnTo>
                  <a:lnTo>
                    <a:pt x="367" y="4596"/>
                  </a:lnTo>
                  <a:lnTo>
                    <a:pt x="448" y="4637"/>
                  </a:lnTo>
                  <a:lnTo>
                    <a:pt x="570" y="4637"/>
                  </a:lnTo>
                  <a:lnTo>
                    <a:pt x="652" y="4596"/>
                  </a:lnTo>
                  <a:lnTo>
                    <a:pt x="692" y="4556"/>
                  </a:lnTo>
                  <a:lnTo>
                    <a:pt x="733" y="4474"/>
                  </a:lnTo>
                  <a:lnTo>
                    <a:pt x="733" y="4393"/>
                  </a:lnTo>
                  <a:lnTo>
                    <a:pt x="611" y="3864"/>
                  </a:lnTo>
                  <a:lnTo>
                    <a:pt x="530" y="3376"/>
                  </a:lnTo>
                  <a:lnTo>
                    <a:pt x="489" y="2847"/>
                  </a:lnTo>
                  <a:lnTo>
                    <a:pt x="448" y="2319"/>
                  </a:lnTo>
                  <a:lnTo>
                    <a:pt x="408" y="1261"/>
                  </a:lnTo>
                  <a:lnTo>
                    <a:pt x="530" y="203"/>
                  </a:lnTo>
                  <a:lnTo>
                    <a:pt x="530" y="122"/>
                  </a:lnTo>
                  <a:lnTo>
                    <a:pt x="489" y="81"/>
                  </a:lnTo>
                  <a:lnTo>
                    <a:pt x="408" y="41"/>
                  </a:lnTo>
                  <a:lnTo>
                    <a:pt x="3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35"/>
            <p:cNvSpPr/>
            <p:nvPr/>
          </p:nvSpPr>
          <p:spPr>
            <a:xfrm>
              <a:off x="3661432" y="1796595"/>
              <a:ext cx="186142" cy="68911"/>
            </a:xfrm>
            <a:custGeom>
              <a:avLst/>
              <a:gdLst/>
              <a:ahLst/>
              <a:cxnLst/>
              <a:rect l="l" t="t" r="r" b="b"/>
              <a:pathLst>
                <a:path w="4068" h="1506" extrusionOk="0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26"/>
                  </a:lnTo>
                  <a:lnTo>
                    <a:pt x="122" y="408"/>
                  </a:lnTo>
                  <a:lnTo>
                    <a:pt x="204" y="408"/>
                  </a:lnTo>
                  <a:lnTo>
                    <a:pt x="692" y="448"/>
                  </a:lnTo>
                  <a:lnTo>
                    <a:pt x="1139" y="489"/>
                  </a:lnTo>
                  <a:lnTo>
                    <a:pt x="1627" y="570"/>
                  </a:lnTo>
                  <a:lnTo>
                    <a:pt x="2075" y="692"/>
                  </a:lnTo>
                  <a:lnTo>
                    <a:pt x="2522" y="855"/>
                  </a:lnTo>
                  <a:lnTo>
                    <a:pt x="2929" y="1018"/>
                  </a:lnTo>
                  <a:lnTo>
                    <a:pt x="3376" y="1221"/>
                  </a:lnTo>
                  <a:lnTo>
                    <a:pt x="3783" y="1465"/>
                  </a:lnTo>
                  <a:lnTo>
                    <a:pt x="3864" y="1506"/>
                  </a:lnTo>
                  <a:lnTo>
                    <a:pt x="3905" y="1506"/>
                  </a:lnTo>
                  <a:lnTo>
                    <a:pt x="3987" y="1465"/>
                  </a:lnTo>
                  <a:lnTo>
                    <a:pt x="4027" y="1384"/>
                  </a:lnTo>
                  <a:lnTo>
                    <a:pt x="4068" y="1343"/>
                  </a:lnTo>
                  <a:lnTo>
                    <a:pt x="4068" y="1262"/>
                  </a:lnTo>
                  <a:lnTo>
                    <a:pt x="4027" y="1181"/>
                  </a:lnTo>
                  <a:lnTo>
                    <a:pt x="3987" y="1140"/>
                  </a:lnTo>
                  <a:lnTo>
                    <a:pt x="3539" y="896"/>
                  </a:lnTo>
                  <a:lnTo>
                    <a:pt x="3092" y="652"/>
                  </a:lnTo>
                  <a:lnTo>
                    <a:pt x="2644" y="489"/>
                  </a:lnTo>
                  <a:lnTo>
                    <a:pt x="2156" y="326"/>
                  </a:lnTo>
                  <a:lnTo>
                    <a:pt x="1668" y="204"/>
                  </a:lnTo>
                  <a:lnTo>
                    <a:pt x="1180" y="82"/>
                  </a:lnTo>
                  <a:lnTo>
                    <a:pt x="692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35"/>
            <p:cNvSpPr/>
            <p:nvPr/>
          </p:nvSpPr>
          <p:spPr>
            <a:xfrm>
              <a:off x="3026713" y="1850590"/>
              <a:ext cx="610542" cy="506307"/>
            </a:xfrm>
            <a:custGeom>
              <a:avLst/>
              <a:gdLst/>
              <a:ahLst/>
              <a:cxnLst/>
              <a:rect l="l" t="t" r="r" b="b"/>
              <a:pathLst>
                <a:path w="13343" h="11065" extrusionOk="0">
                  <a:moveTo>
                    <a:pt x="10292" y="1"/>
                  </a:moveTo>
                  <a:lnTo>
                    <a:pt x="9926" y="41"/>
                  </a:lnTo>
                  <a:lnTo>
                    <a:pt x="9519" y="123"/>
                  </a:lnTo>
                  <a:lnTo>
                    <a:pt x="9153" y="245"/>
                  </a:lnTo>
                  <a:lnTo>
                    <a:pt x="8827" y="448"/>
                  </a:lnTo>
                  <a:lnTo>
                    <a:pt x="8624" y="651"/>
                  </a:lnTo>
                  <a:lnTo>
                    <a:pt x="8461" y="814"/>
                  </a:lnTo>
                  <a:lnTo>
                    <a:pt x="8339" y="1017"/>
                  </a:lnTo>
                  <a:lnTo>
                    <a:pt x="8217" y="1221"/>
                  </a:lnTo>
                  <a:lnTo>
                    <a:pt x="8014" y="1668"/>
                  </a:lnTo>
                  <a:lnTo>
                    <a:pt x="7851" y="2116"/>
                  </a:lnTo>
                  <a:lnTo>
                    <a:pt x="7729" y="2400"/>
                  </a:lnTo>
                  <a:lnTo>
                    <a:pt x="7648" y="2644"/>
                  </a:lnTo>
                  <a:lnTo>
                    <a:pt x="7485" y="2889"/>
                  </a:lnTo>
                  <a:lnTo>
                    <a:pt x="7282" y="3092"/>
                  </a:lnTo>
                  <a:lnTo>
                    <a:pt x="6916" y="3417"/>
                  </a:lnTo>
                  <a:lnTo>
                    <a:pt x="6509" y="3702"/>
                  </a:lnTo>
                  <a:lnTo>
                    <a:pt x="5695" y="4149"/>
                  </a:lnTo>
                  <a:lnTo>
                    <a:pt x="5289" y="4394"/>
                  </a:lnTo>
                  <a:lnTo>
                    <a:pt x="4922" y="4678"/>
                  </a:lnTo>
                  <a:lnTo>
                    <a:pt x="4597" y="5004"/>
                  </a:lnTo>
                  <a:lnTo>
                    <a:pt x="4353" y="5410"/>
                  </a:lnTo>
                  <a:lnTo>
                    <a:pt x="4150" y="5817"/>
                  </a:lnTo>
                  <a:lnTo>
                    <a:pt x="4028" y="6305"/>
                  </a:lnTo>
                  <a:lnTo>
                    <a:pt x="3865" y="7241"/>
                  </a:lnTo>
                  <a:lnTo>
                    <a:pt x="3784" y="7729"/>
                  </a:lnTo>
                  <a:lnTo>
                    <a:pt x="3621" y="8217"/>
                  </a:lnTo>
                  <a:lnTo>
                    <a:pt x="3539" y="8461"/>
                  </a:lnTo>
                  <a:lnTo>
                    <a:pt x="3377" y="8705"/>
                  </a:lnTo>
                  <a:lnTo>
                    <a:pt x="3173" y="8909"/>
                  </a:lnTo>
                  <a:lnTo>
                    <a:pt x="2970" y="9071"/>
                  </a:lnTo>
                  <a:lnTo>
                    <a:pt x="2645" y="9234"/>
                  </a:lnTo>
                  <a:lnTo>
                    <a:pt x="2319" y="9356"/>
                  </a:lnTo>
                  <a:lnTo>
                    <a:pt x="1668" y="9519"/>
                  </a:lnTo>
                  <a:lnTo>
                    <a:pt x="1140" y="9722"/>
                  </a:lnTo>
                  <a:lnTo>
                    <a:pt x="896" y="9844"/>
                  </a:lnTo>
                  <a:lnTo>
                    <a:pt x="651" y="9966"/>
                  </a:lnTo>
                  <a:lnTo>
                    <a:pt x="448" y="10129"/>
                  </a:lnTo>
                  <a:lnTo>
                    <a:pt x="245" y="10332"/>
                  </a:lnTo>
                  <a:lnTo>
                    <a:pt x="123" y="10536"/>
                  </a:lnTo>
                  <a:lnTo>
                    <a:pt x="1" y="10820"/>
                  </a:lnTo>
                  <a:lnTo>
                    <a:pt x="1" y="10902"/>
                  </a:lnTo>
                  <a:lnTo>
                    <a:pt x="1" y="10983"/>
                  </a:lnTo>
                  <a:lnTo>
                    <a:pt x="82" y="11024"/>
                  </a:lnTo>
                  <a:lnTo>
                    <a:pt x="123" y="11064"/>
                  </a:lnTo>
                  <a:lnTo>
                    <a:pt x="285" y="11064"/>
                  </a:lnTo>
                  <a:lnTo>
                    <a:pt x="326" y="10983"/>
                  </a:lnTo>
                  <a:lnTo>
                    <a:pt x="367" y="10942"/>
                  </a:lnTo>
                  <a:lnTo>
                    <a:pt x="489" y="10698"/>
                  </a:lnTo>
                  <a:lnTo>
                    <a:pt x="611" y="10495"/>
                  </a:lnTo>
                  <a:lnTo>
                    <a:pt x="814" y="10332"/>
                  </a:lnTo>
                  <a:lnTo>
                    <a:pt x="1018" y="10210"/>
                  </a:lnTo>
                  <a:lnTo>
                    <a:pt x="1262" y="10088"/>
                  </a:lnTo>
                  <a:lnTo>
                    <a:pt x="1506" y="10007"/>
                  </a:lnTo>
                  <a:lnTo>
                    <a:pt x="1994" y="9844"/>
                  </a:lnTo>
                  <a:lnTo>
                    <a:pt x="2482" y="9722"/>
                  </a:lnTo>
                  <a:lnTo>
                    <a:pt x="2929" y="9519"/>
                  </a:lnTo>
                  <a:lnTo>
                    <a:pt x="3133" y="9437"/>
                  </a:lnTo>
                  <a:lnTo>
                    <a:pt x="3336" y="9275"/>
                  </a:lnTo>
                  <a:lnTo>
                    <a:pt x="3539" y="9112"/>
                  </a:lnTo>
                  <a:lnTo>
                    <a:pt x="3702" y="8909"/>
                  </a:lnTo>
                  <a:lnTo>
                    <a:pt x="3824" y="8705"/>
                  </a:lnTo>
                  <a:lnTo>
                    <a:pt x="3946" y="8502"/>
                  </a:lnTo>
                  <a:lnTo>
                    <a:pt x="4109" y="8095"/>
                  </a:lnTo>
                  <a:lnTo>
                    <a:pt x="4190" y="7648"/>
                  </a:lnTo>
                  <a:lnTo>
                    <a:pt x="4272" y="7160"/>
                  </a:lnTo>
                  <a:lnTo>
                    <a:pt x="4353" y="6712"/>
                  </a:lnTo>
                  <a:lnTo>
                    <a:pt x="4434" y="6265"/>
                  </a:lnTo>
                  <a:lnTo>
                    <a:pt x="4556" y="5817"/>
                  </a:lnTo>
                  <a:lnTo>
                    <a:pt x="4800" y="5410"/>
                  </a:lnTo>
                  <a:lnTo>
                    <a:pt x="5045" y="5085"/>
                  </a:lnTo>
                  <a:lnTo>
                    <a:pt x="5411" y="4800"/>
                  </a:lnTo>
                  <a:lnTo>
                    <a:pt x="5777" y="4556"/>
                  </a:lnTo>
                  <a:lnTo>
                    <a:pt x="6143" y="4312"/>
                  </a:lnTo>
                  <a:lnTo>
                    <a:pt x="6956" y="3865"/>
                  </a:lnTo>
                  <a:lnTo>
                    <a:pt x="7322" y="3621"/>
                  </a:lnTo>
                  <a:lnTo>
                    <a:pt x="7648" y="3336"/>
                  </a:lnTo>
                  <a:lnTo>
                    <a:pt x="7810" y="3092"/>
                  </a:lnTo>
                  <a:lnTo>
                    <a:pt x="7973" y="2848"/>
                  </a:lnTo>
                  <a:lnTo>
                    <a:pt x="8177" y="2360"/>
                  </a:lnTo>
                  <a:lnTo>
                    <a:pt x="8339" y="1872"/>
                  </a:lnTo>
                  <a:lnTo>
                    <a:pt x="8543" y="1384"/>
                  </a:lnTo>
                  <a:lnTo>
                    <a:pt x="8787" y="1058"/>
                  </a:lnTo>
                  <a:lnTo>
                    <a:pt x="9071" y="773"/>
                  </a:lnTo>
                  <a:lnTo>
                    <a:pt x="9397" y="611"/>
                  </a:lnTo>
                  <a:lnTo>
                    <a:pt x="9763" y="448"/>
                  </a:lnTo>
                  <a:lnTo>
                    <a:pt x="10170" y="407"/>
                  </a:lnTo>
                  <a:lnTo>
                    <a:pt x="10617" y="407"/>
                  </a:lnTo>
                  <a:lnTo>
                    <a:pt x="11065" y="448"/>
                  </a:lnTo>
                  <a:lnTo>
                    <a:pt x="11512" y="570"/>
                  </a:lnTo>
                  <a:lnTo>
                    <a:pt x="11919" y="733"/>
                  </a:lnTo>
                  <a:lnTo>
                    <a:pt x="12326" y="936"/>
                  </a:lnTo>
                  <a:lnTo>
                    <a:pt x="12692" y="1221"/>
                  </a:lnTo>
                  <a:lnTo>
                    <a:pt x="13017" y="1506"/>
                  </a:lnTo>
                  <a:lnTo>
                    <a:pt x="13098" y="1546"/>
                  </a:lnTo>
                  <a:lnTo>
                    <a:pt x="13220" y="1546"/>
                  </a:lnTo>
                  <a:lnTo>
                    <a:pt x="13302" y="1506"/>
                  </a:lnTo>
                  <a:lnTo>
                    <a:pt x="13342" y="1424"/>
                  </a:lnTo>
                  <a:lnTo>
                    <a:pt x="13342" y="1384"/>
                  </a:lnTo>
                  <a:lnTo>
                    <a:pt x="13342" y="1302"/>
                  </a:lnTo>
                  <a:lnTo>
                    <a:pt x="13302" y="1221"/>
                  </a:lnTo>
                  <a:lnTo>
                    <a:pt x="13017" y="936"/>
                  </a:lnTo>
                  <a:lnTo>
                    <a:pt x="12651" y="692"/>
                  </a:lnTo>
                  <a:lnTo>
                    <a:pt x="12326" y="489"/>
                  </a:lnTo>
                  <a:lnTo>
                    <a:pt x="11919" y="285"/>
                  </a:lnTo>
                  <a:lnTo>
                    <a:pt x="11512" y="163"/>
                  </a:lnTo>
                  <a:lnTo>
                    <a:pt x="11105" y="41"/>
                  </a:lnTo>
                  <a:lnTo>
                    <a:pt x="106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35"/>
            <p:cNvSpPr/>
            <p:nvPr/>
          </p:nvSpPr>
          <p:spPr>
            <a:xfrm>
              <a:off x="3711675" y="517913"/>
              <a:ext cx="251300" cy="1377347"/>
            </a:xfrm>
            <a:custGeom>
              <a:avLst/>
              <a:gdLst/>
              <a:ahLst/>
              <a:cxnLst/>
              <a:rect l="l" t="t" r="r" b="b"/>
              <a:pathLst>
                <a:path w="5492" h="30101" extrusionOk="0">
                  <a:moveTo>
                    <a:pt x="163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163"/>
                  </a:lnTo>
                  <a:lnTo>
                    <a:pt x="0" y="245"/>
                  </a:lnTo>
                  <a:lnTo>
                    <a:pt x="41" y="285"/>
                  </a:lnTo>
                  <a:lnTo>
                    <a:pt x="123" y="367"/>
                  </a:lnTo>
                  <a:lnTo>
                    <a:pt x="407" y="529"/>
                  </a:lnTo>
                  <a:lnTo>
                    <a:pt x="692" y="692"/>
                  </a:lnTo>
                  <a:lnTo>
                    <a:pt x="977" y="895"/>
                  </a:lnTo>
                  <a:lnTo>
                    <a:pt x="1221" y="1099"/>
                  </a:lnTo>
                  <a:lnTo>
                    <a:pt x="1668" y="1587"/>
                  </a:lnTo>
                  <a:lnTo>
                    <a:pt x="2034" y="2156"/>
                  </a:lnTo>
                  <a:lnTo>
                    <a:pt x="2319" y="2726"/>
                  </a:lnTo>
                  <a:lnTo>
                    <a:pt x="2604" y="3336"/>
                  </a:lnTo>
                  <a:lnTo>
                    <a:pt x="2766" y="3987"/>
                  </a:lnTo>
                  <a:lnTo>
                    <a:pt x="2889" y="4638"/>
                  </a:lnTo>
                  <a:lnTo>
                    <a:pt x="3011" y="5451"/>
                  </a:lnTo>
                  <a:lnTo>
                    <a:pt x="3051" y="6265"/>
                  </a:lnTo>
                  <a:lnTo>
                    <a:pt x="3051" y="7078"/>
                  </a:lnTo>
                  <a:lnTo>
                    <a:pt x="3011" y="7892"/>
                  </a:lnTo>
                  <a:lnTo>
                    <a:pt x="2929" y="9559"/>
                  </a:lnTo>
                  <a:lnTo>
                    <a:pt x="2929" y="10373"/>
                  </a:lnTo>
                  <a:lnTo>
                    <a:pt x="2929" y="11186"/>
                  </a:lnTo>
                  <a:lnTo>
                    <a:pt x="3011" y="11959"/>
                  </a:lnTo>
                  <a:lnTo>
                    <a:pt x="3133" y="12691"/>
                  </a:lnTo>
                  <a:lnTo>
                    <a:pt x="3295" y="13424"/>
                  </a:lnTo>
                  <a:lnTo>
                    <a:pt x="3539" y="14156"/>
                  </a:lnTo>
                  <a:lnTo>
                    <a:pt x="4149" y="15579"/>
                  </a:lnTo>
                  <a:lnTo>
                    <a:pt x="4434" y="16312"/>
                  </a:lnTo>
                  <a:lnTo>
                    <a:pt x="4678" y="17044"/>
                  </a:lnTo>
                  <a:lnTo>
                    <a:pt x="4882" y="17857"/>
                  </a:lnTo>
                  <a:lnTo>
                    <a:pt x="4963" y="18630"/>
                  </a:lnTo>
                  <a:lnTo>
                    <a:pt x="5004" y="19444"/>
                  </a:lnTo>
                  <a:lnTo>
                    <a:pt x="4963" y="20257"/>
                  </a:lnTo>
                  <a:lnTo>
                    <a:pt x="4922" y="21071"/>
                  </a:lnTo>
                  <a:lnTo>
                    <a:pt x="4800" y="21884"/>
                  </a:lnTo>
                  <a:lnTo>
                    <a:pt x="4597" y="23511"/>
                  </a:lnTo>
                  <a:lnTo>
                    <a:pt x="4516" y="24325"/>
                  </a:lnTo>
                  <a:lnTo>
                    <a:pt x="4434" y="25138"/>
                  </a:lnTo>
                  <a:lnTo>
                    <a:pt x="4394" y="25992"/>
                  </a:lnTo>
                  <a:lnTo>
                    <a:pt x="4394" y="26806"/>
                  </a:lnTo>
                  <a:lnTo>
                    <a:pt x="4475" y="27620"/>
                  </a:lnTo>
                  <a:lnTo>
                    <a:pt x="4597" y="28433"/>
                  </a:lnTo>
                  <a:lnTo>
                    <a:pt x="4841" y="29206"/>
                  </a:lnTo>
                  <a:lnTo>
                    <a:pt x="4963" y="29613"/>
                  </a:lnTo>
                  <a:lnTo>
                    <a:pt x="5126" y="29979"/>
                  </a:lnTo>
                  <a:lnTo>
                    <a:pt x="5207" y="30060"/>
                  </a:lnTo>
                  <a:lnTo>
                    <a:pt x="5248" y="30101"/>
                  </a:lnTo>
                  <a:lnTo>
                    <a:pt x="5329" y="30101"/>
                  </a:lnTo>
                  <a:lnTo>
                    <a:pt x="5410" y="30060"/>
                  </a:lnTo>
                  <a:lnTo>
                    <a:pt x="5451" y="30019"/>
                  </a:lnTo>
                  <a:lnTo>
                    <a:pt x="5492" y="29938"/>
                  </a:lnTo>
                  <a:lnTo>
                    <a:pt x="5492" y="29857"/>
                  </a:lnTo>
                  <a:lnTo>
                    <a:pt x="5492" y="29775"/>
                  </a:lnTo>
                  <a:lnTo>
                    <a:pt x="5207" y="29084"/>
                  </a:lnTo>
                  <a:lnTo>
                    <a:pt x="5004" y="28352"/>
                  </a:lnTo>
                  <a:lnTo>
                    <a:pt x="4841" y="27620"/>
                  </a:lnTo>
                  <a:lnTo>
                    <a:pt x="4800" y="26847"/>
                  </a:lnTo>
                  <a:lnTo>
                    <a:pt x="4760" y="26074"/>
                  </a:lnTo>
                  <a:lnTo>
                    <a:pt x="4800" y="25301"/>
                  </a:lnTo>
                  <a:lnTo>
                    <a:pt x="4882" y="24569"/>
                  </a:lnTo>
                  <a:lnTo>
                    <a:pt x="4963" y="23796"/>
                  </a:lnTo>
                  <a:lnTo>
                    <a:pt x="5166" y="22210"/>
                  </a:lnTo>
                  <a:lnTo>
                    <a:pt x="5288" y="21396"/>
                  </a:lnTo>
                  <a:lnTo>
                    <a:pt x="5329" y="20583"/>
                  </a:lnTo>
                  <a:lnTo>
                    <a:pt x="5370" y="19810"/>
                  </a:lnTo>
                  <a:lnTo>
                    <a:pt x="5370" y="18996"/>
                  </a:lnTo>
                  <a:lnTo>
                    <a:pt x="5329" y="18183"/>
                  </a:lnTo>
                  <a:lnTo>
                    <a:pt x="5166" y="17369"/>
                  </a:lnTo>
                  <a:lnTo>
                    <a:pt x="4963" y="16637"/>
                  </a:lnTo>
                  <a:lnTo>
                    <a:pt x="4719" y="15905"/>
                  </a:lnTo>
                  <a:lnTo>
                    <a:pt x="4109" y="14481"/>
                  </a:lnTo>
                  <a:lnTo>
                    <a:pt x="3824" y="13708"/>
                  </a:lnTo>
                  <a:lnTo>
                    <a:pt x="3580" y="12935"/>
                  </a:lnTo>
                  <a:lnTo>
                    <a:pt x="3417" y="12163"/>
                  </a:lnTo>
                  <a:lnTo>
                    <a:pt x="3336" y="11349"/>
                  </a:lnTo>
                  <a:lnTo>
                    <a:pt x="3295" y="10536"/>
                  </a:lnTo>
                  <a:lnTo>
                    <a:pt x="3336" y="9722"/>
                  </a:lnTo>
                  <a:lnTo>
                    <a:pt x="3377" y="8095"/>
                  </a:lnTo>
                  <a:lnTo>
                    <a:pt x="3417" y="7281"/>
                  </a:lnTo>
                  <a:lnTo>
                    <a:pt x="3417" y="6468"/>
                  </a:lnTo>
                  <a:lnTo>
                    <a:pt x="3417" y="5654"/>
                  </a:lnTo>
                  <a:lnTo>
                    <a:pt x="3336" y="4841"/>
                  </a:lnTo>
                  <a:lnTo>
                    <a:pt x="3214" y="4109"/>
                  </a:lnTo>
                  <a:lnTo>
                    <a:pt x="3011" y="3377"/>
                  </a:lnTo>
                  <a:lnTo>
                    <a:pt x="2766" y="2685"/>
                  </a:lnTo>
                  <a:lnTo>
                    <a:pt x="2400" y="2034"/>
                  </a:lnTo>
                  <a:lnTo>
                    <a:pt x="1994" y="1424"/>
                  </a:lnTo>
                  <a:lnTo>
                    <a:pt x="1790" y="1139"/>
                  </a:lnTo>
                  <a:lnTo>
                    <a:pt x="1546" y="855"/>
                  </a:lnTo>
                  <a:lnTo>
                    <a:pt x="1261" y="611"/>
                  </a:lnTo>
                  <a:lnTo>
                    <a:pt x="977" y="367"/>
                  </a:lnTo>
                  <a:lnTo>
                    <a:pt x="651" y="204"/>
                  </a:lnTo>
                  <a:lnTo>
                    <a:pt x="3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5"/>
            <p:cNvSpPr/>
            <p:nvPr/>
          </p:nvSpPr>
          <p:spPr>
            <a:xfrm>
              <a:off x="3495785" y="326184"/>
              <a:ext cx="338789" cy="253176"/>
            </a:xfrm>
            <a:custGeom>
              <a:avLst/>
              <a:gdLst/>
              <a:ahLst/>
              <a:cxnLst/>
              <a:rect l="l" t="t" r="r" b="b"/>
              <a:pathLst>
                <a:path w="7404" h="5533" extrusionOk="0">
                  <a:moveTo>
                    <a:pt x="6386" y="1"/>
                  </a:moveTo>
                  <a:lnTo>
                    <a:pt x="6183" y="41"/>
                  </a:lnTo>
                  <a:lnTo>
                    <a:pt x="6020" y="164"/>
                  </a:lnTo>
                  <a:lnTo>
                    <a:pt x="5898" y="286"/>
                  </a:lnTo>
                  <a:lnTo>
                    <a:pt x="5776" y="489"/>
                  </a:lnTo>
                  <a:lnTo>
                    <a:pt x="5654" y="692"/>
                  </a:lnTo>
                  <a:lnTo>
                    <a:pt x="5613" y="936"/>
                  </a:lnTo>
                  <a:lnTo>
                    <a:pt x="5532" y="1140"/>
                  </a:lnTo>
                  <a:lnTo>
                    <a:pt x="5532" y="1465"/>
                  </a:lnTo>
                  <a:lnTo>
                    <a:pt x="5451" y="1750"/>
                  </a:lnTo>
                  <a:lnTo>
                    <a:pt x="5329" y="1384"/>
                  </a:lnTo>
                  <a:lnTo>
                    <a:pt x="5247" y="1221"/>
                  </a:lnTo>
                  <a:lnTo>
                    <a:pt x="5125" y="1058"/>
                  </a:lnTo>
                  <a:lnTo>
                    <a:pt x="4922" y="814"/>
                  </a:lnTo>
                  <a:lnTo>
                    <a:pt x="4637" y="611"/>
                  </a:lnTo>
                  <a:lnTo>
                    <a:pt x="4515" y="570"/>
                  </a:lnTo>
                  <a:lnTo>
                    <a:pt x="4352" y="530"/>
                  </a:lnTo>
                  <a:lnTo>
                    <a:pt x="4190" y="570"/>
                  </a:lnTo>
                  <a:lnTo>
                    <a:pt x="4027" y="611"/>
                  </a:lnTo>
                  <a:lnTo>
                    <a:pt x="3905" y="692"/>
                  </a:lnTo>
                  <a:lnTo>
                    <a:pt x="3783" y="814"/>
                  </a:lnTo>
                  <a:lnTo>
                    <a:pt x="3661" y="977"/>
                  </a:lnTo>
                  <a:lnTo>
                    <a:pt x="3580" y="1140"/>
                  </a:lnTo>
                  <a:lnTo>
                    <a:pt x="3498" y="1465"/>
                  </a:lnTo>
                  <a:lnTo>
                    <a:pt x="3417" y="1791"/>
                  </a:lnTo>
                  <a:lnTo>
                    <a:pt x="3417" y="2157"/>
                  </a:lnTo>
                  <a:lnTo>
                    <a:pt x="3458" y="2523"/>
                  </a:lnTo>
                  <a:lnTo>
                    <a:pt x="3132" y="2238"/>
                  </a:lnTo>
                  <a:lnTo>
                    <a:pt x="2969" y="2157"/>
                  </a:lnTo>
                  <a:lnTo>
                    <a:pt x="2807" y="2075"/>
                  </a:lnTo>
                  <a:lnTo>
                    <a:pt x="2603" y="2035"/>
                  </a:lnTo>
                  <a:lnTo>
                    <a:pt x="2400" y="2075"/>
                  </a:lnTo>
                  <a:lnTo>
                    <a:pt x="2197" y="2116"/>
                  </a:lnTo>
                  <a:lnTo>
                    <a:pt x="1993" y="2238"/>
                  </a:lnTo>
                  <a:lnTo>
                    <a:pt x="1830" y="2360"/>
                  </a:lnTo>
                  <a:lnTo>
                    <a:pt x="1668" y="2523"/>
                  </a:lnTo>
                  <a:lnTo>
                    <a:pt x="1586" y="2685"/>
                  </a:lnTo>
                  <a:lnTo>
                    <a:pt x="1505" y="2889"/>
                  </a:lnTo>
                  <a:lnTo>
                    <a:pt x="1464" y="3092"/>
                  </a:lnTo>
                  <a:lnTo>
                    <a:pt x="1424" y="3255"/>
                  </a:lnTo>
                  <a:lnTo>
                    <a:pt x="1464" y="3458"/>
                  </a:lnTo>
                  <a:lnTo>
                    <a:pt x="1505" y="3662"/>
                  </a:lnTo>
                  <a:lnTo>
                    <a:pt x="1505" y="3662"/>
                  </a:lnTo>
                  <a:lnTo>
                    <a:pt x="1302" y="3621"/>
                  </a:lnTo>
                  <a:lnTo>
                    <a:pt x="1098" y="3580"/>
                  </a:lnTo>
                  <a:lnTo>
                    <a:pt x="854" y="3621"/>
                  </a:lnTo>
                  <a:lnTo>
                    <a:pt x="570" y="3743"/>
                  </a:lnTo>
                  <a:lnTo>
                    <a:pt x="325" y="3865"/>
                  </a:lnTo>
                  <a:lnTo>
                    <a:pt x="163" y="4109"/>
                  </a:lnTo>
                  <a:lnTo>
                    <a:pt x="41" y="4394"/>
                  </a:lnTo>
                  <a:lnTo>
                    <a:pt x="0" y="4557"/>
                  </a:lnTo>
                  <a:lnTo>
                    <a:pt x="0" y="4679"/>
                  </a:lnTo>
                  <a:lnTo>
                    <a:pt x="41" y="4841"/>
                  </a:lnTo>
                  <a:lnTo>
                    <a:pt x="81" y="5004"/>
                  </a:lnTo>
                  <a:lnTo>
                    <a:pt x="163" y="5126"/>
                  </a:lnTo>
                  <a:lnTo>
                    <a:pt x="285" y="5248"/>
                  </a:lnTo>
                  <a:lnTo>
                    <a:pt x="407" y="5329"/>
                  </a:lnTo>
                  <a:lnTo>
                    <a:pt x="570" y="5411"/>
                  </a:lnTo>
                  <a:lnTo>
                    <a:pt x="895" y="5492"/>
                  </a:lnTo>
                  <a:lnTo>
                    <a:pt x="1220" y="5533"/>
                  </a:lnTo>
                  <a:lnTo>
                    <a:pt x="1993" y="5533"/>
                  </a:lnTo>
                  <a:lnTo>
                    <a:pt x="2400" y="5492"/>
                  </a:lnTo>
                  <a:lnTo>
                    <a:pt x="3173" y="5370"/>
                  </a:lnTo>
                  <a:lnTo>
                    <a:pt x="3824" y="5248"/>
                  </a:lnTo>
                  <a:lnTo>
                    <a:pt x="4108" y="5167"/>
                  </a:lnTo>
                  <a:lnTo>
                    <a:pt x="4393" y="5045"/>
                  </a:lnTo>
                  <a:lnTo>
                    <a:pt x="4841" y="4801"/>
                  </a:lnTo>
                  <a:lnTo>
                    <a:pt x="5247" y="4516"/>
                  </a:lnTo>
                  <a:lnTo>
                    <a:pt x="5613" y="4190"/>
                  </a:lnTo>
                  <a:lnTo>
                    <a:pt x="5939" y="3865"/>
                  </a:lnTo>
                  <a:lnTo>
                    <a:pt x="6264" y="3458"/>
                  </a:lnTo>
                  <a:lnTo>
                    <a:pt x="6549" y="3052"/>
                  </a:lnTo>
                  <a:lnTo>
                    <a:pt x="6834" y="2645"/>
                  </a:lnTo>
                  <a:lnTo>
                    <a:pt x="7037" y="2197"/>
                  </a:lnTo>
                  <a:lnTo>
                    <a:pt x="7240" y="1750"/>
                  </a:lnTo>
                  <a:lnTo>
                    <a:pt x="7322" y="1506"/>
                  </a:lnTo>
                  <a:lnTo>
                    <a:pt x="7403" y="1262"/>
                  </a:lnTo>
                  <a:lnTo>
                    <a:pt x="7403" y="1058"/>
                  </a:lnTo>
                  <a:lnTo>
                    <a:pt x="7403" y="814"/>
                  </a:lnTo>
                  <a:lnTo>
                    <a:pt x="7322" y="570"/>
                  </a:lnTo>
                  <a:lnTo>
                    <a:pt x="7200" y="367"/>
                  </a:lnTo>
                  <a:lnTo>
                    <a:pt x="7078" y="204"/>
                  </a:lnTo>
                  <a:lnTo>
                    <a:pt x="6915" y="82"/>
                  </a:lnTo>
                  <a:lnTo>
                    <a:pt x="67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35"/>
            <p:cNvSpPr/>
            <p:nvPr/>
          </p:nvSpPr>
          <p:spPr>
            <a:xfrm>
              <a:off x="3694927" y="750550"/>
              <a:ext cx="174977" cy="83828"/>
            </a:xfrm>
            <a:custGeom>
              <a:avLst/>
              <a:gdLst/>
              <a:ahLst/>
              <a:cxnLst/>
              <a:rect l="l" t="t" r="r" b="b"/>
              <a:pathLst>
                <a:path w="3824" h="1832" extrusionOk="0">
                  <a:moveTo>
                    <a:pt x="204" y="1"/>
                  </a:moveTo>
                  <a:lnTo>
                    <a:pt x="122" y="42"/>
                  </a:lnTo>
                  <a:lnTo>
                    <a:pt x="41" y="82"/>
                  </a:lnTo>
                  <a:lnTo>
                    <a:pt x="0" y="123"/>
                  </a:lnTo>
                  <a:lnTo>
                    <a:pt x="0" y="204"/>
                  </a:lnTo>
                  <a:lnTo>
                    <a:pt x="0" y="286"/>
                  </a:lnTo>
                  <a:lnTo>
                    <a:pt x="41" y="367"/>
                  </a:lnTo>
                  <a:lnTo>
                    <a:pt x="122" y="408"/>
                  </a:lnTo>
                  <a:lnTo>
                    <a:pt x="651" y="408"/>
                  </a:lnTo>
                  <a:lnTo>
                    <a:pt x="1099" y="489"/>
                  </a:lnTo>
                  <a:lnTo>
                    <a:pt x="1546" y="570"/>
                  </a:lnTo>
                  <a:lnTo>
                    <a:pt x="1994" y="733"/>
                  </a:lnTo>
                  <a:lnTo>
                    <a:pt x="2400" y="937"/>
                  </a:lnTo>
                  <a:lnTo>
                    <a:pt x="2766" y="1181"/>
                  </a:lnTo>
                  <a:lnTo>
                    <a:pt x="3132" y="1465"/>
                  </a:lnTo>
                  <a:lnTo>
                    <a:pt x="3499" y="1791"/>
                  </a:lnTo>
                  <a:lnTo>
                    <a:pt x="3539" y="1831"/>
                  </a:lnTo>
                  <a:lnTo>
                    <a:pt x="3702" y="1831"/>
                  </a:lnTo>
                  <a:lnTo>
                    <a:pt x="3743" y="1791"/>
                  </a:lnTo>
                  <a:lnTo>
                    <a:pt x="3783" y="1709"/>
                  </a:lnTo>
                  <a:lnTo>
                    <a:pt x="3824" y="1628"/>
                  </a:lnTo>
                  <a:lnTo>
                    <a:pt x="3824" y="1587"/>
                  </a:lnTo>
                  <a:lnTo>
                    <a:pt x="3743" y="1506"/>
                  </a:lnTo>
                  <a:lnTo>
                    <a:pt x="3417" y="1140"/>
                  </a:lnTo>
                  <a:lnTo>
                    <a:pt x="3010" y="855"/>
                  </a:lnTo>
                  <a:lnTo>
                    <a:pt x="2604" y="570"/>
                  </a:lnTo>
                  <a:lnTo>
                    <a:pt x="2116" y="367"/>
                  </a:lnTo>
                  <a:lnTo>
                    <a:pt x="1668" y="204"/>
                  </a:lnTo>
                  <a:lnTo>
                    <a:pt x="1180" y="82"/>
                  </a:lnTo>
                  <a:lnTo>
                    <a:pt x="6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35"/>
            <p:cNvSpPr/>
            <p:nvPr/>
          </p:nvSpPr>
          <p:spPr>
            <a:xfrm>
              <a:off x="3851284" y="638899"/>
              <a:ext cx="117276" cy="139652"/>
            </a:xfrm>
            <a:custGeom>
              <a:avLst/>
              <a:gdLst/>
              <a:ahLst/>
              <a:cxnLst/>
              <a:rect l="l" t="t" r="r" b="b"/>
              <a:pathLst>
                <a:path w="2563" h="3052" extrusionOk="0">
                  <a:moveTo>
                    <a:pt x="2278" y="0"/>
                  </a:moveTo>
                  <a:lnTo>
                    <a:pt x="1871" y="244"/>
                  </a:lnTo>
                  <a:lnTo>
                    <a:pt x="1505" y="489"/>
                  </a:lnTo>
                  <a:lnTo>
                    <a:pt x="1139" y="814"/>
                  </a:lnTo>
                  <a:lnTo>
                    <a:pt x="814" y="1139"/>
                  </a:lnTo>
                  <a:lnTo>
                    <a:pt x="570" y="1505"/>
                  </a:lnTo>
                  <a:lnTo>
                    <a:pt x="326" y="1912"/>
                  </a:lnTo>
                  <a:lnTo>
                    <a:pt x="163" y="2360"/>
                  </a:lnTo>
                  <a:lnTo>
                    <a:pt x="0" y="2807"/>
                  </a:lnTo>
                  <a:lnTo>
                    <a:pt x="0" y="2888"/>
                  </a:lnTo>
                  <a:lnTo>
                    <a:pt x="41" y="2970"/>
                  </a:lnTo>
                  <a:lnTo>
                    <a:pt x="122" y="3010"/>
                  </a:lnTo>
                  <a:lnTo>
                    <a:pt x="163" y="3051"/>
                  </a:lnTo>
                  <a:lnTo>
                    <a:pt x="326" y="3051"/>
                  </a:lnTo>
                  <a:lnTo>
                    <a:pt x="366" y="3010"/>
                  </a:lnTo>
                  <a:lnTo>
                    <a:pt x="407" y="2929"/>
                  </a:lnTo>
                  <a:lnTo>
                    <a:pt x="529" y="2522"/>
                  </a:lnTo>
                  <a:lnTo>
                    <a:pt x="692" y="2116"/>
                  </a:lnTo>
                  <a:lnTo>
                    <a:pt x="895" y="1749"/>
                  </a:lnTo>
                  <a:lnTo>
                    <a:pt x="1139" y="1383"/>
                  </a:lnTo>
                  <a:lnTo>
                    <a:pt x="1424" y="1058"/>
                  </a:lnTo>
                  <a:lnTo>
                    <a:pt x="1749" y="814"/>
                  </a:lnTo>
                  <a:lnTo>
                    <a:pt x="2115" y="570"/>
                  </a:lnTo>
                  <a:lnTo>
                    <a:pt x="2481" y="366"/>
                  </a:lnTo>
                  <a:lnTo>
                    <a:pt x="2563" y="285"/>
                  </a:lnTo>
                  <a:lnTo>
                    <a:pt x="2563" y="244"/>
                  </a:lnTo>
                  <a:lnTo>
                    <a:pt x="2563" y="163"/>
                  </a:lnTo>
                  <a:lnTo>
                    <a:pt x="2563" y="82"/>
                  </a:lnTo>
                  <a:lnTo>
                    <a:pt x="24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35"/>
            <p:cNvSpPr/>
            <p:nvPr/>
          </p:nvSpPr>
          <p:spPr>
            <a:xfrm>
              <a:off x="3761918" y="964610"/>
              <a:ext cx="106157" cy="119153"/>
            </a:xfrm>
            <a:custGeom>
              <a:avLst/>
              <a:gdLst/>
              <a:ahLst/>
              <a:cxnLst/>
              <a:rect l="l" t="t" r="r" b="b"/>
              <a:pathLst>
                <a:path w="2320" h="2604" extrusionOk="0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63" y="367"/>
                  </a:lnTo>
                  <a:lnTo>
                    <a:pt x="489" y="530"/>
                  </a:lnTo>
                  <a:lnTo>
                    <a:pt x="774" y="733"/>
                  </a:lnTo>
                  <a:lnTo>
                    <a:pt x="1058" y="936"/>
                  </a:lnTo>
                  <a:lnTo>
                    <a:pt x="1302" y="1180"/>
                  </a:lnTo>
                  <a:lnTo>
                    <a:pt x="1506" y="1465"/>
                  </a:lnTo>
                  <a:lnTo>
                    <a:pt x="1709" y="1790"/>
                  </a:lnTo>
                  <a:lnTo>
                    <a:pt x="1831" y="2116"/>
                  </a:lnTo>
                  <a:lnTo>
                    <a:pt x="1953" y="2441"/>
                  </a:lnTo>
                  <a:lnTo>
                    <a:pt x="1994" y="2523"/>
                  </a:lnTo>
                  <a:lnTo>
                    <a:pt x="2035" y="2563"/>
                  </a:lnTo>
                  <a:lnTo>
                    <a:pt x="2116" y="2604"/>
                  </a:lnTo>
                  <a:lnTo>
                    <a:pt x="2197" y="2563"/>
                  </a:lnTo>
                  <a:lnTo>
                    <a:pt x="2238" y="2563"/>
                  </a:lnTo>
                  <a:lnTo>
                    <a:pt x="2319" y="2482"/>
                  </a:lnTo>
                  <a:lnTo>
                    <a:pt x="2319" y="2441"/>
                  </a:lnTo>
                  <a:lnTo>
                    <a:pt x="2319" y="2319"/>
                  </a:lnTo>
                  <a:lnTo>
                    <a:pt x="2197" y="1953"/>
                  </a:lnTo>
                  <a:lnTo>
                    <a:pt x="2035" y="1587"/>
                  </a:lnTo>
                  <a:lnTo>
                    <a:pt x="1831" y="1221"/>
                  </a:lnTo>
                  <a:lnTo>
                    <a:pt x="1587" y="896"/>
                  </a:lnTo>
                  <a:lnTo>
                    <a:pt x="1302" y="611"/>
                  </a:lnTo>
                  <a:lnTo>
                    <a:pt x="977" y="367"/>
                  </a:lnTo>
                  <a:lnTo>
                    <a:pt x="652" y="163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35"/>
            <p:cNvSpPr/>
            <p:nvPr/>
          </p:nvSpPr>
          <p:spPr>
            <a:xfrm>
              <a:off x="3873615" y="1003688"/>
              <a:ext cx="80076" cy="147110"/>
            </a:xfrm>
            <a:custGeom>
              <a:avLst/>
              <a:gdLst/>
              <a:ahLst/>
              <a:cxnLst/>
              <a:rect l="l" t="t" r="r" b="b"/>
              <a:pathLst>
                <a:path w="1750" h="3215" extrusionOk="0">
                  <a:moveTo>
                    <a:pt x="1546" y="1"/>
                  </a:moveTo>
                  <a:lnTo>
                    <a:pt x="1465" y="42"/>
                  </a:lnTo>
                  <a:lnTo>
                    <a:pt x="1139" y="286"/>
                  </a:lnTo>
                  <a:lnTo>
                    <a:pt x="814" y="611"/>
                  </a:lnTo>
                  <a:lnTo>
                    <a:pt x="570" y="936"/>
                  </a:lnTo>
                  <a:lnTo>
                    <a:pt x="326" y="1343"/>
                  </a:lnTo>
                  <a:lnTo>
                    <a:pt x="163" y="1709"/>
                  </a:lnTo>
                  <a:lnTo>
                    <a:pt x="41" y="2157"/>
                  </a:lnTo>
                  <a:lnTo>
                    <a:pt x="0" y="2564"/>
                  </a:lnTo>
                  <a:lnTo>
                    <a:pt x="0" y="3011"/>
                  </a:lnTo>
                  <a:lnTo>
                    <a:pt x="41" y="3092"/>
                  </a:lnTo>
                  <a:lnTo>
                    <a:pt x="82" y="3174"/>
                  </a:lnTo>
                  <a:lnTo>
                    <a:pt x="122" y="3214"/>
                  </a:lnTo>
                  <a:lnTo>
                    <a:pt x="285" y="3214"/>
                  </a:lnTo>
                  <a:lnTo>
                    <a:pt x="366" y="3174"/>
                  </a:lnTo>
                  <a:lnTo>
                    <a:pt x="407" y="3092"/>
                  </a:lnTo>
                  <a:lnTo>
                    <a:pt x="407" y="3011"/>
                  </a:lnTo>
                  <a:lnTo>
                    <a:pt x="407" y="2645"/>
                  </a:lnTo>
                  <a:lnTo>
                    <a:pt x="448" y="2238"/>
                  </a:lnTo>
                  <a:lnTo>
                    <a:pt x="529" y="1872"/>
                  </a:lnTo>
                  <a:lnTo>
                    <a:pt x="692" y="1506"/>
                  </a:lnTo>
                  <a:lnTo>
                    <a:pt x="855" y="1181"/>
                  </a:lnTo>
                  <a:lnTo>
                    <a:pt x="1099" y="896"/>
                  </a:lnTo>
                  <a:lnTo>
                    <a:pt x="1383" y="611"/>
                  </a:lnTo>
                  <a:lnTo>
                    <a:pt x="1668" y="367"/>
                  </a:lnTo>
                  <a:lnTo>
                    <a:pt x="1749" y="286"/>
                  </a:lnTo>
                  <a:lnTo>
                    <a:pt x="1749" y="245"/>
                  </a:lnTo>
                  <a:lnTo>
                    <a:pt x="1749" y="164"/>
                  </a:lnTo>
                  <a:lnTo>
                    <a:pt x="1749" y="82"/>
                  </a:lnTo>
                  <a:lnTo>
                    <a:pt x="1668" y="42"/>
                  </a:lnTo>
                  <a:lnTo>
                    <a:pt x="16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35"/>
            <p:cNvSpPr/>
            <p:nvPr/>
          </p:nvSpPr>
          <p:spPr>
            <a:xfrm>
              <a:off x="3830785" y="1215871"/>
              <a:ext cx="111740" cy="102451"/>
            </a:xfrm>
            <a:custGeom>
              <a:avLst/>
              <a:gdLst/>
              <a:ahLst/>
              <a:cxnLst/>
              <a:rect l="l" t="t" r="r" b="b"/>
              <a:pathLst>
                <a:path w="2442" h="2239" extrusionOk="0">
                  <a:moveTo>
                    <a:pt x="82" y="1"/>
                  </a:moveTo>
                  <a:lnTo>
                    <a:pt x="41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448" y="448"/>
                  </a:lnTo>
                  <a:lnTo>
                    <a:pt x="774" y="570"/>
                  </a:lnTo>
                  <a:lnTo>
                    <a:pt x="1058" y="774"/>
                  </a:lnTo>
                  <a:lnTo>
                    <a:pt x="1343" y="977"/>
                  </a:lnTo>
                  <a:lnTo>
                    <a:pt x="1546" y="1221"/>
                  </a:lnTo>
                  <a:lnTo>
                    <a:pt x="1750" y="1506"/>
                  </a:lnTo>
                  <a:lnTo>
                    <a:pt x="1913" y="1791"/>
                  </a:lnTo>
                  <a:lnTo>
                    <a:pt x="2035" y="2116"/>
                  </a:lnTo>
                  <a:lnTo>
                    <a:pt x="2075" y="2197"/>
                  </a:lnTo>
                  <a:lnTo>
                    <a:pt x="2116" y="2238"/>
                  </a:lnTo>
                  <a:lnTo>
                    <a:pt x="2279" y="2238"/>
                  </a:lnTo>
                  <a:lnTo>
                    <a:pt x="2360" y="2197"/>
                  </a:lnTo>
                  <a:lnTo>
                    <a:pt x="2401" y="2157"/>
                  </a:lnTo>
                  <a:lnTo>
                    <a:pt x="2441" y="2075"/>
                  </a:lnTo>
                  <a:lnTo>
                    <a:pt x="2401" y="1994"/>
                  </a:lnTo>
                  <a:lnTo>
                    <a:pt x="2279" y="1628"/>
                  </a:lnTo>
                  <a:lnTo>
                    <a:pt x="2116" y="1303"/>
                  </a:lnTo>
                  <a:lnTo>
                    <a:pt x="1872" y="977"/>
                  </a:lnTo>
                  <a:lnTo>
                    <a:pt x="1628" y="692"/>
                  </a:lnTo>
                  <a:lnTo>
                    <a:pt x="1302" y="448"/>
                  </a:lnTo>
                  <a:lnTo>
                    <a:pt x="977" y="245"/>
                  </a:lnTo>
                  <a:lnTo>
                    <a:pt x="611" y="82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35"/>
            <p:cNvSpPr/>
            <p:nvPr/>
          </p:nvSpPr>
          <p:spPr>
            <a:xfrm>
              <a:off x="3940605" y="1357357"/>
              <a:ext cx="128487" cy="102405"/>
            </a:xfrm>
            <a:custGeom>
              <a:avLst/>
              <a:gdLst/>
              <a:ahLst/>
              <a:cxnLst/>
              <a:rect l="l" t="t" r="r" b="b"/>
              <a:pathLst>
                <a:path w="2808" h="2238" extrusionOk="0">
                  <a:moveTo>
                    <a:pt x="2563" y="0"/>
                  </a:moveTo>
                  <a:lnTo>
                    <a:pt x="2156" y="122"/>
                  </a:lnTo>
                  <a:lnTo>
                    <a:pt x="1790" y="285"/>
                  </a:lnTo>
                  <a:lnTo>
                    <a:pt x="1424" y="448"/>
                  </a:lnTo>
                  <a:lnTo>
                    <a:pt x="1099" y="692"/>
                  </a:lnTo>
                  <a:lnTo>
                    <a:pt x="774" y="977"/>
                  </a:lnTo>
                  <a:lnTo>
                    <a:pt x="489" y="1261"/>
                  </a:lnTo>
                  <a:lnTo>
                    <a:pt x="245" y="1587"/>
                  </a:lnTo>
                  <a:lnTo>
                    <a:pt x="41" y="1953"/>
                  </a:lnTo>
                  <a:lnTo>
                    <a:pt x="1" y="2034"/>
                  </a:lnTo>
                  <a:lnTo>
                    <a:pt x="41" y="2116"/>
                  </a:lnTo>
                  <a:lnTo>
                    <a:pt x="82" y="2156"/>
                  </a:lnTo>
                  <a:lnTo>
                    <a:pt x="123" y="2238"/>
                  </a:lnTo>
                  <a:lnTo>
                    <a:pt x="245" y="2238"/>
                  </a:lnTo>
                  <a:lnTo>
                    <a:pt x="326" y="2197"/>
                  </a:lnTo>
                  <a:lnTo>
                    <a:pt x="367" y="2156"/>
                  </a:lnTo>
                  <a:lnTo>
                    <a:pt x="570" y="1831"/>
                  </a:lnTo>
                  <a:lnTo>
                    <a:pt x="814" y="1546"/>
                  </a:lnTo>
                  <a:lnTo>
                    <a:pt x="1058" y="1261"/>
                  </a:lnTo>
                  <a:lnTo>
                    <a:pt x="1343" y="1017"/>
                  </a:lnTo>
                  <a:lnTo>
                    <a:pt x="1628" y="814"/>
                  </a:lnTo>
                  <a:lnTo>
                    <a:pt x="1953" y="611"/>
                  </a:lnTo>
                  <a:lnTo>
                    <a:pt x="2319" y="488"/>
                  </a:lnTo>
                  <a:lnTo>
                    <a:pt x="2685" y="366"/>
                  </a:lnTo>
                  <a:lnTo>
                    <a:pt x="2726" y="366"/>
                  </a:lnTo>
                  <a:lnTo>
                    <a:pt x="2807" y="285"/>
                  </a:lnTo>
                  <a:lnTo>
                    <a:pt x="2807" y="204"/>
                  </a:lnTo>
                  <a:lnTo>
                    <a:pt x="2807" y="163"/>
                  </a:lnTo>
                  <a:lnTo>
                    <a:pt x="2767" y="82"/>
                  </a:lnTo>
                  <a:lnTo>
                    <a:pt x="2726" y="41"/>
                  </a:lnTo>
                  <a:lnTo>
                    <a:pt x="26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35"/>
            <p:cNvSpPr/>
            <p:nvPr/>
          </p:nvSpPr>
          <p:spPr>
            <a:xfrm>
              <a:off x="3925734" y="1658861"/>
              <a:ext cx="119153" cy="169440"/>
            </a:xfrm>
            <a:custGeom>
              <a:avLst/>
              <a:gdLst/>
              <a:ahLst/>
              <a:cxnLst/>
              <a:rect l="l" t="t" r="r" b="b"/>
              <a:pathLst>
                <a:path w="2604" h="3703" extrusionOk="0">
                  <a:moveTo>
                    <a:pt x="2441" y="1"/>
                  </a:moveTo>
                  <a:lnTo>
                    <a:pt x="2359" y="42"/>
                  </a:lnTo>
                  <a:lnTo>
                    <a:pt x="1871" y="286"/>
                  </a:lnTo>
                  <a:lnTo>
                    <a:pt x="1383" y="611"/>
                  </a:lnTo>
                  <a:lnTo>
                    <a:pt x="976" y="977"/>
                  </a:lnTo>
                  <a:lnTo>
                    <a:pt x="651" y="1425"/>
                  </a:lnTo>
                  <a:lnTo>
                    <a:pt x="366" y="1913"/>
                  </a:lnTo>
                  <a:lnTo>
                    <a:pt x="163" y="2401"/>
                  </a:lnTo>
                  <a:lnTo>
                    <a:pt x="41" y="2970"/>
                  </a:lnTo>
                  <a:lnTo>
                    <a:pt x="0" y="3540"/>
                  </a:lnTo>
                  <a:lnTo>
                    <a:pt x="41" y="3621"/>
                  </a:lnTo>
                  <a:lnTo>
                    <a:pt x="82" y="3662"/>
                  </a:lnTo>
                  <a:lnTo>
                    <a:pt x="122" y="3702"/>
                  </a:lnTo>
                  <a:lnTo>
                    <a:pt x="285" y="3702"/>
                  </a:lnTo>
                  <a:lnTo>
                    <a:pt x="326" y="3662"/>
                  </a:lnTo>
                  <a:lnTo>
                    <a:pt x="366" y="3621"/>
                  </a:lnTo>
                  <a:lnTo>
                    <a:pt x="407" y="3540"/>
                  </a:lnTo>
                  <a:lnTo>
                    <a:pt x="448" y="3011"/>
                  </a:lnTo>
                  <a:lnTo>
                    <a:pt x="529" y="2563"/>
                  </a:lnTo>
                  <a:lnTo>
                    <a:pt x="732" y="2075"/>
                  </a:lnTo>
                  <a:lnTo>
                    <a:pt x="976" y="1669"/>
                  </a:lnTo>
                  <a:lnTo>
                    <a:pt x="1261" y="1262"/>
                  </a:lnTo>
                  <a:lnTo>
                    <a:pt x="1627" y="936"/>
                  </a:lnTo>
                  <a:lnTo>
                    <a:pt x="2034" y="652"/>
                  </a:lnTo>
                  <a:lnTo>
                    <a:pt x="2481" y="408"/>
                  </a:lnTo>
                  <a:lnTo>
                    <a:pt x="2563" y="367"/>
                  </a:lnTo>
                  <a:lnTo>
                    <a:pt x="2604" y="326"/>
                  </a:lnTo>
                  <a:lnTo>
                    <a:pt x="2604" y="245"/>
                  </a:lnTo>
                  <a:lnTo>
                    <a:pt x="2604" y="164"/>
                  </a:lnTo>
                  <a:lnTo>
                    <a:pt x="2563" y="82"/>
                  </a:lnTo>
                  <a:lnTo>
                    <a:pt x="2522" y="4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" name="Google Shape;1223;p37"/>
          <p:cNvSpPr txBox="1">
            <a:spLocks/>
          </p:cNvSpPr>
          <p:nvPr/>
        </p:nvSpPr>
        <p:spPr>
          <a:xfrm>
            <a:off x="977769" y="-9082"/>
            <a:ext cx="7123559" cy="9963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103" name="Google Shape;1223;p37"/>
          <p:cNvSpPr txBox="1">
            <a:spLocks/>
          </p:cNvSpPr>
          <p:nvPr/>
        </p:nvSpPr>
        <p:spPr>
          <a:xfrm>
            <a:off x="1957833" y="50828"/>
            <a:ext cx="421079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endParaRPr lang="ru-RU" b="1" dirty="0"/>
          </a:p>
        </p:txBody>
      </p:sp>
      <p:sp>
        <p:nvSpPr>
          <p:cNvPr id="104" name="Google Shape;1223;p37"/>
          <p:cNvSpPr txBox="1">
            <a:spLocks/>
          </p:cNvSpPr>
          <p:nvPr/>
        </p:nvSpPr>
        <p:spPr>
          <a:xfrm>
            <a:off x="4026005" y="3832443"/>
            <a:ext cx="4210799" cy="9535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ru-RU" b="1" dirty="0" smtClean="0"/>
              <a:t>Канюкова Анастасия Владиславовна, заместитель директора</a:t>
            </a:r>
          </a:p>
          <a:p>
            <a:pPr algn="r"/>
            <a:r>
              <a:rPr lang="ru-RU" b="1" dirty="0" smtClean="0"/>
              <a:t>МБОУ «Высокомысовская СОШ»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36"/>
          <p:cNvSpPr txBox="1">
            <a:spLocks noGrp="1"/>
          </p:cNvSpPr>
          <p:nvPr>
            <p:ph type="title"/>
          </p:nvPr>
        </p:nvSpPr>
        <p:spPr>
          <a:xfrm>
            <a:off x="611560" y="225950"/>
            <a:ext cx="7704000" cy="10496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800" dirty="0"/>
              <a:t>Малая школа —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большие </a:t>
            </a:r>
            <a:r>
              <a:rPr lang="ru-RU" sz="2800" dirty="0"/>
              <a:t>возможности </a:t>
            </a:r>
            <a:endParaRPr sz="2800" b="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1203598"/>
            <a:ext cx="4824536" cy="2713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  <a:reflection blurRad="6350" stA="50000" endA="295" endPos="92000" dist="101600" dir="5400000" sy="-100000" algn="bl" rotWithShape="0"/>
            <a:softEdge rad="6350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537456"/>
            <a:ext cx="4177402" cy="24533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7" name="Google Shape;1207;p37"/>
          <p:cNvGrpSpPr/>
          <p:nvPr/>
        </p:nvGrpSpPr>
        <p:grpSpPr>
          <a:xfrm>
            <a:off x="4651049" y="1053933"/>
            <a:ext cx="3572226" cy="2000796"/>
            <a:chOff x="526736" y="916254"/>
            <a:chExt cx="4031857" cy="2258235"/>
          </a:xfrm>
        </p:grpSpPr>
        <p:sp>
          <p:nvSpPr>
            <p:cNvPr id="1208" name="Google Shape;1208;p37"/>
            <p:cNvSpPr/>
            <p:nvPr/>
          </p:nvSpPr>
          <p:spPr>
            <a:xfrm rot="10313485" flipH="1">
              <a:off x="1265357" y="1131401"/>
              <a:ext cx="3180219" cy="1827941"/>
            </a:xfrm>
            <a:custGeom>
              <a:avLst/>
              <a:gdLst/>
              <a:ahLst/>
              <a:cxnLst/>
              <a:rect l="l" t="t" r="r" b="b"/>
              <a:pathLst>
                <a:path w="34820" h="20014" extrusionOk="0">
                  <a:moveTo>
                    <a:pt x="27294" y="1"/>
                  </a:moveTo>
                  <a:lnTo>
                    <a:pt x="26765" y="41"/>
                  </a:lnTo>
                  <a:lnTo>
                    <a:pt x="25626" y="123"/>
                  </a:lnTo>
                  <a:lnTo>
                    <a:pt x="24487" y="326"/>
                  </a:lnTo>
                  <a:lnTo>
                    <a:pt x="23348" y="529"/>
                  </a:lnTo>
                  <a:lnTo>
                    <a:pt x="22210" y="814"/>
                  </a:lnTo>
                  <a:lnTo>
                    <a:pt x="17044" y="1953"/>
                  </a:lnTo>
                  <a:lnTo>
                    <a:pt x="11878" y="3133"/>
                  </a:lnTo>
                  <a:lnTo>
                    <a:pt x="10698" y="3377"/>
                  </a:lnTo>
                  <a:lnTo>
                    <a:pt x="9559" y="3662"/>
                  </a:lnTo>
                  <a:lnTo>
                    <a:pt x="8380" y="3987"/>
                  </a:lnTo>
                  <a:lnTo>
                    <a:pt x="7281" y="4394"/>
                  </a:lnTo>
                  <a:lnTo>
                    <a:pt x="6264" y="4760"/>
                  </a:lnTo>
                  <a:lnTo>
                    <a:pt x="5288" y="5248"/>
                  </a:lnTo>
                  <a:lnTo>
                    <a:pt x="4353" y="5777"/>
                  </a:lnTo>
                  <a:lnTo>
                    <a:pt x="3905" y="6061"/>
                  </a:lnTo>
                  <a:lnTo>
                    <a:pt x="3458" y="6387"/>
                  </a:lnTo>
                  <a:lnTo>
                    <a:pt x="2766" y="6997"/>
                  </a:lnTo>
                  <a:lnTo>
                    <a:pt x="2156" y="7648"/>
                  </a:lnTo>
                  <a:lnTo>
                    <a:pt x="1587" y="8339"/>
                  </a:lnTo>
                  <a:lnTo>
                    <a:pt x="1099" y="9112"/>
                  </a:lnTo>
                  <a:lnTo>
                    <a:pt x="692" y="9885"/>
                  </a:lnTo>
                  <a:lnTo>
                    <a:pt x="366" y="10699"/>
                  </a:lnTo>
                  <a:lnTo>
                    <a:pt x="244" y="11146"/>
                  </a:lnTo>
                  <a:lnTo>
                    <a:pt x="122" y="11553"/>
                  </a:lnTo>
                  <a:lnTo>
                    <a:pt x="82" y="11959"/>
                  </a:lnTo>
                  <a:lnTo>
                    <a:pt x="0" y="12407"/>
                  </a:lnTo>
                  <a:lnTo>
                    <a:pt x="0" y="12854"/>
                  </a:lnTo>
                  <a:lnTo>
                    <a:pt x="0" y="13261"/>
                  </a:lnTo>
                  <a:lnTo>
                    <a:pt x="41" y="13709"/>
                  </a:lnTo>
                  <a:lnTo>
                    <a:pt x="122" y="14115"/>
                  </a:lnTo>
                  <a:lnTo>
                    <a:pt x="244" y="14522"/>
                  </a:lnTo>
                  <a:lnTo>
                    <a:pt x="366" y="14929"/>
                  </a:lnTo>
                  <a:lnTo>
                    <a:pt x="529" y="15336"/>
                  </a:lnTo>
                  <a:lnTo>
                    <a:pt x="732" y="15742"/>
                  </a:lnTo>
                  <a:lnTo>
                    <a:pt x="1017" y="16190"/>
                  </a:lnTo>
                  <a:lnTo>
                    <a:pt x="1302" y="16597"/>
                  </a:lnTo>
                  <a:lnTo>
                    <a:pt x="1668" y="17003"/>
                  </a:lnTo>
                  <a:lnTo>
                    <a:pt x="1993" y="17369"/>
                  </a:lnTo>
                  <a:lnTo>
                    <a:pt x="2400" y="17695"/>
                  </a:lnTo>
                  <a:lnTo>
                    <a:pt x="2807" y="17980"/>
                  </a:lnTo>
                  <a:lnTo>
                    <a:pt x="3214" y="18264"/>
                  </a:lnTo>
                  <a:lnTo>
                    <a:pt x="3661" y="18549"/>
                  </a:lnTo>
                  <a:lnTo>
                    <a:pt x="4109" y="18793"/>
                  </a:lnTo>
                  <a:lnTo>
                    <a:pt x="4597" y="18996"/>
                  </a:lnTo>
                  <a:lnTo>
                    <a:pt x="5532" y="19363"/>
                  </a:lnTo>
                  <a:lnTo>
                    <a:pt x="6549" y="19607"/>
                  </a:lnTo>
                  <a:lnTo>
                    <a:pt x="7525" y="19810"/>
                  </a:lnTo>
                  <a:lnTo>
                    <a:pt x="8136" y="19891"/>
                  </a:lnTo>
                  <a:lnTo>
                    <a:pt x="8746" y="19932"/>
                  </a:lnTo>
                  <a:lnTo>
                    <a:pt x="10007" y="20013"/>
                  </a:lnTo>
                  <a:lnTo>
                    <a:pt x="11227" y="19973"/>
                  </a:lnTo>
                  <a:lnTo>
                    <a:pt x="12447" y="19891"/>
                  </a:lnTo>
                  <a:lnTo>
                    <a:pt x="14928" y="19688"/>
                  </a:lnTo>
                  <a:lnTo>
                    <a:pt x="16149" y="19566"/>
                  </a:lnTo>
                  <a:lnTo>
                    <a:pt x="17369" y="19485"/>
                  </a:lnTo>
                  <a:lnTo>
                    <a:pt x="18711" y="19444"/>
                  </a:lnTo>
                  <a:lnTo>
                    <a:pt x="20013" y="19485"/>
                  </a:lnTo>
                  <a:lnTo>
                    <a:pt x="22657" y="19566"/>
                  </a:lnTo>
                  <a:lnTo>
                    <a:pt x="23837" y="19647"/>
                  </a:lnTo>
                  <a:lnTo>
                    <a:pt x="25626" y="19647"/>
                  </a:lnTo>
                  <a:lnTo>
                    <a:pt x="26196" y="19607"/>
                  </a:lnTo>
                  <a:lnTo>
                    <a:pt x="26806" y="19525"/>
                  </a:lnTo>
                  <a:lnTo>
                    <a:pt x="27375" y="19403"/>
                  </a:lnTo>
                  <a:lnTo>
                    <a:pt x="27823" y="19281"/>
                  </a:lnTo>
                  <a:lnTo>
                    <a:pt x="28311" y="19118"/>
                  </a:lnTo>
                  <a:lnTo>
                    <a:pt x="28758" y="18915"/>
                  </a:lnTo>
                  <a:lnTo>
                    <a:pt x="29206" y="18712"/>
                  </a:lnTo>
                  <a:lnTo>
                    <a:pt x="29613" y="18508"/>
                  </a:lnTo>
                  <a:lnTo>
                    <a:pt x="30060" y="18264"/>
                  </a:lnTo>
                  <a:lnTo>
                    <a:pt x="30833" y="17695"/>
                  </a:lnTo>
                  <a:lnTo>
                    <a:pt x="31565" y="17044"/>
                  </a:lnTo>
                  <a:lnTo>
                    <a:pt x="32257" y="16352"/>
                  </a:lnTo>
                  <a:lnTo>
                    <a:pt x="32867" y="15580"/>
                  </a:lnTo>
                  <a:lnTo>
                    <a:pt x="33395" y="14766"/>
                  </a:lnTo>
                  <a:lnTo>
                    <a:pt x="33680" y="14278"/>
                  </a:lnTo>
                  <a:lnTo>
                    <a:pt x="33884" y="13749"/>
                  </a:lnTo>
                  <a:lnTo>
                    <a:pt x="34128" y="13261"/>
                  </a:lnTo>
                  <a:lnTo>
                    <a:pt x="34290" y="12732"/>
                  </a:lnTo>
                  <a:lnTo>
                    <a:pt x="34453" y="12204"/>
                  </a:lnTo>
                  <a:lnTo>
                    <a:pt x="34575" y="11634"/>
                  </a:lnTo>
                  <a:lnTo>
                    <a:pt x="34697" y="11105"/>
                  </a:lnTo>
                  <a:lnTo>
                    <a:pt x="34778" y="10536"/>
                  </a:lnTo>
                  <a:lnTo>
                    <a:pt x="34819" y="9966"/>
                  </a:lnTo>
                  <a:lnTo>
                    <a:pt x="34819" y="9438"/>
                  </a:lnTo>
                  <a:lnTo>
                    <a:pt x="34819" y="8868"/>
                  </a:lnTo>
                  <a:lnTo>
                    <a:pt x="34819" y="8299"/>
                  </a:lnTo>
                  <a:lnTo>
                    <a:pt x="34738" y="7729"/>
                  </a:lnTo>
                  <a:lnTo>
                    <a:pt x="34656" y="7200"/>
                  </a:lnTo>
                  <a:lnTo>
                    <a:pt x="34575" y="6631"/>
                  </a:lnTo>
                  <a:lnTo>
                    <a:pt x="34412" y="6102"/>
                  </a:lnTo>
                  <a:lnTo>
                    <a:pt x="34290" y="5533"/>
                  </a:lnTo>
                  <a:lnTo>
                    <a:pt x="34087" y="5004"/>
                  </a:lnTo>
                  <a:lnTo>
                    <a:pt x="33884" y="4475"/>
                  </a:lnTo>
                  <a:lnTo>
                    <a:pt x="33640" y="3946"/>
                  </a:lnTo>
                  <a:lnTo>
                    <a:pt x="33395" y="3499"/>
                  </a:lnTo>
                  <a:lnTo>
                    <a:pt x="33111" y="3051"/>
                  </a:lnTo>
                  <a:lnTo>
                    <a:pt x="32826" y="2604"/>
                  </a:lnTo>
                  <a:lnTo>
                    <a:pt x="32501" y="2238"/>
                  </a:lnTo>
                  <a:lnTo>
                    <a:pt x="32134" y="1831"/>
                  </a:lnTo>
                  <a:lnTo>
                    <a:pt x="31768" y="1465"/>
                  </a:lnTo>
                  <a:lnTo>
                    <a:pt x="31362" y="1180"/>
                  </a:lnTo>
                  <a:lnTo>
                    <a:pt x="30914" y="896"/>
                  </a:lnTo>
                  <a:lnTo>
                    <a:pt x="30426" y="611"/>
                  </a:lnTo>
                  <a:lnTo>
                    <a:pt x="29938" y="407"/>
                  </a:lnTo>
                  <a:lnTo>
                    <a:pt x="29450" y="285"/>
                  </a:lnTo>
                  <a:lnTo>
                    <a:pt x="28921" y="163"/>
                  </a:lnTo>
                  <a:lnTo>
                    <a:pt x="28392" y="82"/>
                  </a:lnTo>
                  <a:lnTo>
                    <a:pt x="27823" y="41"/>
                  </a:lnTo>
                  <a:lnTo>
                    <a:pt x="272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37"/>
            <p:cNvSpPr/>
            <p:nvPr/>
          </p:nvSpPr>
          <p:spPr>
            <a:xfrm rot="-10313485">
              <a:off x="639755" y="1131401"/>
              <a:ext cx="3180219" cy="1827941"/>
            </a:xfrm>
            <a:custGeom>
              <a:avLst/>
              <a:gdLst/>
              <a:ahLst/>
              <a:cxnLst/>
              <a:rect l="l" t="t" r="r" b="b"/>
              <a:pathLst>
                <a:path w="34820" h="20014" extrusionOk="0">
                  <a:moveTo>
                    <a:pt x="27294" y="1"/>
                  </a:moveTo>
                  <a:lnTo>
                    <a:pt x="26765" y="41"/>
                  </a:lnTo>
                  <a:lnTo>
                    <a:pt x="25626" y="123"/>
                  </a:lnTo>
                  <a:lnTo>
                    <a:pt x="24487" y="326"/>
                  </a:lnTo>
                  <a:lnTo>
                    <a:pt x="23348" y="529"/>
                  </a:lnTo>
                  <a:lnTo>
                    <a:pt x="22210" y="814"/>
                  </a:lnTo>
                  <a:lnTo>
                    <a:pt x="17044" y="1953"/>
                  </a:lnTo>
                  <a:lnTo>
                    <a:pt x="11878" y="3133"/>
                  </a:lnTo>
                  <a:lnTo>
                    <a:pt x="10698" y="3377"/>
                  </a:lnTo>
                  <a:lnTo>
                    <a:pt x="9559" y="3662"/>
                  </a:lnTo>
                  <a:lnTo>
                    <a:pt x="8380" y="3987"/>
                  </a:lnTo>
                  <a:lnTo>
                    <a:pt x="7281" y="4394"/>
                  </a:lnTo>
                  <a:lnTo>
                    <a:pt x="6264" y="4760"/>
                  </a:lnTo>
                  <a:lnTo>
                    <a:pt x="5288" y="5248"/>
                  </a:lnTo>
                  <a:lnTo>
                    <a:pt x="4353" y="5777"/>
                  </a:lnTo>
                  <a:lnTo>
                    <a:pt x="3905" y="6061"/>
                  </a:lnTo>
                  <a:lnTo>
                    <a:pt x="3458" y="6387"/>
                  </a:lnTo>
                  <a:lnTo>
                    <a:pt x="2766" y="6997"/>
                  </a:lnTo>
                  <a:lnTo>
                    <a:pt x="2156" y="7648"/>
                  </a:lnTo>
                  <a:lnTo>
                    <a:pt x="1587" y="8339"/>
                  </a:lnTo>
                  <a:lnTo>
                    <a:pt x="1099" y="9112"/>
                  </a:lnTo>
                  <a:lnTo>
                    <a:pt x="692" y="9885"/>
                  </a:lnTo>
                  <a:lnTo>
                    <a:pt x="366" y="10699"/>
                  </a:lnTo>
                  <a:lnTo>
                    <a:pt x="244" y="11146"/>
                  </a:lnTo>
                  <a:lnTo>
                    <a:pt x="122" y="11553"/>
                  </a:lnTo>
                  <a:lnTo>
                    <a:pt x="82" y="11959"/>
                  </a:lnTo>
                  <a:lnTo>
                    <a:pt x="0" y="12407"/>
                  </a:lnTo>
                  <a:lnTo>
                    <a:pt x="0" y="12854"/>
                  </a:lnTo>
                  <a:lnTo>
                    <a:pt x="0" y="13261"/>
                  </a:lnTo>
                  <a:lnTo>
                    <a:pt x="41" y="13709"/>
                  </a:lnTo>
                  <a:lnTo>
                    <a:pt x="122" y="14115"/>
                  </a:lnTo>
                  <a:lnTo>
                    <a:pt x="244" y="14522"/>
                  </a:lnTo>
                  <a:lnTo>
                    <a:pt x="366" y="14929"/>
                  </a:lnTo>
                  <a:lnTo>
                    <a:pt x="529" y="15336"/>
                  </a:lnTo>
                  <a:lnTo>
                    <a:pt x="732" y="15742"/>
                  </a:lnTo>
                  <a:lnTo>
                    <a:pt x="1017" y="16190"/>
                  </a:lnTo>
                  <a:lnTo>
                    <a:pt x="1302" y="16597"/>
                  </a:lnTo>
                  <a:lnTo>
                    <a:pt x="1668" y="17003"/>
                  </a:lnTo>
                  <a:lnTo>
                    <a:pt x="1993" y="17369"/>
                  </a:lnTo>
                  <a:lnTo>
                    <a:pt x="2400" y="17695"/>
                  </a:lnTo>
                  <a:lnTo>
                    <a:pt x="2807" y="17980"/>
                  </a:lnTo>
                  <a:lnTo>
                    <a:pt x="3214" y="18264"/>
                  </a:lnTo>
                  <a:lnTo>
                    <a:pt x="3661" y="18549"/>
                  </a:lnTo>
                  <a:lnTo>
                    <a:pt x="4109" y="18793"/>
                  </a:lnTo>
                  <a:lnTo>
                    <a:pt x="4597" y="18996"/>
                  </a:lnTo>
                  <a:lnTo>
                    <a:pt x="5532" y="19363"/>
                  </a:lnTo>
                  <a:lnTo>
                    <a:pt x="6549" y="19607"/>
                  </a:lnTo>
                  <a:lnTo>
                    <a:pt x="7525" y="19810"/>
                  </a:lnTo>
                  <a:lnTo>
                    <a:pt x="8136" y="19891"/>
                  </a:lnTo>
                  <a:lnTo>
                    <a:pt x="8746" y="19932"/>
                  </a:lnTo>
                  <a:lnTo>
                    <a:pt x="10007" y="20013"/>
                  </a:lnTo>
                  <a:lnTo>
                    <a:pt x="11227" y="19973"/>
                  </a:lnTo>
                  <a:lnTo>
                    <a:pt x="12447" y="19891"/>
                  </a:lnTo>
                  <a:lnTo>
                    <a:pt x="14928" y="19688"/>
                  </a:lnTo>
                  <a:lnTo>
                    <a:pt x="16149" y="19566"/>
                  </a:lnTo>
                  <a:lnTo>
                    <a:pt x="17369" y="19485"/>
                  </a:lnTo>
                  <a:lnTo>
                    <a:pt x="18711" y="19444"/>
                  </a:lnTo>
                  <a:lnTo>
                    <a:pt x="20013" y="19485"/>
                  </a:lnTo>
                  <a:lnTo>
                    <a:pt x="22657" y="19566"/>
                  </a:lnTo>
                  <a:lnTo>
                    <a:pt x="23837" y="19647"/>
                  </a:lnTo>
                  <a:lnTo>
                    <a:pt x="25626" y="19647"/>
                  </a:lnTo>
                  <a:lnTo>
                    <a:pt x="26196" y="19607"/>
                  </a:lnTo>
                  <a:lnTo>
                    <a:pt x="26806" y="19525"/>
                  </a:lnTo>
                  <a:lnTo>
                    <a:pt x="27375" y="19403"/>
                  </a:lnTo>
                  <a:lnTo>
                    <a:pt x="27823" y="19281"/>
                  </a:lnTo>
                  <a:lnTo>
                    <a:pt x="28311" y="19118"/>
                  </a:lnTo>
                  <a:lnTo>
                    <a:pt x="28758" y="18915"/>
                  </a:lnTo>
                  <a:lnTo>
                    <a:pt x="29206" y="18712"/>
                  </a:lnTo>
                  <a:lnTo>
                    <a:pt x="29613" y="18508"/>
                  </a:lnTo>
                  <a:lnTo>
                    <a:pt x="30060" y="18264"/>
                  </a:lnTo>
                  <a:lnTo>
                    <a:pt x="30833" y="17695"/>
                  </a:lnTo>
                  <a:lnTo>
                    <a:pt x="31565" y="17044"/>
                  </a:lnTo>
                  <a:lnTo>
                    <a:pt x="32257" y="16352"/>
                  </a:lnTo>
                  <a:lnTo>
                    <a:pt x="32867" y="15580"/>
                  </a:lnTo>
                  <a:lnTo>
                    <a:pt x="33395" y="14766"/>
                  </a:lnTo>
                  <a:lnTo>
                    <a:pt x="33680" y="14278"/>
                  </a:lnTo>
                  <a:lnTo>
                    <a:pt x="33884" y="13749"/>
                  </a:lnTo>
                  <a:lnTo>
                    <a:pt x="34128" y="13261"/>
                  </a:lnTo>
                  <a:lnTo>
                    <a:pt x="34290" y="12732"/>
                  </a:lnTo>
                  <a:lnTo>
                    <a:pt x="34453" y="12204"/>
                  </a:lnTo>
                  <a:lnTo>
                    <a:pt x="34575" y="11634"/>
                  </a:lnTo>
                  <a:lnTo>
                    <a:pt x="34697" y="11105"/>
                  </a:lnTo>
                  <a:lnTo>
                    <a:pt x="34778" y="10536"/>
                  </a:lnTo>
                  <a:lnTo>
                    <a:pt x="34819" y="9966"/>
                  </a:lnTo>
                  <a:lnTo>
                    <a:pt x="34819" y="9438"/>
                  </a:lnTo>
                  <a:lnTo>
                    <a:pt x="34819" y="8868"/>
                  </a:lnTo>
                  <a:lnTo>
                    <a:pt x="34819" y="8299"/>
                  </a:lnTo>
                  <a:lnTo>
                    <a:pt x="34738" y="7729"/>
                  </a:lnTo>
                  <a:lnTo>
                    <a:pt x="34656" y="7200"/>
                  </a:lnTo>
                  <a:lnTo>
                    <a:pt x="34575" y="6631"/>
                  </a:lnTo>
                  <a:lnTo>
                    <a:pt x="34412" y="6102"/>
                  </a:lnTo>
                  <a:lnTo>
                    <a:pt x="34290" y="5533"/>
                  </a:lnTo>
                  <a:lnTo>
                    <a:pt x="34087" y="5004"/>
                  </a:lnTo>
                  <a:lnTo>
                    <a:pt x="33884" y="4475"/>
                  </a:lnTo>
                  <a:lnTo>
                    <a:pt x="33640" y="3946"/>
                  </a:lnTo>
                  <a:lnTo>
                    <a:pt x="33395" y="3499"/>
                  </a:lnTo>
                  <a:lnTo>
                    <a:pt x="33111" y="3051"/>
                  </a:lnTo>
                  <a:lnTo>
                    <a:pt x="32826" y="2604"/>
                  </a:lnTo>
                  <a:lnTo>
                    <a:pt x="32501" y="2238"/>
                  </a:lnTo>
                  <a:lnTo>
                    <a:pt x="32134" y="1831"/>
                  </a:lnTo>
                  <a:lnTo>
                    <a:pt x="31768" y="1465"/>
                  </a:lnTo>
                  <a:lnTo>
                    <a:pt x="31362" y="1180"/>
                  </a:lnTo>
                  <a:lnTo>
                    <a:pt x="30914" y="896"/>
                  </a:lnTo>
                  <a:lnTo>
                    <a:pt x="30426" y="611"/>
                  </a:lnTo>
                  <a:lnTo>
                    <a:pt x="29938" y="407"/>
                  </a:lnTo>
                  <a:lnTo>
                    <a:pt x="29450" y="285"/>
                  </a:lnTo>
                  <a:lnTo>
                    <a:pt x="28921" y="163"/>
                  </a:lnTo>
                  <a:lnTo>
                    <a:pt x="28392" y="82"/>
                  </a:lnTo>
                  <a:lnTo>
                    <a:pt x="27823" y="41"/>
                  </a:lnTo>
                  <a:lnTo>
                    <a:pt x="272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0" name="Google Shape;1210;p37"/>
          <p:cNvGrpSpPr/>
          <p:nvPr/>
        </p:nvGrpSpPr>
        <p:grpSpPr>
          <a:xfrm rot="10800000">
            <a:off x="4651049" y="2617296"/>
            <a:ext cx="3572226" cy="2000796"/>
            <a:chOff x="526736" y="916254"/>
            <a:chExt cx="4031857" cy="2258235"/>
          </a:xfrm>
        </p:grpSpPr>
        <p:sp>
          <p:nvSpPr>
            <p:cNvPr id="1211" name="Google Shape;1211;p37"/>
            <p:cNvSpPr/>
            <p:nvPr/>
          </p:nvSpPr>
          <p:spPr>
            <a:xfrm rot="10313485" flipH="1">
              <a:off x="1265357" y="1131401"/>
              <a:ext cx="3180219" cy="1827941"/>
            </a:xfrm>
            <a:custGeom>
              <a:avLst/>
              <a:gdLst/>
              <a:ahLst/>
              <a:cxnLst/>
              <a:rect l="l" t="t" r="r" b="b"/>
              <a:pathLst>
                <a:path w="34820" h="20014" extrusionOk="0">
                  <a:moveTo>
                    <a:pt x="27294" y="1"/>
                  </a:moveTo>
                  <a:lnTo>
                    <a:pt x="26765" y="41"/>
                  </a:lnTo>
                  <a:lnTo>
                    <a:pt x="25626" y="123"/>
                  </a:lnTo>
                  <a:lnTo>
                    <a:pt x="24487" y="326"/>
                  </a:lnTo>
                  <a:lnTo>
                    <a:pt x="23348" y="529"/>
                  </a:lnTo>
                  <a:lnTo>
                    <a:pt x="22210" y="814"/>
                  </a:lnTo>
                  <a:lnTo>
                    <a:pt x="17044" y="1953"/>
                  </a:lnTo>
                  <a:lnTo>
                    <a:pt x="11878" y="3133"/>
                  </a:lnTo>
                  <a:lnTo>
                    <a:pt x="10698" y="3377"/>
                  </a:lnTo>
                  <a:lnTo>
                    <a:pt x="9559" y="3662"/>
                  </a:lnTo>
                  <a:lnTo>
                    <a:pt x="8380" y="3987"/>
                  </a:lnTo>
                  <a:lnTo>
                    <a:pt x="7281" y="4394"/>
                  </a:lnTo>
                  <a:lnTo>
                    <a:pt x="6264" y="4760"/>
                  </a:lnTo>
                  <a:lnTo>
                    <a:pt x="5288" y="5248"/>
                  </a:lnTo>
                  <a:lnTo>
                    <a:pt x="4353" y="5777"/>
                  </a:lnTo>
                  <a:lnTo>
                    <a:pt x="3905" y="6061"/>
                  </a:lnTo>
                  <a:lnTo>
                    <a:pt x="3458" y="6387"/>
                  </a:lnTo>
                  <a:lnTo>
                    <a:pt x="2766" y="6997"/>
                  </a:lnTo>
                  <a:lnTo>
                    <a:pt x="2156" y="7648"/>
                  </a:lnTo>
                  <a:lnTo>
                    <a:pt x="1587" y="8339"/>
                  </a:lnTo>
                  <a:lnTo>
                    <a:pt x="1099" y="9112"/>
                  </a:lnTo>
                  <a:lnTo>
                    <a:pt x="692" y="9885"/>
                  </a:lnTo>
                  <a:lnTo>
                    <a:pt x="366" y="10699"/>
                  </a:lnTo>
                  <a:lnTo>
                    <a:pt x="244" y="11146"/>
                  </a:lnTo>
                  <a:lnTo>
                    <a:pt x="122" y="11553"/>
                  </a:lnTo>
                  <a:lnTo>
                    <a:pt x="82" y="11959"/>
                  </a:lnTo>
                  <a:lnTo>
                    <a:pt x="0" y="12407"/>
                  </a:lnTo>
                  <a:lnTo>
                    <a:pt x="0" y="12854"/>
                  </a:lnTo>
                  <a:lnTo>
                    <a:pt x="0" y="13261"/>
                  </a:lnTo>
                  <a:lnTo>
                    <a:pt x="41" y="13709"/>
                  </a:lnTo>
                  <a:lnTo>
                    <a:pt x="122" y="14115"/>
                  </a:lnTo>
                  <a:lnTo>
                    <a:pt x="244" y="14522"/>
                  </a:lnTo>
                  <a:lnTo>
                    <a:pt x="366" y="14929"/>
                  </a:lnTo>
                  <a:lnTo>
                    <a:pt x="529" y="15336"/>
                  </a:lnTo>
                  <a:lnTo>
                    <a:pt x="732" y="15742"/>
                  </a:lnTo>
                  <a:lnTo>
                    <a:pt x="1017" y="16190"/>
                  </a:lnTo>
                  <a:lnTo>
                    <a:pt x="1302" y="16597"/>
                  </a:lnTo>
                  <a:lnTo>
                    <a:pt x="1668" y="17003"/>
                  </a:lnTo>
                  <a:lnTo>
                    <a:pt x="1993" y="17369"/>
                  </a:lnTo>
                  <a:lnTo>
                    <a:pt x="2400" y="17695"/>
                  </a:lnTo>
                  <a:lnTo>
                    <a:pt x="2807" y="17980"/>
                  </a:lnTo>
                  <a:lnTo>
                    <a:pt x="3214" y="18264"/>
                  </a:lnTo>
                  <a:lnTo>
                    <a:pt x="3661" y="18549"/>
                  </a:lnTo>
                  <a:lnTo>
                    <a:pt x="4109" y="18793"/>
                  </a:lnTo>
                  <a:lnTo>
                    <a:pt x="4597" y="18996"/>
                  </a:lnTo>
                  <a:lnTo>
                    <a:pt x="5532" y="19363"/>
                  </a:lnTo>
                  <a:lnTo>
                    <a:pt x="6549" y="19607"/>
                  </a:lnTo>
                  <a:lnTo>
                    <a:pt x="7525" y="19810"/>
                  </a:lnTo>
                  <a:lnTo>
                    <a:pt x="8136" y="19891"/>
                  </a:lnTo>
                  <a:lnTo>
                    <a:pt x="8746" y="19932"/>
                  </a:lnTo>
                  <a:lnTo>
                    <a:pt x="10007" y="20013"/>
                  </a:lnTo>
                  <a:lnTo>
                    <a:pt x="11227" y="19973"/>
                  </a:lnTo>
                  <a:lnTo>
                    <a:pt x="12447" y="19891"/>
                  </a:lnTo>
                  <a:lnTo>
                    <a:pt x="14928" y="19688"/>
                  </a:lnTo>
                  <a:lnTo>
                    <a:pt x="16149" y="19566"/>
                  </a:lnTo>
                  <a:lnTo>
                    <a:pt x="17369" y="19485"/>
                  </a:lnTo>
                  <a:lnTo>
                    <a:pt x="18711" y="19444"/>
                  </a:lnTo>
                  <a:lnTo>
                    <a:pt x="20013" y="19485"/>
                  </a:lnTo>
                  <a:lnTo>
                    <a:pt x="22657" y="19566"/>
                  </a:lnTo>
                  <a:lnTo>
                    <a:pt x="23837" y="19647"/>
                  </a:lnTo>
                  <a:lnTo>
                    <a:pt x="25626" y="19647"/>
                  </a:lnTo>
                  <a:lnTo>
                    <a:pt x="26196" y="19607"/>
                  </a:lnTo>
                  <a:lnTo>
                    <a:pt x="26806" y="19525"/>
                  </a:lnTo>
                  <a:lnTo>
                    <a:pt x="27375" y="19403"/>
                  </a:lnTo>
                  <a:lnTo>
                    <a:pt x="27823" y="19281"/>
                  </a:lnTo>
                  <a:lnTo>
                    <a:pt x="28311" y="19118"/>
                  </a:lnTo>
                  <a:lnTo>
                    <a:pt x="28758" y="18915"/>
                  </a:lnTo>
                  <a:lnTo>
                    <a:pt x="29206" y="18712"/>
                  </a:lnTo>
                  <a:lnTo>
                    <a:pt x="29613" y="18508"/>
                  </a:lnTo>
                  <a:lnTo>
                    <a:pt x="30060" y="18264"/>
                  </a:lnTo>
                  <a:lnTo>
                    <a:pt x="30833" y="17695"/>
                  </a:lnTo>
                  <a:lnTo>
                    <a:pt x="31565" y="17044"/>
                  </a:lnTo>
                  <a:lnTo>
                    <a:pt x="32257" y="16352"/>
                  </a:lnTo>
                  <a:lnTo>
                    <a:pt x="32867" y="15580"/>
                  </a:lnTo>
                  <a:lnTo>
                    <a:pt x="33395" y="14766"/>
                  </a:lnTo>
                  <a:lnTo>
                    <a:pt x="33680" y="14278"/>
                  </a:lnTo>
                  <a:lnTo>
                    <a:pt x="33884" y="13749"/>
                  </a:lnTo>
                  <a:lnTo>
                    <a:pt x="34128" y="13261"/>
                  </a:lnTo>
                  <a:lnTo>
                    <a:pt x="34290" y="12732"/>
                  </a:lnTo>
                  <a:lnTo>
                    <a:pt x="34453" y="12204"/>
                  </a:lnTo>
                  <a:lnTo>
                    <a:pt x="34575" y="11634"/>
                  </a:lnTo>
                  <a:lnTo>
                    <a:pt x="34697" y="11105"/>
                  </a:lnTo>
                  <a:lnTo>
                    <a:pt x="34778" y="10536"/>
                  </a:lnTo>
                  <a:lnTo>
                    <a:pt x="34819" y="9966"/>
                  </a:lnTo>
                  <a:lnTo>
                    <a:pt x="34819" y="9438"/>
                  </a:lnTo>
                  <a:lnTo>
                    <a:pt x="34819" y="8868"/>
                  </a:lnTo>
                  <a:lnTo>
                    <a:pt x="34819" y="8299"/>
                  </a:lnTo>
                  <a:lnTo>
                    <a:pt x="34738" y="7729"/>
                  </a:lnTo>
                  <a:lnTo>
                    <a:pt x="34656" y="7200"/>
                  </a:lnTo>
                  <a:lnTo>
                    <a:pt x="34575" y="6631"/>
                  </a:lnTo>
                  <a:lnTo>
                    <a:pt x="34412" y="6102"/>
                  </a:lnTo>
                  <a:lnTo>
                    <a:pt x="34290" y="5533"/>
                  </a:lnTo>
                  <a:lnTo>
                    <a:pt x="34087" y="5004"/>
                  </a:lnTo>
                  <a:lnTo>
                    <a:pt x="33884" y="4475"/>
                  </a:lnTo>
                  <a:lnTo>
                    <a:pt x="33640" y="3946"/>
                  </a:lnTo>
                  <a:lnTo>
                    <a:pt x="33395" y="3499"/>
                  </a:lnTo>
                  <a:lnTo>
                    <a:pt x="33111" y="3051"/>
                  </a:lnTo>
                  <a:lnTo>
                    <a:pt x="32826" y="2604"/>
                  </a:lnTo>
                  <a:lnTo>
                    <a:pt x="32501" y="2238"/>
                  </a:lnTo>
                  <a:lnTo>
                    <a:pt x="32134" y="1831"/>
                  </a:lnTo>
                  <a:lnTo>
                    <a:pt x="31768" y="1465"/>
                  </a:lnTo>
                  <a:lnTo>
                    <a:pt x="31362" y="1180"/>
                  </a:lnTo>
                  <a:lnTo>
                    <a:pt x="30914" y="896"/>
                  </a:lnTo>
                  <a:lnTo>
                    <a:pt x="30426" y="611"/>
                  </a:lnTo>
                  <a:lnTo>
                    <a:pt x="29938" y="407"/>
                  </a:lnTo>
                  <a:lnTo>
                    <a:pt x="29450" y="285"/>
                  </a:lnTo>
                  <a:lnTo>
                    <a:pt x="28921" y="163"/>
                  </a:lnTo>
                  <a:lnTo>
                    <a:pt x="28392" y="82"/>
                  </a:lnTo>
                  <a:lnTo>
                    <a:pt x="27823" y="41"/>
                  </a:lnTo>
                  <a:lnTo>
                    <a:pt x="272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37"/>
            <p:cNvSpPr/>
            <p:nvPr/>
          </p:nvSpPr>
          <p:spPr>
            <a:xfrm rot="-10313485">
              <a:off x="639755" y="1131401"/>
              <a:ext cx="3180219" cy="1827941"/>
            </a:xfrm>
            <a:custGeom>
              <a:avLst/>
              <a:gdLst/>
              <a:ahLst/>
              <a:cxnLst/>
              <a:rect l="l" t="t" r="r" b="b"/>
              <a:pathLst>
                <a:path w="34820" h="20014" extrusionOk="0">
                  <a:moveTo>
                    <a:pt x="27294" y="1"/>
                  </a:moveTo>
                  <a:lnTo>
                    <a:pt x="26765" y="41"/>
                  </a:lnTo>
                  <a:lnTo>
                    <a:pt x="25626" y="123"/>
                  </a:lnTo>
                  <a:lnTo>
                    <a:pt x="24487" y="326"/>
                  </a:lnTo>
                  <a:lnTo>
                    <a:pt x="23348" y="529"/>
                  </a:lnTo>
                  <a:lnTo>
                    <a:pt x="22210" y="814"/>
                  </a:lnTo>
                  <a:lnTo>
                    <a:pt x="17044" y="1953"/>
                  </a:lnTo>
                  <a:lnTo>
                    <a:pt x="11878" y="3133"/>
                  </a:lnTo>
                  <a:lnTo>
                    <a:pt x="10698" y="3377"/>
                  </a:lnTo>
                  <a:lnTo>
                    <a:pt x="9559" y="3662"/>
                  </a:lnTo>
                  <a:lnTo>
                    <a:pt x="8380" y="3987"/>
                  </a:lnTo>
                  <a:lnTo>
                    <a:pt x="7281" y="4394"/>
                  </a:lnTo>
                  <a:lnTo>
                    <a:pt x="6264" y="4760"/>
                  </a:lnTo>
                  <a:lnTo>
                    <a:pt x="5288" y="5248"/>
                  </a:lnTo>
                  <a:lnTo>
                    <a:pt x="4353" y="5777"/>
                  </a:lnTo>
                  <a:lnTo>
                    <a:pt x="3905" y="6061"/>
                  </a:lnTo>
                  <a:lnTo>
                    <a:pt x="3458" y="6387"/>
                  </a:lnTo>
                  <a:lnTo>
                    <a:pt x="2766" y="6997"/>
                  </a:lnTo>
                  <a:lnTo>
                    <a:pt x="2156" y="7648"/>
                  </a:lnTo>
                  <a:lnTo>
                    <a:pt x="1587" y="8339"/>
                  </a:lnTo>
                  <a:lnTo>
                    <a:pt x="1099" y="9112"/>
                  </a:lnTo>
                  <a:lnTo>
                    <a:pt x="692" y="9885"/>
                  </a:lnTo>
                  <a:lnTo>
                    <a:pt x="366" y="10699"/>
                  </a:lnTo>
                  <a:lnTo>
                    <a:pt x="244" y="11146"/>
                  </a:lnTo>
                  <a:lnTo>
                    <a:pt x="122" y="11553"/>
                  </a:lnTo>
                  <a:lnTo>
                    <a:pt x="82" y="11959"/>
                  </a:lnTo>
                  <a:lnTo>
                    <a:pt x="0" y="12407"/>
                  </a:lnTo>
                  <a:lnTo>
                    <a:pt x="0" y="12854"/>
                  </a:lnTo>
                  <a:lnTo>
                    <a:pt x="0" y="13261"/>
                  </a:lnTo>
                  <a:lnTo>
                    <a:pt x="41" y="13709"/>
                  </a:lnTo>
                  <a:lnTo>
                    <a:pt x="122" y="14115"/>
                  </a:lnTo>
                  <a:lnTo>
                    <a:pt x="244" y="14522"/>
                  </a:lnTo>
                  <a:lnTo>
                    <a:pt x="366" y="14929"/>
                  </a:lnTo>
                  <a:lnTo>
                    <a:pt x="529" y="15336"/>
                  </a:lnTo>
                  <a:lnTo>
                    <a:pt x="732" y="15742"/>
                  </a:lnTo>
                  <a:lnTo>
                    <a:pt x="1017" y="16190"/>
                  </a:lnTo>
                  <a:lnTo>
                    <a:pt x="1302" y="16597"/>
                  </a:lnTo>
                  <a:lnTo>
                    <a:pt x="1668" y="17003"/>
                  </a:lnTo>
                  <a:lnTo>
                    <a:pt x="1993" y="17369"/>
                  </a:lnTo>
                  <a:lnTo>
                    <a:pt x="2400" y="17695"/>
                  </a:lnTo>
                  <a:lnTo>
                    <a:pt x="2807" y="17980"/>
                  </a:lnTo>
                  <a:lnTo>
                    <a:pt x="3214" y="18264"/>
                  </a:lnTo>
                  <a:lnTo>
                    <a:pt x="3661" y="18549"/>
                  </a:lnTo>
                  <a:lnTo>
                    <a:pt x="4109" y="18793"/>
                  </a:lnTo>
                  <a:lnTo>
                    <a:pt x="4597" y="18996"/>
                  </a:lnTo>
                  <a:lnTo>
                    <a:pt x="5532" y="19363"/>
                  </a:lnTo>
                  <a:lnTo>
                    <a:pt x="6549" y="19607"/>
                  </a:lnTo>
                  <a:lnTo>
                    <a:pt x="7525" y="19810"/>
                  </a:lnTo>
                  <a:lnTo>
                    <a:pt x="8136" y="19891"/>
                  </a:lnTo>
                  <a:lnTo>
                    <a:pt x="8746" y="19932"/>
                  </a:lnTo>
                  <a:lnTo>
                    <a:pt x="10007" y="20013"/>
                  </a:lnTo>
                  <a:lnTo>
                    <a:pt x="11227" y="19973"/>
                  </a:lnTo>
                  <a:lnTo>
                    <a:pt x="12447" y="19891"/>
                  </a:lnTo>
                  <a:lnTo>
                    <a:pt x="14928" y="19688"/>
                  </a:lnTo>
                  <a:lnTo>
                    <a:pt x="16149" y="19566"/>
                  </a:lnTo>
                  <a:lnTo>
                    <a:pt x="17369" y="19485"/>
                  </a:lnTo>
                  <a:lnTo>
                    <a:pt x="18711" y="19444"/>
                  </a:lnTo>
                  <a:lnTo>
                    <a:pt x="20013" y="19485"/>
                  </a:lnTo>
                  <a:lnTo>
                    <a:pt x="22657" y="19566"/>
                  </a:lnTo>
                  <a:lnTo>
                    <a:pt x="23837" y="19647"/>
                  </a:lnTo>
                  <a:lnTo>
                    <a:pt x="25626" y="19647"/>
                  </a:lnTo>
                  <a:lnTo>
                    <a:pt x="26196" y="19607"/>
                  </a:lnTo>
                  <a:lnTo>
                    <a:pt x="26806" y="19525"/>
                  </a:lnTo>
                  <a:lnTo>
                    <a:pt x="27375" y="19403"/>
                  </a:lnTo>
                  <a:lnTo>
                    <a:pt x="27823" y="19281"/>
                  </a:lnTo>
                  <a:lnTo>
                    <a:pt x="28311" y="19118"/>
                  </a:lnTo>
                  <a:lnTo>
                    <a:pt x="28758" y="18915"/>
                  </a:lnTo>
                  <a:lnTo>
                    <a:pt x="29206" y="18712"/>
                  </a:lnTo>
                  <a:lnTo>
                    <a:pt x="29613" y="18508"/>
                  </a:lnTo>
                  <a:lnTo>
                    <a:pt x="30060" y="18264"/>
                  </a:lnTo>
                  <a:lnTo>
                    <a:pt x="30833" y="17695"/>
                  </a:lnTo>
                  <a:lnTo>
                    <a:pt x="31565" y="17044"/>
                  </a:lnTo>
                  <a:lnTo>
                    <a:pt x="32257" y="16352"/>
                  </a:lnTo>
                  <a:lnTo>
                    <a:pt x="32867" y="15580"/>
                  </a:lnTo>
                  <a:lnTo>
                    <a:pt x="33395" y="14766"/>
                  </a:lnTo>
                  <a:lnTo>
                    <a:pt x="33680" y="14278"/>
                  </a:lnTo>
                  <a:lnTo>
                    <a:pt x="33884" y="13749"/>
                  </a:lnTo>
                  <a:lnTo>
                    <a:pt x="34128" y="13261"/>
                  </a:lnTo>
                  <a:lnTo>
                    <a:pt x="34290" y="12732"/>
                  </a:lnTo>
                  <a:lnTo>
                    <a:pt x="34453" y="12204"/>
                  </a:lnTo>
                  <a:lnTo>
                    <a:pt x="34575" y="11634"/>
                  </a:lnTo>
                  <a:lnTo>
                    <a:pt x="34697" y="11105"/>
                  </a:lnTo>
                  <a:lnTo>
                    <a:pt x="34778" y="10536"/>
                  </a:lnTo>
                  <a:lnTo>
                    <a:pt x="34819" y="9966"/>
                  </a:lnTo>
                  <a:lnTo>
                    <a:pt x="34819" y="9438"/>
                  </a:lnTo>
                  <a:lnTo>
                    <a:pt x="34819" y="8868"/>
                  </a:lnTo>
                  <a:lnTo>
                    <a:pt x="34819" y="8299"/>
                  </a:lnTo>
                  <a:lnTo>
                    <a:pt x="34738" y="7729"/>
                  </a:lnTo>
                  <a:lnTo>
                    <a:pt x="34656" y="7200"/>
                  </a:lnTo>
                  <a:lnTo>
                    <a:pt x="34575" y="6631"/>
                  </a:lnTo>
                  <a:lnTo>
                    <a:pt x="34412" y="6102"/>
                  </a:lnTo>
                  <a:lnTo>
                    <a:pt x="34290" y="5533"/>
                  </a:lnTo>
                  <a:lnTo>
                    <a:pt x="34087" y="5004"/>
                  </a:lnTo>
                  <a:lnTo>
                    <a:pt x="33884" y="4475"/>
                  </a:lnTo>
                  <a:lnTo>
                    <a:pt x="33640" y="3946"/>
                  </a:lnTo>
                  <a:lnTo>
                    <a:pt x="33395" y="3499"/>
                  </a:lnTo>
                  <a:lnTo>
                    <a:pt x="33111" y="3051"/>
                  </a:lnTo>
                  <a:lnTo>
                    <a:pt x="32826" y="2604"/>
                  </a:lnTo>
                  <a:lnTo>
                    <a:pt x="32501" y="2238"/>
                  </a:lnTo>
                  <a:lnTo>
                    <a:pt x="32134" y="1831"/>
                  </a:lnTo>
                  <a:lnTo>
                    <a:pt x="31768" y="1465"/>
                  </a:lnTo>
                  <a:lnTo>
                    <a:pt x="31362" y="1180"/>
                  </a:lnTo>
                  <a:lnTo>
                    <a:pt x="30914" y="896"/>
                  </a:lnTo>
                  <a:lnTo>
                    <a:pt x="30426" y="611"/>
                  </a:lnTo>
                  <a:lnTo>
                    <a:pt x="29938" y="407"/>
                  </a:lnTo>
                  <a:lnTo>
                    <a:pt x="29450" y="285"/>
                  </a:lnTo>
                  <a:lnTo>
                    <a:pt x="28921" y="163"/>
                  </a:lnTo>
                  <a:lnTo>
                    <a:pt x="28392" y="82"/>
                  </a:lnTo>
                  <a:lnTo>
                    <a:pt x="27823" y="41"/>
                  </a:lnTo>
                  <a:lnTo>
                    <a:pt x="272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3" name="Google Shape;1213;p37"/>
          <p:cNvGrpSpPr/>
          <p:nvPr/>
        </p:nvGrpSpPr>
        <p:grpSpPr>
          <a:xfrm rot="10800000">
            <a:off x="804445" y="2617308"/>
            <a:ext cx="3572226" cy="2000796"/>
            <a:chOff x="526736" y="916254"/>
            <a:chExt cx="4031857" cy="2258235"/>
          </a:xfrm>
        </p:grpSpPr>
        <p:sp>
          <p:nvSpPr>
            <p:cNvPr id="1214" name="Google Shape;1214;p37"/>
            <p:cNvSpPr/>
            <p:nvPr/>
          </p:nvSpPr>
          <p:spPr>
            <a:xfrm rot="10313485" flipH="1">
              <a:off x="1265357" y="1131401"/>
              <a:ext cx="3180219" cy="1827941"/>
            </a:xfrm>
            <a:custGeom>
              <a:avLst/>
              <a:gdLst/>
              <a:ahLst/>
              <a:cxnLst/>
              <a:rect l="l" t="t" r="r" b="b"/>
              <a:pathLst>
                <a:path w="34820" h="20014" extrusionOk="0">
                  <a:moveTo>
                    <a:pt x="27294" y="1"/>
                  </a:moveTo>
                  <a:lnTo>
                    <a:pt x="26765" y="41"/>
                  </a:lnTo>
                  <a:lnTo>
                    <a:pt x="25626" y="123"/>
                  </a:lnTo>
                  <a:lnTo>
                    <a:pt x="24487" y="326"/>
                  </a:lnTo>
                  <a:lnTo>
                    <a:pt x="23348" y="529"/>
                  </a:lnTo>
                  <a:lnTo>
                    <a:pt x="22210" y="814"/>
                  </a:lnTo>
                  <a:lnTo>
                    <a:pt x="17044" y="1953"/>
                  </a:lnTo>
                  <a:lnTo>
                    <a:pt x="11878" y="3133"/>
                  </a:lnTo>
                  <a:lnTo>
                    <a:pt x="10698" y="3377"/>
                  </a:lnTo>
                  <a:lnTo>
                    <a:pt x="9559" y="3662"/>
                  </a:lnTo>
                  <a:lnTo>
                    <a:pt x="8380" y="3987"/>
                  </a:lnTo>
                  <a:lnTo>
                    <a:pt x="7281" y="4394"/>
                  </a:lnTo>
                  <a:lnTo>
                    <a:pt x="6264" y="4760"/>
                  </a:lnTo>
                  <a:lnTo>
                    <a:pt x="5288" y="5248"/>
                  </a:lnTo>
                  <a:lnTo>
                    <a:pt x="4353" y="5777"/>
                  </a:lnTo>
                  <a:lnTo>
                    <a:pt x="3905" y="6061"/>
                  </a:lnTo>
                  <a:lnTo>
                    <a:pt x="3458" y="6387"/>
                  </a:lnTo>
                  <a:lnTo>
                    <a:pt x="2766" y="6997"/>
                  </a:lnTo>
                  <a:lnTo>
                    <a:pt x="2156" y="7648"/>
                  </a:lnTo>
                  <a:lnTo>
                    <a:pt x="1587" y="8339"/>
                  </a:lnTo>
                  <a:lnTo>
                    <a:pt x="1099" y="9112"/>
                  </a:lnTo>
                  <a:lnTo>
                    <a:pt x="692" y="9885"/>
                  </a:lnTo>
                  <a:lnTo>
                    <a:pt x="366" y="10699"/>
                  </a:lnTo>
                  <a:lnTo>
                    <a:pt x="244" y="11146"/>
                  </a:lnTo>
                  <a:lnTo>
                    <a:pt x="122" y="11553"/>
                  </a:lnTo>
                  <a:lnTo>
                    <a:pt x="82" y="11959"/>
                  </a:lnTo>
                  <a:lnTo>
                    <a:pt x="0" y="12407"/>
                  </a:lnTo>
                  <a:lnTo>
                    <a:pt x="0" y="12854"/>
                  </a:lnTo>
                  <a:lnTo>
                    <a:pt x="0" y="13261"/>
                  </a:lnTo>
                  <a:lnTo>
                    <a:pt x="41" y="13709"/>
                  </a:lnTo>
                  <a:lnTo>
                    <a:pt x="122" y="14115"/>
                  </a:lnTo>
                  <a:lnTo>
                    <a:pt x="244" y="14522"/>
                  </a:lnTo>
                  <a:lnTo>
                    <a:pt x="366" y="14929"/>
                  </a:lnTo>
                  <a:lnTo>
                    <a:pt x="529" y="15336"/>
                  </a:lnTo>
                  <a:lnTo>
                    <a:pt x="732" y="15742"/>
                  </a:lnTo>
                  <a:lnTo>
                    <a:pt x="1017" y="16190"/>
                  </a:lnTo>
                  <a:lnTo>
                    <a:pt x="1302" y="16597"/>
                  </a:lnTo>
                  <a:lnTo>
                    <a:pt x="1668" y="17003"/>
                  </a:lnTo>
                  <a:lnTo>
                    <a:pt x="1993" y="17369"/>
                  </a:lnTo>
                  <a:lnTo>
                    <a:pt x="2400" y="17695"/>
                  </a:lnTo>
                  <a:lnTo>
                    <a:pt x="2807" y="17980"/>
                  </a:lnTo>
                  <a:lnTo>
                    <a:pt x="3214" y="18264"/>
                  </a:lnTo>
                  <a:lnTo>
                    <a:pt x="3661" y="18549"/>
                  </a:lnTo>
                  <a:lnTo>
                    <a:pt x="4109" y="18793"/>
                  </a:lnTo>
                  <a:lnTo>
                    <a:pt x="4597" y="18996"/>
                  </a:lnTo>
                  <a:lnTo>
                    <a:pt x="5532" y="19363"/>
                  </a:lnTo>
                  <a:lnTo>
                    <a:pt x="6549" y="19607"/>
                  </a:lnTo>
                  <a:lnTo>
                    <a:pt x="7525" y="19810"/>
                  </a:lnTo>
                  <a:lnTo>
                    <a:pt x="8136" y="19891"/>
                  </a:lnTo>
                  <a:lnTo>
                    <a:pt x="8746" y="19932"/>
                  </a:lnTo>
                  <a:lnTo>
                    <a:pt x="10007" y="20013"/>
                  </a:lnTo>
                  <a:lnTo>
                    <a:pt x="11227" y="19973"/>
                  </a:lnTo>
                  <a:lnTo>
                    <a:pt x="12447" y="19891"/>
                  </a:lnTo>
                  <a:lnTo>
                    <a:pt x="14928" y="19688"/>
                  </a:lnTo>
                  <a:lnTo>
                    <a:pt x="16149" y="19566"/>
                  </a:lnTo>
                  <a:lnTo>
                    <a:pt x="17369" y="19485"/>
                  </a:lnTo>
                  <a:lnTo>
                    <a:pt x="18711" y="19444"/>
                  </a:lnTo>
                  <a:lnTo>
                    <a:pt x="20013" y="19485"/>
                  </a:lnTo>
                  <a:lnTo>
                    <a:pt x="22657" y="19566"/>
                  </a:lnTo>
                  <a:lnTo>
                    <a:pt x="23837" y="19647"/>
                  </a:lnTo>
                  <a:lnTo>
                    <a:pt x="25626" y="19647"/>
                  </a:lnTo>
                  <a:lnTo>
                    <a:pt x="26196" y="19607"/>
                  </a:lnTo>
                  <a:lnTo>
                    <a:pt x="26806" y="19525"/>
                  </a:lnTo>
                  <a:lnTo>
                    <a:pt x="27375" y="19403"/>
                  </a:lnTo>
                  <a:lnTo>
                    <a:pt x="27823" y="19281"/>
                  </a:lnTo>
                  <a:lnTo>
                    <a:pt x="28311" y="19118"/>
                  </a:lnTo>
                  <a:lnTo>
                    <a:pt x="28758" y="18915"/>
                  </a:lnTo>
                  <a:lnTo>
                    <a:pt x="29206" y="18712"/>
                  </a:lnTo>
                  <a:lnTo>
                    <a:pt x="29613" y="18508"/>
                  </a:lnTo>
                  <a:lnTo>
                    <a:pt x="30060" y="18264"/>
                  </a:lnTo>
                  <a:lnTo>
                    <a:pt x="30833" y="17695"/>
                  </a:lnTo>
                  <a:lnTo>
                    <a:pt x="31565" y="17044"/>
                  </a:lnTo>
                  <a:lnTo>
                    <a:pt x="32257" y="16352"/>
                  </a:lnTo>
                  <a:lnTo>
                    <a:pt x="32867" y="15580"/>
                  </a:lnTo>
                  <a:lnTo>
                    <a:pt x="33395" y="14766"/>
                  </a:lnTo>
                  <a:lnTo>
                    <a:pt x="33680" y="14278"/>
                  </a:lnTo>
                  <a:lnTo>
                    <a:pt x="33884" y="13749"/>
                  </a:lnTo>
                  <a:lnTo>
                    <a:pt x="34128" y="13261"/>
                  </a:lnTo>
                  <a:lnTo>
                    <a:pt x="34290" y="12732"/>
                  </a:lnTo>
                  <a:lnTo>
                    <a:pt x="34453" y="12204"/>
                  </a:lnTo>
                  <a:lnTo>
                    <a:pt x="34575" y="11634"/>
                  </a:lnTo>
                  <a:lnTo>
                    <a:pt x="34697" y="11105"/>
                  </a:lnTo>
                  <a:lnTo>
                    <a:pt x="34778" y="10536"/>
                  </a:lnTo>
                  <a:lnTo>
                    <a:pt x="34819" y="9966"/>
                  </a:lnTo>
                  <a:lnTo>
                    <a:pt x="34819" y="9438"/>
                  </a:lnTo>
                  <a:lnTo>
                    <a:pt x="34819" y="8868"/>
                  </a:lnTo>
                  <a:lnTo>
                    <a:pt x="34819" y="8299"/>
                  </a:lnTo>
                  <a:lnTo>
                    <a:pt x="34738" y="7729"/>
                  </a:lnTo>
                  <a:lnTo>
                    <a:pt x="34656" y="7200"/>
                  </a:lnTo>
                  <a:lnTo>
                    <a:pt x="34575" y="6631"/>
                  </a:lnTo>
                  <a:lnTo>
                    <a:pt x="34412" y="6102"/>
                  </a:lnTo>
                  <a:lnTo>
                    <a:pt x="34290" y="5533"/>
                  </a:lnTo>
                  <a:lnTo>
                    <a:pt x="34087" y="5004"/>
                  </a:lnTo>
                  <a:lnTo>
                    <a:pt x="33884" y="4475"/>
                  </a:lnTo>
                  <a:lnTo>
                    <a:pt x="33640" y="3946"/>
                  </a:lnTo>
                  <a:lnTo>
                    <a:pt x="33395" y="3499"/>
                  </a:lnTo>
                  <a:lnTo>
                    <a:pt x="33111" y="3051"/>
                  </a:lnTo>
                  <a:lnTo>
                    <a:pt x="32826" y="2604"/>
                  </a:lnTo>
                  <a:lnTo>
                    <a:pt x="32501" y="2238"/>
                  </a:lnTo>
                  <a:lnTo>
                    <a:pt x="32134" y="1831"/>
                  </a:lnTo>
                  <a:lnTo>
                    <a:pt x="31768" y="1465"/>
                  </a:lnTo>
                  <a:lnTo>
                    <a:pt x="31362" y="1180"/>
                  </a:lnTo>
                  <a:lnTo>
                    <a:pt x="30914" y="896"/>
                  </a:lnTo>
                  <a:lnTo>
                    <a:pt x="30426" y="611"/>
                  </a:lnTo>
                  <a:lnTo>
                    <a:pt x="29938" y="407"/>
                  </a:lnTo>
                  <a:lnTo>
                    <a:pt x="29450" y="285"/>
                  </a:lnTo>
                  <a:lnTo>
                    <a:pt x="28921" y="163"/>
                  </a:lnTo>
                  <a:lnTo>
                    <a:pt x="28392" y="82"/>
                  </a:lnTo>
                  <a:lnTo>
                    <a:pt x="27823" y="41"/>
                  </a:lnTo>
                  <a:lnTo>
                    <a:pt x="272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37"/>
            <p:cNvSpPr/>
            <p:nvPr/>
          </p:nvSpPr>
          <p:spPr>
            <a:xfrm rot="-10313485">
              <a:off x="639755" y="1131401"/>
              <a:ext cx="3180219" cy="1827941"/>
            </a:xfrm>
            <a:custGeom>
              <a:avLst/>
              <a:gdLst/>
              <a:ahLst/>
              <a:cxnLst/>
              <a:rect l="l" t="t" r="r" b="b"/>
              <a:pathLst>
                <a:path w="34820" h="20014" extrusionOk="0">
                  <a:moveTo>
                    <a:pt x="27294" y="1"/>
                  </a:moveTo>
                  <a:lnTo>
                    <a:pt x="26765" y="41"/>
                  </a:lnTo>
                  <a:lnTo>
                    <a:pt x="25626" y="123"/>
                  </a:lnTo>
                  <a:lnTo>
                    <a:pt x="24487" y="326"/>
                  </a:lnTo>
                  <a:lnTo>
                    <a:pt x="23348" y="529"/>
                  </a:lnTo>
                  <a:lnTo>
                    <a:pt x="22210" y="814"/>
                  </a:lnTo>
                  <a:lnTo>
                    <a:pt x="17044" y="1953"/>
                  </a:lnTo>
                  <a:lnTo>
                    <a:pt x="11878" y="3133"/>
                  </a:lnTo>
                  <a:lnTo>
                    <a:pt x="10698" y="3377"/>
                  </a:lnTo>
                  <a:lnTo>
                    <a:pt x="9559" y="3662"/>
                  </a:lnTo>
                  <a:lnTo>
                    <a:pt x="8380" y="3987"/>
                  </a:lnTo>
                  <a:lnTo>
                    <a:pt x="7281" y="4394"/>
                  </a:lnTo>
                  <a:lnTo>
                    <a:pt x="6264" y="4760"/>
                  </a:lnTo>
                  <a:lnTo>
                    <a:pt x="5288" y="5248"/>
                  </a:lnTo>
                  <a:lnTo>
                    <a:pt x="4353" y="5777"/>
                  </a:lnTo>
                  <a:lnTo>
                    <a:pt x="3905" y="6061"/>
                  </a:lnTo>
                  <a:lnTo>
                    <a:pt x="3458" y="6387"/>
                  </a:lnTo>
                  <a:lnTo>
                    <a:pt x="2766" y="6997"/>
                  </a:lnTo>
                  <a:lnTo>
                    <a:pt x="2156" y="7648"/>
                  </a:lnTo>
                  <a:lnTo>
                    <a:pt x="1587" y="8339"/>
                  </a:lnTo>
                  <a:lnTo>
                    <a:pt x="1099" y="9112"/>
                  </a:lnTo>
                  <a:lnTo>
                    <a:pt x="692" y="9885"/>
                  </a:lnTo>
                  <a:lnTo>
                    <a:pt x="366" y="10699"/>
                  </a:lnTo>
                  <a:lnTo>
                    <a:pt x="244" y="11146"/>
                  </a:lnTo>
                  <a:lnTo>
                    <a:pt x="122" y="11553"/>
                  </a:lnTo>
                  <a:lnTo>
                    <a:pt x="82" y="11959"/>
                  </a:lnTo>
                  <a:lnTo>
                    <a:pt x="0" y="12407"/>
                  </a:lnTo>
                  <a:lnTo>
                    <a:pt x="0" y="12854"/>
                  </a:lnTo>
                  <a:lnTo>
                    <a:pt x="0" y="13261"/>
                  </a:lnTo>
                  <a:lnTo>
                    <a:pt x="41" y="13709"/>
                  </a:lnTo>
                  <a:lnTo>
                    <a:pt x="122" y="14115"/>
                  </a:lnTo>
                  <a:lnTo>
                    <a:pt x="244" y="14522"/>
                  </a:lnTo>
                  <a:lnTo>
                    <a:pt x="366" y="14929"/>
                  </a:lnTo>
                  <a:lnTo>
                    <a:pt x="529" y="15336"/>
                  </a:lnTo>
                  <a:lnTo>
                    <a:pt x="732" y="15742"/>
                  </a:lnTo>
                  <a:lnTo>
                    <a:pt x="1017" y="16190"/>
                  </a:lnTo>
                  <a:lnTo>
                    <a:pt x="1302" y="16597"/>
                  </a:lnTo>
                  <a:lnTo>
                    <a:pt x="1668" y="17003"/>
                  </a:lnTo>
                  <a:lnTo>
                    <a:pt x="1993" y="17369"/>
                  </a:lnTo>
                  <a:lnTo>
                    <a:pt x="2400" y="17695"/>
                  </a:lnTo>
                  <a:lnTo>
                    <a:pt x="2807" y="17980"/>
                  </a:lnTo>
                  <a:lnTo>
                    <a:pt x="3214" y="18264"/>
                  </a:lnTo>
                  <a:lnTo>
                    <a:pt x="3661" y="18549"/>
                  </a:lnTo>
                  <a:lnTo>
                    <a:pt x="4109" y="18793"/>
                  </a:lnTo>
                  <a:lnTo>
                    <a:pt x="4597" y="18996"/>
                  </a:lnTo>
                  <a:lnTo>
                    <a:pt x="5532" y="19363"/>
                  </a:lnTo>
                  <a:lnTo>
                    <a:pt x="6549" y="19607"/>
                  </a:lnTo>
                  <a:lnTo>
                    <a:pt x="7525" y="19810"/>
                  </a:lnTo>
                  <a:lnTo>
                    <a:pt x="8136" y="19891"/>
                  </a:lnTo>
                  <a:lnTo>
                    <a:pt x="8746" y="19932"/>
                  </a:lnTo>
                  <a:lnTo>
                    <a:pt x="10007" y="20013"/>
                  </a:lnTo>
                  <a:lnTo>
                    <a:pt x="11227" y="19973"/>
                  </a:lnTo>
                  <a:lnTo>
                    <a:pt x="12447" y="19891"/>
                  </a:lnTo>
                  <a:lnTo>
                    <a:pt x="14928" y="19688"/>
                  </a:lnTo>
                  <a:lnTo>
                    <a:pt x="16149" y="19566"/>
                  </a:lnTo>
                  <a:lnTo>
                    <a:pt x="17369" y="19485"/>
                  </a:lnTo>
                  <a:lnTo>
                    <a:pt x="18711" y="19444"/>
                  </a:lnTo>
                  <a:lnTo>
                    <a:pt x="20013" y="19485"/>
                  </a:lnTo>
                  <a:lnTo>
                    <a:pt x="22657" y="19566"/>
                  </a:lnTo>
                  <a:lnTo>
                    <a:pt x="23837" y="19647"/>
                  </a:lnTo>
                  <a:lnTo>
                    <a:pt x="25626" y="19647"/>
                  </a:lnTo>
                  <a:lnTo>
                    <a:pt x="26196" y="19607"/>
                  </a:lnTo>
                  <a:lnTo>
                    <a:pt x="26806" y="19525"/>
                  </a:lnTo>
                  <a:lnTo>
                    <a:pt x="27375" y="19403"/>
                  </a:lnTo>
                  <a:lnTo>
                    <a:pt x="27823" y="19281"/>
                  </a:lnTo>
                  <a:lnTo>
                    <a:pt x="28311" y="19118"/>
                  </a:lnTo>
                  <a:lnTo>
                    <a:pt x="28758" y="18915"/>
                  </a:lnTo>
                  <a:lnTo>
                    <a:pt x="29206" y="18712"/>
                  </a:lnTo>
                  <a:lnTo>
                    <a:pt x="29613" y="18508"/>
                  </a:lnTo>
                  <a:lnTo>
                    <a:pt x="30060" y="18264"/>
                  </a:lnTo>
                  <a:lnTo>
                    <a:pt x="30833" y="17695"/>
                  </a:lnTo>
                  <a:lnTo>
                    <a:pt x="31565" y="17044"/>
                  </a:lnTo>
                  <a:lnTo>
                    <a:pt x="32257" y="16352"/>
                  </a:lnTo>
                  <a:lnTo>
                    <a:pt x="32867" y="15580"/>
                  </a:lnTo>
                  <a:lnTo>
                    <a:pt x="33395" y="14766"/>
                  </a:lnTo>
                  <a:lnTo>
                    <a:pt x="33680" y="14278"/>
                  </a:lnTo>
                  <a:lnTo>
                    <a:pt x="33884" y="13749"/>
                  </a:lnTo>
                  <a:lnTo>
                    <a:pt x="34128" y="13261"/>
                  </a:lnTo>
                  <a:lnTo>
                    <a:pt x="34290" y="12732"/>
                  </a:lnTo>
                  <a:lnTo>
                    <a:pt x="34453" y="12204"/>
                  </a:lnTo>
                  <a:lnTo>
                    <a:pt x="34575" y="11634"/>
                  </a:lnTo>
                  <a:lnTo>
                    <a:pt x="34697" y="11105"/>
                  </a:lnTo>
                  <a:lnTo>
                    <a:pt x="34778" y="10536"/>
                  </a:lnTo>
                  <a:lnTo>
                    <a:pt x="34819" y="9966"/>
                  </a:lnTo>
                  <a:lnTo>
                    <a:pt x="34819" y="9438"/>
                  </a:lnTo>
                  <a:lnTo>
                    <a:pt x="34819" y="8868"/>
                  </a:lnTo>
                  <a:lnTo>
                    <a:pt x="34819" y="8299"/>
                  </a:lnTo>
                  <a:lnTo>
                    <a:pt x="34738" y="7729"/>
                  </a:lnTo>
                  <a:lnTo>
                    <a:pt x="34656" y="7200"/>
                  </a:lnTo>
                  <a:lnTo>
                    <a:pt x="34575" y="6631"/>
                  </a:lnTo>
                  <a:lnTo>
                    <a:pt x="34412" y="6102"/>
                  </a:lnTo>
                  <a:lnTo>
                    <a:pt x="34290" y="5533"/>
                  </a:lnTo>
                  <a:lnTo>
                    <a:pt x="34087" y="5004"/>
                  </a:lnTo>
                  <a:lnTo>
                    <a:pt x="33884" y="4475"/>
                  </a:lnTo>
                  <a:lnTo>
                    <a:pt x="33640" y="3946"/>
                  </a:lnTo>
                  <a:lnTo>
                    <a:pt x="33395" y="3499"/>
                  </a:lnTo>
                  <a:lnTo>
                    <a:pt x="33111" y="3051"/>
                  </a:lnTo>
                  <a:lnTo>
                    <a:pt x="32826" y="2604"/>
                  </a:lnTo>
                  <a:lnTo>
                    <a:pt x="32501" y="2238"/>
                  </a:lnTo>
                  <a:lnTo>
                    <a:pt x="32134" y="1831"/>
                  </a:lnTo>
                  <a:lnTo>
                    <a:pt x="31768" y="1465"/>
                  </a:lnTo>
                  <a:lnTo>
                    <a:pt x="31362" y="1180"/>
                  </a:lnTo>
                  <a:lnTo>
                    <a:pt x="30914" y="896"/>
                  </a:lnTo>
                  <a:lnTo>
                    <a:pt x="30426" y="611"/>
                  </a:lnTo>
                  <a:lnTo>
                    <a:pt x="29938" y="407"/>
                  </a:lnTo>
                  <a:lnTo>
                    <a:pt x="29450" y="285"/>
                  </a:lnTo>
                  <a:lnTo>
                    <a:pt x="28921" y="163"/>
                  </a:lnTo>
                  <a:lnTo>
                    <a:pt x="28392" y="82"/>
                  </a:lnTo>
                  <a:lnTo>
                    <a:pt x="27823" y="41"/>
                  </a:lnTo>
                  <a:lnTo>
                    <a:pt x="272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6" name="Google Shape;1216;p37"/>
          <p:cNvGrpSpPr/>
          <p:nvPr/>
        </p:nvGrpSpPr>
        <p:grpSpPr>
          <a:xfrm>
            <a:off x="804446" y="1053921"/>
            <a:ext cx="3572226" cy="2000796"/>
            <a:chOff x="526736" y="916254"/>
            <a:chExt cx="4031857" cy="2258235"/>
          </a:xfrm>
        </p:grpSpPr>
        <p:sp>
          <p:nvSpPr>
            <p:cNvPr id="1217" name="Google Shape;1217;p37"/>
            <p:cNvSpPr/>
            <p:nvPr/>
          </p:nvSpPr>
          <p:spPr>
            <a:xfrm rot="10313485" flipH="1">
              <a:off x="1265357" y="1131401"/>
              <a:ext cx="3180219" cy="1827941"/>
            </a:xfrm>
            <a:custGeom>
              <a:avLst/>
              <a:gdLst/>
              <a:ahLst/>
              <a:cxnLst/>
              <a:rect l="l" t="t" r="r" b="b"/>
              <a:pathLst>
                <a:path w="34820" h="20014" extrusionOk="0">
                  <a:moveTo>
                    <a:pt x="27294" y="1"/>
                  </a:moveTo>
                  <a:lnTo>
                    <a:pt x="26765" y="41"/>
                  </a:lnTo>
                  <a:lnTo>
                    <a:pt x="25626" y="123"/>
                  </a:lnTo>
                  <a:lnTo>
                    <a:pt x="24487" y="326"/>
                  </a:lnTo>
                  <a:lnTo>
                    <a:pt x="23348" y="529"/>
                  </a:lnTo>
                  <a:lnTo>
                    <a:pt x="22210" y="814"/>
                  </a:lnTo>
                  <a:lnTo>
                    <a:pt x="17044" y="1953"/>
                  </a:lnTo>
                  <a:lnTo>
                    <a:pt x="11878" y="3133"/>
                  </a:lnTo>
                  <a:lnTo>
                    <a:pt x="10698" y="3377"/>
                  </a:lnTo>
                  <a:lnTo>
                    <a:pt x="9559" y="3662"/>
                  </a:lnTo>
                  <a:lnTo>
                    <a:pt x="8380" y="3987"/>
                  </a:lnTo>
                  <a:lnTo>
                    <a:pt x="7281" y="4394"/>
                  </a:lnTo>
                  <a:lnTo>
                    <a:pt x="6264" y="4760"/>
                  </a:lnTo>
                  <a:lnTo>
                    <a:pt x="5288" y="5248"/>
                  </a:lnTo>
                  <a:lnTo>
                    <a:pt x="4353" y="5777"/>
                  </a:lnTo>
                  <a:lnTo>
                    <a:pt x="3905" y="6061"/>
                  </a:lnTo>
                  <a:lnTo>
                    <a:pt x="3458" y="6387"/>
                  </a:lnTo>
                  <a:lnTo>
                    <a:pt x="2766" y="6997"/>
                  </a:lnTo>
                  <a:lnTo>
                    <a:pt x="2156" y="7648"/>
                  </a:lnTo>
                  <a:lnTo>
                    <a:pt x="1587" y="8339"/>
                  </a:lnTo>
                  <a:lnTo>
                    <a:pt x="1099" y="9112"/>
                  </a:lnTo>
                  <a:lnTo>
                    <a:pt x="692" y="9885"/>
                  </a:lnTo>
                  <a:lnTo>
                    <a:pt x="366" y="10699"/>
                  </a:lnTo>
                  <a:lnTo>
                    <a:pt x="244" y="11146"/>
                  </a:lnTo>
                  <a:lnTo>
                    <a:pt x="122" y="11553"/>
                  </a:lnTo>
                  <a:lnTo>
                    <a:pt x="82" y="11959"/>
                  </a:lnTo>
                  <a:lnTo>
                    <a:pt x="0" y="12407"/>
                  </a:lnTo>
                  <a:lnTo>
                    <a:pt x="0" y="12854"/>
                  </a:lnTo>
                  <a:lnTo>
                    <a:pt x="0" y="13261"/>
                  </a:lnTo>
                  <a:lnTo>
                    <a:pt x="41" y="13709"/>
                  </a:lnTo>
                  <a:lnTo>
                    <a:pt x="122" y="14115"/>
                  </a:lnTo>
                  <a:lnTo>
                    <a:pt x="244" y="14522"/>
                  </a:lnTo>
                  <a:lnTo>
                    <a:pt x="366" y="14929"/>
                  </a:lnTo>
                  <a:lnTo>
                    <a:pt x="529" y="15336"/>
                  </a:lnTo>
                  <a:lnTo>
                    <a:pt x="732" y="15742"/>
                  </a:lnTo>
                  <a:lnTo>
                    <a:pt x="1017" y="16190"/>
                  </a:lnTo>
                  <a:lnTo>
                    <a:pt x="1302" y="16597"/>
                  </a:lnTo>
                  <a:lnTo>
                    <a:pt x="1668" y="17003"/>
                  </a:lnTo>
                  <a:lnTo>
                    <a:pt x="1993" y="17369"/>
                  </a:lnTo>
                  <a:lnTo>
                    <a:pt x="2400" y="17695"/>
                  </a:lnTo>
                  <a:lnTo>
                    <a:pt x="2807" y="17980"/>
                  </a:lnTo>
                  <a:lnTo>
                    <a:pt x="3214" y="18264"/>
                  </a:lnTo>
                  <a:lnTo>
                    <a:pt x="3661" y="18549"/>
                  </a:lnTo>
                  <a:lnTo>
                    <a:pt x="4109" y="18793"/>
                  </a:lnTo>
                  <a:lnTo>
                    <a:pt x="4597" y="18996"/>
                  </a:lnTo>
                  <a:lnTo>
                    <a:pt x="5532" y="19363"/>
                  </a:lnTo>
                  <a:lnTo>
                    <a:pt x="6549" y="19607"/>
                  </a:lnTo>
                  <a:lnTo>
                    <a:pt x="7525" y="19810"/>
                  </a:lnTo>
                  <a:lnTo>
                    <a:pt x="8136" y="19891"/>
                  </a:lnTo>
                  <a:lnTo>
                    <a:pt x="8746" y="19932"/>
                  </a:lnTo>
                  <a:lnTo>
                    <a:pt x="10007" y="20013"/>
                  </a:lnTo>
                  <a:lnTo>
                    <a:pt x="11227" y="19973"/>
                  </a:lnTo>
                  <a:lnTo>
                    <a:pt x="12447" y="19891"/>
                  </a:lnTo>
                  <a:lnTo>
                    <a:pt x="14928" y="19688"/>
                  </a:lnTo>
                  <a:lnTo>
                    <a:pt x="16149" y="19566"/>
                  </a:lnTo>
                  <a:lnTo>
                    <a:pt x="17369" y="19485"/>
                  </a:lnTo>
                  <a:lnTo>
                    <a:pt x="18711" y="19444"/>
                  </a:lnTo>
                  <a:lnTo>
                    <a:pt x="20013" y="19485"/>
                  </a:lnTo>
                  <a:lnTo>
                    <a:pt x="22657" y="19566"/>
                  </a:lnTo>
                  <a:lnTo>
                    <a:pt x="23837" y="19647"/>
                  </a:lnTo>
                  <a:lnTo>
                    <a:pt x="25626" y="19647"/>
                  </a:lnTo>
                  <a:lnTo>
                    <a:pt x="26196" y="19607"/>
                  </a:lnTo>
                  <a:lnTo>
                    <a:pt x="26806" y="19525"/>
                  </a:lnTo>
                  <a:lnTo>
                    <a:pt x="27375" y="19403"/>
                  </a:lnTo>
                  <a:lnTo>
                    <a:pt x="27823" y="19281"/>
                  </a:lnTo>
                  <a:lnTo>
                    <a:pt x="28311" y="19118"/>
                  </a:lnTo>
                  <a:lnTo>
                    <a:pt x="28758" y="18915"/>
                  </a:lnTo>
                  <a:lnTo>
                    <a:pt x="29206" y="18712"/>
                  </a:lnTo>
                  <a:lnTo>
                    <a:pt x="29613" y="18508"/>
                  </a:lnTo>
                  <a:lnTo>
                    <a:pt x="30060" y="18264"/>
                  </a:lnTo>
                  <a:lnTo>
                    <a:pt x="30833" y="17695"/>
                  </a:lnTo>
                  <a:lnTo>
                    <a:pt x="31565" y="17044"/>
                  </a:lnTo>
                  <a:lnTo>
                    <a:pt x="32257" y="16352"/>
                  </a:lnTo>
                  <a:lnTo>
                    <a:pt x="32867" y="15580"/>
                  </a:lnTo>
                  <a:lnTo>
                    <a:pt x="33395" y="14766"/>
                  </a:lnTo>
                  <a:lnTo>
                    <a:pt x="33680" y="14278"/>
                  </a:lnTo>
                  <a:lnTo>
                    <a:pt x="33884" y="13749"/>
                  </a:lnTo>
                  <a:lnTo>
                    <a:pt x="34128" y="13261"/>
                  </a:lnTo>
                  <a:lnTo>
                    <a:pt x="34290" y="12732"/>
                  </a:lnTo>
                  <a:lnTo>
                    <a:pt x="34453" y="12204"/>
                  </a:lnTo>
                  <a:lnTo>
                    <a:pt x="34575" y="11634"/>
                  </a:lnTo>
                  <a:lnTo>
                    <a:pt x="34697" y="11105"/>
                  </a:lnTo>
                  <a:lnTo>
                    <a:pt x="34778" y="10536"/>
                  </a:lnTo>
                  <a:lnTo>
                    <a:pt x="34819" y="9966"/>
                  </a:lnTo>
                  <a:lnTo>
                    <a:pt x="34819" y="9438"/>
                  </a:lnTo>
                  <a:lnTo>
                    <a:pt x="34819" y="8868"/>
                  </a:lnTo>
                  <a:lnTo>
                    <a:pt x="34819" y="8299"/>
                  </a:lnTo>
                  <a:lnTo>
                    <a:pt x="34738" y="7729"/>
                  </a:lnTo>
                  <a:lnTo>
                    <a:pt x="34656" y="7200"/>
                  </a:lnTo>
                  <a:lnTo>
                    <a:pt x="34575" y="6631"/>
                  </a:lnTo>
                  <a:lnTo>
                    <a:pt x="34412" y="6102"/>
                  </a:lnTo>
                  <a:lnTo>
                    <a:pt x="34290" y="5533"/>
                  </a:lnTo>
                  <a:lnTo>
                    <a:pt x="34087" y="5004"/>
                  </a:lnTo>
                  <a:lnTo>
                    <a:pt x="33884" y="4475"/>
                  </a:lnTo>
                  <a:lnTo>
                    <a:pt x="33640" y="3946"/>
                  </a:lnTo>
                  <a:lnTo>
                    <a:pt x="33395" y="3499"/>
                  </a:lnTo>
                  <a:lnTo>
                    <a:pt x="33111" y="3051"/>
                  </a:lnTo>
                  <a:lnTo>
                    <a:pt x="32826" y="2604"/>
                  </a:lnTo>
                  <a:lnTo>
                    <a:pt x="32501" y="2238"/>
                  </a:lnTo>
                  <a:lnTo>
                    <a:pt x="32134" y="1831"/>
                  </a:lnTo>
                  <a:lnTo>
                    <a:pt x="31768" y="1465"/>
                  </a:lnTo>
                  <a:lnTo>
                    <a:pt x="31362" y="1180"/>
                  </a:lnTo>
                  <a:lnTo>
                    <a:pt x="30914" y="896"/>
                  </a:lnTo>
                  <a:lnTo>
                    <a:pt x="30426" y="611"/>
                  </a:lnTo>
                  <a:lnTo>
                    <a:pt x="29938" y="407"/>
                  </a:lnTo>
                  <a:lnTo>
                    <a:pt x="29450" y="285"/>
                  </a:lnTo>
                  <a:lnTo>
                    <a:pt x="28921" y="163"/>
                  </a:lnTo>
                  <a:lnTo>
                    <a:pt x="28392" y="82"/>
                  </a:lnTo>
                  <a:lnTo>
                    <a:pt x="27823" y="41"/>
                  </a:lnTo>
                  <a:lnTo>
                    <a:pt x="272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37"/>
            <p:cNvSpPr/>
            <p:nvPr/>
          </p:nvSpPr>
          <p:spPr>
            <a:xfrm rot="-10313485">
              <a:off x="639755" y="1131401"/>
              <a:ext cx="3180219" cy="1827941"/>
            </a:xfrm>
            <a:custGeom>
              <a:avLst/>
              <a:gdLst/>
              <a:ahLst/>
              <a:cxnLst/>
              <a:rect l="l" t="t" r="r" b="b"/>
              <a:pathLst>
                <a:path w="34820" h="20014" extrusionOk="0">
                  <a:moveTo>
                    <a:pt x="27294" y="1"/>
                  </a:moveTo>
                  <a:lnTo>
                    <a:pt x="26765" y="41"/>
                  </a:lnTo>
                  <a:lnTo>
                    <a:pt x="25626" y="123"/>
                  </a:lnTo>
                  <a:lnTo>
                    <a:pt x="24487" y="326"/>
                  </a:lnTo>
                  <a:lnTo>
                    <a:pt x="23348" y="529"/>
                  </a:lnTo>
                  <a:lnTo>
                    <a:pt x="22210" y="814"/>
                  </a:lnTo>
                  <a:lnTo>
                    <a:pt x="17044" y="1953"/>
                  </a:lnTo>
                  <a:lnTo>
                    <a:pt x="11878" y="3133"/>
                  </a:lnTo>
                  <a:lnTo>
                    <a:pt x="10698" y="3377"/>
                  </a:lnTo>
                  <a:lnTo>
                    <a:pt x="9559" y="3662"/>
                  </a:lnTo>
                  <a:lnTo>
                    <a:pt x="8380" y="3987"/>
                  </a:lnTo>
                  <a:lnTo>
                    <a:pt x="7281" y="4394"/>
                  </a:lnTo>
                  <a:lnTo>
                    <a:pt x="6264" y="4760"/>
                  </a:lnTo>
                  <a:lnTo>
                    <a:pt x="5288" y="5248"/>
                  </a:lnTo>
                  <a:lnTo>
                    <a:pt x="4353" y="5777"/>
                  </a:lnTo>
                  <a:lnTo>
                    <a:pt x="3905" y="6061"/>
                  </a:lnTo>
                  <a:lnTo>
                    <a:pt x="3458" y="6387"/>
                  </a:lnTo>
                  <a:lnTo>
                    <a:pt x="2766" y="6997"/>
                  </a:lnTo>
                  <a:lnTo>
                    <a:pt x="2156" y="7648"/>
                  </a:lnTo>
                  <a:lnTo>
                    <a:pt x="1587" y="8339"/>
                  </a:lnTo>
                  <a:lnTo>
                    <a:pt x="1099" y="9112"/>
                  </a:lnTo>
                  <a:lnTo>
                    <a:pt x="692" y="9885"/>
                  </a:lnTo>
                  <a:lnTo>
                    <a:pt x="366" y="10699"/>
                  </a:lnTo>
                  <a:lnTo>
                    <a:pt x="244" y="11146"/>
                  </a:lnTo>
                  <a:lnTo>
                    <a:pt x="122" y="11553"/>
                  </a:lnTo>
                  <a:lnTo>
                    <a:pt x="82" y="11959"/>
                  </a:lnTo>
                  <a:lnTo>
                    <a:pt x="0" y="12407"/>
                  </a:lnTo>
                  <a:lnTo>
                    <a:pt x="0" y="12854"/>
                  </a:lnTo>
                  <a:lnTo>
                    <a:pt x="0" y="13261"/>
                  </a:lnTo>
                  <a:lnTo>
                    <a:pt x="41" y="13709"/>
                  </a:lnTo>
                  <a:lnTo>
                    <a:pt x="122" y="14115"/>
                  </a:lnTo>
                  <a:lnTo>
                    <a:pt x="244" y="14522"/>
                  </a:lnTo>
                  <a:lnTo>
                    <a:pt x="366" y="14929"/>
                  </a:lnTo>
                  <a:lnTo>
                    <a:pt x="529" y="15336"/>
                  </a:lnTo>
                  <a:lnTo>
                    <a:pt x="732" y="15742"/>
                  </a:lnTo>
                  <a:lnTo>
                    <a:pt x="1017" y="16190"/>
                  </a:lnTo>
                  <a:lnTo>
                    <a:pt x="1302" y="16597"/>
                  </a:lnTo>
                  <a:lnTo>
                    <a:pt x="1668" y="17003"/>
                  </a:lnTo>
                  <a:lnTo>
                    <a:pt x="1993" y="17369"/>
                  </a:lnTo>
                  <a:lnTo>
                    <a:pt x="2400" y="17695"/>
                  </a:lnTo>
                  <a:lnTo>
                    <a:pt x="2807" y="17980"/>
                  </a:lnTo>
                  <a:lnTo>
                    <a:pt x="3214" y="18264"/>
                  </a:lnTo>
                  <a:lnTo>
                    <a:pt x="3661" y="18549"/>
                  </a:lnTo>
                  <a:lnTo>
                    <a:pt x="4109" y="18793"/>
                  </a:lnTo>
                  <a:lnTo>
                    <a:pt x="4597" y="18996"/>
                  </a:lnTo>
                  <a:lnTo>
                    <a:pt x="5532" y="19363"/>
                  </a:lnTo>
                  <a:lnTo>
                    <a:pt x="6549" y="19607"/>
                  </a:lnTo>
                  <a:lnTo>
                    <a:pt x="7525" y="19810"/>
                  </a:lnTo>
                  <a:lnTo>
                    <a:pt x="8136" y="19891"/>
                  </a:lnTo>
                  <a:lnTo>
                    <a:pt x="8746" y="19932"/>
                  </a:lnTo>
                  <a:lnTo>
                    <a:pt x="10007" y="20013"/>
                  </a:lnTo>
                  <a:lnTo>
                    <a:pt x="11227" y="19973"/>
                  </a:lnTo>
                  <a:lnTo>
                    <a:pt x="12447" y="19891"/>
                  </a:lnTo>
                  <a:lnTo>
                    <a:pt x="14928" y="19688"/>
                  </a:lnTo>
                  <a:lnTo>
                    <a:pt x="16149" y="19566"/>
                  </a:lnTo>
                  <a:lnTo>
                    <a:pt x="17369" y="19485"/>
                  </a:lnTo>
                  <a:lnTo>
                    <a:pt x="18711" y="19444"/>
                  </a:lnTo>
                  <a:lnTo>
                    <a:pt x="20013" y="19485"/>
                  </a:lnTo>
                  <a:lnTo>
                    <a:pt x="22657" y="19566"/>
                  </a:lnTo>
                  <a:lnTo>
                    <a:pt x="23837" y="19647"/>
                  </a:lnTo>
                  <a:lnTo>
                    <a:pt x="25626" y="19647"/>
                  </a:lnTo>
                  <a:lnTo>
                    <a:pt x="26196" y="19607"/>
                  </a:lnTo>
                  <a:lnTo>
                    <a:pt x="26806" y="19525"/>
                  </a:lnTo>
                  <a:lnTo>
                    <a:pt x="27375" y="19403"/>
                  </a:lnTo>
                  <a:lnTo>
                    <a:pt x="27823" y="19281"/>
                  </a:lnTo>
                  <a:lnTo>
                    <a:pt x="28311" y="19118"/>
                  </a:lnTo>
                  <a:lnTo>
                    <a:pt x="28758" y="18915"/>
                  </a:lnTo>
                  <a:lnTo>
                    <a:pt x="29206" y="18712"/>
                  </a:lnTo>
                  <a:lnTo>
                    <a:pt x="29613" y="18508"/>
                  </a:lnTo>
                  <a:lnTo>
                    <a:pt x="30060" y="18264"/>
                  </a:lnTo>
                  <a:lnTo>
                    <a:pt x="30833" y="17695"/>
                  </a:lnTo>
                  <a:lnTo>
                    <a:pt x="31565" y="17044"/>
                  </a:lnTo>
                  <a:lnTo>
                    <a:pt x="32257" y="16352"/>
                  </a:lnTo>
                  <a:lnTo>
                    <a:pt x="32867" y="15580"/>
                  </a:lnTo>
                  <a:lnTo>
                    <a:pt x="33395" y="14766"/>
                  </a:lnTo>
                  <a:lnTo>
                    <a:pt x="33680" y="14278"/>
                  </a:lnTo>
                  <a:lnTo>
                    <a:pt x="33884" y="13749"/>
                  </a:lnTo>
                  <a:lnTo>
                    <a:pt x="34128" y="13261"/>
                  </a:lnTo>
                  <a:lnTo>
                    <a:pt x="34290" y="12732"/>
                  </a:lnTo>
                  <a:lnTo>
                    <a:pt x="34453" y="12204"/>
                  </a:lnTo>
                  <a:lnTo>
                    <a:pt x="34575" y="11634"/>
                  </a:lnTo>
                  <a:lnTo>
                    <a:pt x="34697" y="11105"/>
                  </a:lnTo>
                  <a:lnTo>
                    <a:pt x="34778" y="10536"/>
                  </a:lnTo>
                  <a:lnTo>
                    <a:pt x="34819" y="9966"/>
                  </a:lnTo>
                  <a:lnTo>
                    <a:pt x="34819" y="9438"/>
                  </a:lnTo>
                  <a:lnTo>
                    <a:pt x="34819" y="8868"/>
                  </a:lnTo>
                  <a:lnTo>
                    <a:pt x="34819" y="8299"/>
                  </a:lnTo>
                  <a:lnTo>
                    <a:pt x="34738" y="7729"/>
                  </a:lnTo>
                  <a:lnTo>
                    <a:pt x="34656" y="7200"/>
                  </a:lnTo>
                  <a:lnTo>
                    <a:pt x="34575" y="6631"/>
                  </a:lnTo>
                  <a:lnTo>
                    <a:pt x="34412" y="6102"/>
                  </a:lnTo>
                  <a:lnTo>
                    <a:pt x="34290" y="5533"/>
                  </a:lnTo>
                  <a:lnTo>
                    <a:pt x="34087" y="5004"/>
                  </a:lnTo>
                  <a:lnTo>
                    <a:pt x="33884" y="4475"/>
                  </a:lnTo>
                  <a:lnTo>
                    <a:pt x="33640" y="3946"/>
                  </a:lnTo>
                  <a:lnTo>
                    <a:pt x="33395" y="3499"/>
                  </a:lnTo>
                  <a:lnTo>
                    <a:pt x="33111" y="3051"/>
                  </a:lnTo>
                  <a:lnTo>
                    <a:pt x="32826" y="2604"/>
                  </a:lnTo>
                  <a:lnTo>
                    <a:pt x="32501" y="2238"/>
                  </a:lnTo>
                  <a:lnTo>
                    <a:pt x="32134" y="1831"/>
                  </a:lnTo>
                  <a:lnTo>
                    <a:pt x="31768" y="1465"/>
                  </a:lnTo>
                  <a:lnTo>
                    <a:pt x="31362" y="1180"/>
                  </a:lnTo>
                  <a:lnTo>
                    <a:pt x="30914" y="896"/>
                  </a:lnTo>
                  <a:lnTo>
                    <a:pt x="30426" y="611"/>
                  </a:lnTo>
                  <a:lnTo>
                    <a:pt x="29938" y="407"/>
                  </a:lnTo>
                  <a:lnTo>
                    <a:pt x="29450" y="285"/>
                  </a:lnTo>
                  <a:lnTo>
                    <a:pt x="28921" y="163"/>
                  </a:lnTo>
                  <a:lnTo>
                    <a:pt x="28392" y="82"/>
                  </a:lnTo>
                  <a:lnTo>
                    <a:pt x="27823" y="41"/>
                  </a:lnTo>
                  <a:lnTo>
                    <a:pt x="272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9" name="Google Shape;1219;p37"/>
          <p:cNvSpPr txBox="1">
            <a:spLocks noGrp="1"/>
          </p:cNvSpPr>
          <p:nvPr>
            <p:ph type="title" idx="9"/>
          </p:nvPr>
        </p:nvSpPr>
        <p:spPr>
          <a:xfrm>
            <a:off x="878925" y="3153175"/>
            <a:ext cx="1048200" cy="10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220" name="Google Shape;1220;p37"/>
          <p:cNvSpPr txBox="1">
            <a:spLocks noGrp="1"/>
          </p:cNvSpPr>
          <p:nvPr>
            <p:ph type="title" idx="8"/>
          </p:nvPr>
        </p:nvSpPr>
        <p:spPr>
          <a:xfrm>
            <a:off x="878925" y="1521275"/>
            <a:ext cx="1048200" cy="10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221" name="Google Shape;1221;p37"/>
          <p:cNvSpPr txBox="1">
            <a:spLocks noGrp="1"/>
          </p:cNvSpPr>
          <p:nvPr>
            <p:ph type="title" idx="13"/>
          </p:nvPr>
        </p:nvSpPr>
        <p:spPr>
          <a:xfrm>
            <a:off x="4732275" y="1521275"/>
            <a:ext cx="1048200" cy="10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222" name="Google Shape;1222;p37"/>
          <p:cNvSpPr txBox="1">
            <a:spLocks noGrp="1"/>
          </p:cNvSpPr>
          <p:nvPr>
            <p:ph type="title" idx="14"/>
          </p:nvPr>
        </p:nvSpPr>
        <p:spPr>
          <a:xfrm>
            <a:off x="4732275" y="3153175"/>
            <a:ext cx="1048200" cy="10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1223" name="Google Shape;1223;p37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Наша команда</a:t>
            </a:r>
            <a:endParaRPr dirty="0"/>
          </a:p>
        </p:txBody>
      </p:sp>
      <p:sp>
        <p:nvSpPr>
          <p:cNvPr id="1224" name="Google Shape;1224;p37"/>
          <p:cNvSpPr txBox="1">
            <a:spLocks noGrp="1"/>
          </p:cNvSpPr>
          <p:nvPr>
            <p:ph type="title"/>
          </p:nvPr>
        </p:nvSpPr>
        <p:spPr>
          <a:xfrm>
            <a:off x="1994822" y="1650363"/>
            <a:ext cx="2297400" cy="84560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Заместитель директора </a:t>
            </a:r>
            <a:endParaRPr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226" name="Google Shape;1226;p37"/>
          <p:cNvSpPr txBox="1">
            <a:spLocks noGrp="1"/>
          </p:cNvSpPr>
          <p:nvPr>
            <p:ph type="title" idx="2"/>
          </p:nvPr>
        </p:nvSpPr>
        <p:spPr>
          <a:xfrm>
            <a:off x="5935458" y="1681907"/>
            <a:ext cx="2297400" cy="7208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dirty="0">
                <a:solidFill>
                  <a:schemeClr val="tx2">
                    <a:lumMod val="10000"/>
                  </a:schemeClr>
                </a:solidFill>
              </a:rPr>
              <a:t>Классный руководитель</a:t>
            </a:r>
            <a:br>
              <a:rPr lang="ru-RU" dirty="0">
                <a:solidFill>
                  <a:schemeClr val="tx2">
                    <a:lumMod val="10000"/>
                  </a:schemeClr>
                </a:solidFill>
              </a:rPr>
            </a:br>
            <a:endParaRPr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228" name="Google Shape;1228;p37"/>
          <p:cNvSpPr txBox="1">
            <a:spLocks noGrp="1"/>
          </p:cNvSpPr>
          <p:nvPr>
            <p:ph type="title" idx="4"/>
          </p:nvPr>
        </p:nvSpPr>
        <p:spPr>
          <a:xfrm>
            <a:off x="2046803" y="3209343"/>
            <a:ext cx="2297400" cy="85001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>
                <a:solidFill>
                  <a:schemeClr val="tx2">
                    <a:lumMod val="10000"/>
                  </a:schemeClr>
                </a:solidFill>
              </a:rPr>
              <a:t>Педагог-психолог</a:t>
            </a:r>
          </a:p>
        </p:txBody>
      </p:sp>
      <p:sp>
        <p:nvSpPr>
          <p:cNvPr id="1230" name="Google Shape;1230;p37"/>
          <p:cNvSpPr txBox="1">
            <a:spLocks noGrp="1"/>
          </p:cNvSpPr>
          <p:nvPr>
            <p:ph type="title" idx="6"/>
          </p:nvPr>
        </p:nvSpPr>
        <p:spPr>
          <a:xfrm>
            <a:off x="5890085" y="3271365"/>
            <a:ext cx="2297400" cy="7055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Педагог-организатор</a:t>
            </a:r>
            <a:endParaRPr dirty="0">
              <a:solidFill>
                <a:schemeClr val="tx2">
                  <a:lumMod val="10000"/>
                </a:schemeClr>
              </a:solidFill>
            </a:endParaRPr>
          </a:p>
        </p:txBody>
      </p:sp>
      <p:grpSp>
        <p:nvGrpSpPr>
          <p:cNvPr id="1232" name="Google Shape;1232;p37"/>
          <p:cNvGrpSpPr/>
          <p:nvPr/>
        </p:nvGrpSpPr>
        <p:grpSpPr>
          <a:xfrm>
            <a:off x="7680381" y="1216202"/>
            <a:ext cx="307124" cy="305294"/>
            <a:chOff x="1026043" y="1162815"/>
            <a:chExt cx="307124" cy="305294"/>
          </a:xfrm>
        </p:grpSpPr>
        <p:sp>
          <p:nvSpPr>
            <p:cNvPr id="1233" name="Google Shape;1233;p37"/>
            <p:cNvSpPr/>
            <p:nvPr/>
          </p:nvSpPr>
          <p:spPr>
            <a:xfrm>
              <a:off x="1026043" y="1162815"/>
              <a:ext cx="307124" cy="305294"/>
            </a:xfrm>
            <a:custGeom>
              <a:avLst/>
              <a:gdLst/>
              <a:ahLst/>
              <a:cxnLst/>
              <a:rect l="l" t="t" r="r" b="b"/>
              <a:pathLst>
                <a:path w="6712" h="6672" extrusionOk="0">
                  <a:moveTo>
                    <a:pt x="2766" y="1"/>
                  </a:moveTo>
                  <a:lnTo>
                    <a:pt x="2644" y="41"/>
                  </a:lnTo>
                  <a:lnTo>
                    <a:pt x="2563" y="82"/>
                  </a:lnTo>
                  <a:lnTo>
                    <a:pt x="2441" y="163"/>
                  </a:lnTo>
                  <a:lnTo>
                    <a:pt x="2359" y="245"/>
                  </a:lnTo>
                  <a:lnTo>
                    <a:pt x="2319" y="367"/>
                  </a:lnTo>
                  <a:lnTo>
                    <a:pt x="2237" y="651"/>
                  </a:lnTo>
                  <a:lnTo>
                    <a:pt x="2197" y="936"/>
                  </a:lnTo>
                  <a:lnTo>
                    <a:pt x="2197" y="1221"/>
                  </a:lnTo>
                  <a:lnTo>
                    <a:pt x="2237" y="1506"/>
                  </a:lnTo>
                  <a:lnTo>
                    <a:pt x="2075" y="1343"/>
                  </a:lnTo>
                  <a:lnTo>
                    <a:pt x="1871" y="1221"/>
                  </a:lnTo>
                  <a:lnTo>
                    <a:pt x="1546" y="1139"/>
                  </a:lnTo>
                  <a:lnTo>
                    <a:pt x="1424" y="1099"/>
                  </a:lnTo>
                  <a:lnTo>
                    <a:pt x="1261" y="1139"/>
                  </a:lnTo>
                  <a:lnTo>
                    <a:pt x="1139" y="1180"/>
                  </a:lnTo>
                  <a:lnTo>
                    <a:pt x="1017" y="1262"/>
                  </a:lnTo>
                  <a:lnTo>
                    <a:pt x="895" y="1343"/>
                  </a:lnTo>
                  <a:lnTo>
                    <a:pt x="814" y="1506"/>
                  </a:lnTo>
                  <a:lnTo>
                    <a:pt x="773" y="1790"/>
                  </a:lnTo>
                  <a:lnTo>
                    <a:pt x="773" y="2075"/>
                  </a:lnTo>
                  <a:lnTo>
                    <a:pt x="854" y="2360"/>
                  </a:lnTo>
                  <a:lnTo>
                    <a:pt x="1017" y="2604"/>
                  </a:lnTo>
                  <a:lnTo>
                    <a:pt x="1180" y="2807"/>
                  </a:lnTo>
                  <a:lnTo>
                    <a:pt x="1383" y="3011"/>
                  </a:lnTo>
                  <a:lnTo>
                    <a:pt x="1017" y="2970"/>
                  </a:lnTo>
                  <a:lnTo>
                    <a:pt x="814" y="3011"/>
                  </a:lnTo>
                  <a:lnTo>
                    <a:pt x="651" y="3051"/>
                  </a:lnTo>
                  <a:lnTo>
                    <a:pt x="407" y="3214"/>
                  </a:lnTo>
                  <a:lnTo>
                    <a:pt x="204" y="3377"/>
                  </a:lnTo>
                  <a:lnTo>
                    <a:pt x="82" y="3621"/>
                  </a:lnTo>
                  <a:lnTo>
                    <a:pt x="0" y="3865"/>
                  </a:lnTo>
                  <a:lnTo>
                    <a:pt x="0" y="4109"/>
                  </a:lnTo>
                  <a:lnTo>
                    <a:pt x="82" y="4353"/>
                  </a:lnTo>
                  <a:lnTo>
                    <a:pt x="244" y="4516"/>
                  </a:lnTo>
                  <a:lnTo>
                    <a:pt x="488" y="4678"/>
                  </a:lnTo>
                  <a:lnTo>
                    <a:pt x="692" y="4719"/>
                  </a:lnTo>
                  <a:lnTo>
                    <a:pt x="936" y="4760"/>
                  </a:lnTo>
                  <a:lnTo>
                    <a:pt x="1424" y="4719"/>
                  </a:lnTo>
                  <a:lnTo>
                    <a:pt x="1180" y="5004"/>
                  </a:lnTo>
                  <a:lnTo>
                    <a:pt x="1098" y="5166"/>
                  </a:lnTo>
                  <a:lnTo>
                    <a:pt x="1058" y="5370"/>
                  </a:lnTo>
                  <a:lnTo>
                    <a:pt x="1017" y="5655"/>
                  </a:lnTo>
                  <a:lnTo>
                    <a:pt x="1098" y="5939"/>
                  </a:lnTo>
                  <a:lnTo>
                    <a:pt x="1139" y="6061"/>
                  </a:lnTo>
                  <a:lnTo>
                    <a:pt x="1220" y="6143"/>
                  </a:lnTo>
                  <a:lnTo>
                    <a:pt x="1342" y="6265"/>
                  </a:lnTo>
                  <a:lnTo>
                    <a:pt x="1464" y="6305"/>
                  </a:lnTo>
                  <a:lnTo>
                    <a:pt x="1709" y="6387"/>
                  </a:lnTo>
                  <a:lnTo>
                    <a:pt x="1993" y="6387"/>
                  </a:lnTo>
                  <a:lnTo>
                    <a:pt x="2237" y="6346"/>
                  </a:lnTo>
                  <a:lnTo>
                    <a:pt x="2481" y="6224"/>
                  </a:lnTo>
                  <a:lnTo>
                    <a:pt x="2685" y="6021"/>
                  </a:lnTo>
                  <a:lnTo>
                    <a:pt x="2888" y="5777"/>
                  </a:lnTo>
                  <a:lnTo>
                    <a:pt x="3010" y="6102"/>
                  </a:lnTo>
                  <a:lnTo>
                    <a:pt x="3092" y="6265"/>
                  </a:lnTo>
                  <a:lnTo>
                    <a:pt x="3173" y="6387"/>
                  </a:lnTo>
                  <a:lnTo>
                    <a:pt x="3295" y="6509"/>
                  </a:lnTo>
                  <a:lnTo>
                    <a:pt x="3417" y="6590"/>
                  </a:lnTo>
                  <a:lnTo>
                    <a:pt x="3580" y="6671"/>
                  </a:lnTo>
                  <a:lnTo>
                    <a:pt x="3905" y="6671"/>
                  </a:lnTo>
                  <a:lnTo>
                    <a:pt x="4108" y="6590"/>
                  </a:lnTo>
                  <a:lnTo>
                    <a:pt x="4312" y="6468"/>
                  </a:lnTo>
                  <a:lnTo>
                    <a:pt x="4475" y="6305"/>
                  </a:lnTo>
                  <a:lnTo>
                    <a:pt x="4597" y="6102"/>
                  </a:lnTo>
                  <a:lnTo>
                    <a:pt x="4678" y="5777"/>
                  </a:lnTo>
                  <a:lnTo>
                    <a:pt x="4678" y="5451"/>
                  </a:lnTo>
                  <a:lnTo>
                    <a:pt x="4841" y="5533"/>
                  </a:lnTo>
                  <a:lnTo>
                    <a:pt x="5003" y="5573"/>
                  </a:lnTo>
                  <a:lnTo>
                    <a:pt x="5166" y="5614"/>
                  </a:lnTo>
                  <a:lnTo>
                    <a:pt x="5329" y="5573"/>
                  </a:lnTo>
                  <a:lnTo>
                    <a:pt x="5491" y="5533"/>
                  </a:lnTo>
                  <a:lnTo>
                    <a:pt x="5654" y="5492"/>
                  </a:lnTo>
                  <a:lnTo>
                    <a:pt x="5817" y="5370"/>
                  </a:lnTo>
                  <a:lnTo>
                    <a:pt x="5939" y="5248"/>
                  </a:lnTo>
                  <a:lnTo>
                    <a:pt x="6061" y="5085"/>
                  </a:lnTo>
                  <a:lnTo>
                    <a:pt x="6142" y="4922"/>
                  </a:lnTo>
                  <a:lnTo>
                    <a:pt x="6183" y="4760"/>
                  </a:lnTo>
                  <a:lnTo>
                    <a:pt x="6224" y="4597"/>
                  </a:lnTo>
                  <a:lnTo>
                    <a:pt x="6224" y="4434"/>
                  </a:lnTo>
                  <a:lnTo>
                    <a:pt x="6183" y="4231"/>
                  </a:lnTo>
                  <a:lnTo>
                    <a:pt x="6102" y="4068"/>
                  </a:lnTo>
                  <a:lnTo>
                    <a:pt x="6020" y="3946"/>
                  </a:lnTo>
                  <a:lnTo>
                    <a:pt x="6183" y="3865"/>
                  </a:lnTo>
                  <a:lnTo>
                    <a:pt x="6346" y="3783"/>
                  </a:lnTo>
                  <a:lnTo>
                    <a:pt x="6468" y="3702"/>
                  </a:lnTo>
                  <a:lnTo>
                    <a:pt x="6549" y="3539"/>
                  </a:lnTo>
                  <a:lnTo>
                    <a:pt x="6630" y="3417"/>
                  </a:lnTo>
                  <a:lnTo>
                    <a:pt x="6712" y="3255"/>
                  </a:lnTo>
                  <a:lnTo>
                    <a:pt x="6712" y="3051"/>
                  </a:lnTo>
                  <a:lnTo>
                    <a:pt x="6712" y="2889"/>
                  </a:lnTo>
                  <a:lnTo>
                    <a:pt x="6671" y="2685"/>
                  </a:lnTo>
                  <a:lnTo>
                    <a:pt x="6590" y="2522"/>
                  </a:lnTo>
                  <a:lnTo>
                    <a:pt x="6468" y="2360"/>
                  </a:lnTo>
                  <a:lnTo>
                    <a:pt x="6346" y="2238"/>
                  </a:lnTo>
                  <a:lnTo>
                    <a:pt x="6183" y="2156"/>
                  </a:lnTo>
                  <a:lnTo>
                    <a:pt x="6020" y="2116"/>
                  </a:lnTo>
                  <a:lnTo>
                    <a:pt x="5858" y="2075"/>
                  </a:lnTo>
                  <a:lnTo>
                    <a:pt x="5654" y="2075"/>
                  </a:lnTo>
                  <a:lnTo>
                    <a:pt x="5776" y="1750"/>
                  </a:lnTo>
                  <a:lnTo>
                    <a:pt x="5817" y="1546"/>
                  </a:lnTo>
                  <a:lnTo>
                    <a:pt x="5817" y="1384"/>
                  </a:lnTo>
                  <a:lnTo>
                    <a:pt x="5776" y="1099"/>
                  </a:lnTo>
                  <a:lnTo>
                    <a:pt x="5654" y="855"/>
                  </a:lnTo>
                  <a:lnTo>
                    <a:pt x="5491" y="651"/>
                  </a:lnTo>
                  <a:lnTo>
                    <a:pt x="5369" y="570"/>
                  </a:lnTo>
                  <a:lnTo>
                    <a:pt x="5247" y="489"/>
                  </a:lnTo>
                  <a:lnTo>
                    <a:pt x="4963" y="448"/>
                  </a:lnTo>
                  <a:lnTo>
                    <a:pt x="4678" y="489"/>
                  </a:lnTo>
                  <a:lnTo>
                    <a:pt x="4434" y="570"/>
                  </a:lnTo>
                  <a:lnTo>
                    <a:pt x="4190" y="733"/>
                  </a:lnTo>
                  <a:lnTo>
                    <a:pt x="3946" y="977"/>
                  </a:lnTo>
                  <a:lnTo>
                    <a:pt x="3783" y="1262"/>
                  </a:lnTo>
                  <a:lnTo>
                    <a:pt x="3661" y="895"/>
                  </a:lnTo>
                  <a:lnTo>
                    <a:pt x="3458" y="448"/>
                  </a:lnTo>
                  <a:lnTo>
                    <a:pt x="3336" y="245"/>
                  </a:lnTo>
                  <a:lnTo>
                    <a:pt x="3132" y="82"/>
                  </a:lnTo>
                  <a:lnTo>
                    <a:pt x="3010" y="41"/>
                  </a:lnTo>
                  <a:lnTo>
                    <a:pt x="28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37"/>
            <p:cNvSpPr/>
            <p:nvPr/>
          </p:nvSpPr>
          <p:spPr>
            <a:xfrm>
              <a:off x="1109780" y="1246551"/>
              <a:ext cx="169440" cy="158275"/>
            </a:xfrm>
            <a:custGeom>
              <a:avLst/>
              <a:gdLst/>
              <a:ahLst/>
              <a:cxnLst/>
              <a:rect l="l" t="t" r="r" b="b"/>
              <a:pathLst>
                <a:path w="3703" h="3459" extrusionOk="0">
                  <a:moveTo>
                    <a:pt x="1668" y="1"/>
                  </a:moveTo>
                  <a:lnTo>
                    <a:pt x="1424" y="82"/>
                  </a:lnTo>
                  <a:lnTo>
                    <a:pt x="1140" y="164"/>
                  </a:lnTo>
                  <a:lnTo>
                    <a:pt x="936" y="286"/>
                  </a:lnTo>
                  <a:lnTo>
                    <a:pt x="692" y="448"/>
                  </a:lnTo>
                  <a:lnTo>
                    <a:pt x="489" y="652"/>
                  </a:lnTo>
                  <a:lnTo>
                    <a:pt x="285" y="896"/>
                  </a:lnTo>
                  <a:lnTo>
                    <a:pt x="163" y="1140"/>
                  </a:lnTo>
                  <a:lnTo>
                    <a:pt x="41" y="1425"/>
                  </a:lnTo>
                  <a:lnTo>
                    <a:pt x="1" y="1709"/>
                  </a:lnTo>
                  <a:lnTo>
                    <a:pt x="1" y="1994"/>
                  </a:lnTo>
                  <a:lnTo>
                    <a:pt x="82" y="2320"/>
                  </a:lnTo>
                  <a:lnTo>
                    <a:pt x="204" y="2604"/>
                  </a:lnTo>
                  <a:lnTo>
                    <a:pt x="367" y="2848"/>
                  </a:lnTo>
                  <a:lnTo>
                    <a:pt x="570" y="3052"/>
                  </a:lnTo>
                  <a:lnTo>
                    <a:pt x="814" y="3214"/>
                  </a:lnTo>
                  <a:lnTo>
                    <a:pt x="1058" y="3336"/>
                  </a:lnTo>
                  <a:lnTo>
                    <a:pt x="1302" y="3418"/>
                  </a:lnTo>
                  <a:lnTo>
                    <a:pt x="1587" y="3458"/>
                  </a:lnTo>
                  <a:lnTo>
                    <a:pt x="1912" y="3458"/>
                  </a:lnTo>
                  <a:lnTo>
                    <a:pt x="2197" y="3377"/>
                  </a:lnTo>
                  <a:lnTo>
                    <a:pt x="2441" y="3255"/>
                  </a:lnTo>
                  <a:lnTo>
                    <a:pt x="2726" y="3092"/>
                  </a:lnTo>
                  <a:lnTo>
                    <a:pt x="2970" y="2889"/>
                  </a:lnTo>
                  <a:lnTo>
                    <a:pt x="3173" y="2686"/>
                  </a:lnTo>
                  <a:lnTo>
                    <a:pt x="3377" y="2401"/>
                  </a:lnTo>
                  <a:lnTo>
                    <a:pt x="3539" y="2157"/>
                  </a:lnTo>
                  <a:lnTo>
                    <a:pt x="3621" y="1831"/>
                  </a:lnTo>
                  <a:lnTo>
                    <a:pt x="3702" y="1547"/>
                  </a:lnTo>
                  <a:lnTo>
                    <a:pt x="3702" y="1303"/>
                  </a:lnTo>
                  <a:lnTo>
                    <a:pt x="3661" y="1059"/>
                  </a:lnTo>
                  <a:lnTo>
                    <a:pt x="3580" y="815"/>
                  </a:lnTo>
                  <a:lnTo>
                    <a:pt x="3458" y="611"/>
                  </a:lnTo>
                  <a:lnTo>
                    <a:pt x="3336" y="448"/>
                  </a:lnTo>
                  <a:lnTo>
                    <a:pt x="3173" y="286"/>
                  </a:lnTo>
                  <a:lnTo>
                    <a:pt x="2929" y="164"/>
                  </a:lnTo>
                  <a:lnTo>
                    <a:pt x="2726" y="82"/>
                  </a:lnTo>
                  <a:lnTo>
                    <a:pt x="24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37"/>
            <p:cNvSpPr/>
            <p:nvPr/>
          </p:nvSpPr>
          <p:spPr>
            <a:xfrm>
              <a:off x="1200974" y="1274509"/>
              <a:ext cx="18669" cy="18623"/>
            </a:xfrm>
            <a:custGeom>
              <a:avLst/>
              <a:gdLst/>
              <a:ahLst/>
              <a:cxnLst/>
              <a:rect l="l" t="t" r="r" b="b"/>
              <a:pathLst>
                <a:path w="408" h="407" extrusionOk="0">
                  <a:moveTo>
                    <a:pt x="204" y="0"/>
                  </a:moveTo>
                  <a:lnTo>
                    <a:pt x="123" y="41"/>
                  </a:lnTo>
                  <a:lnTo>
                    <a:pt x="82" y="8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85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85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37"/>
            <p:cNvSpPr/>
            <p:nvPr/>
          </p:nvSpPr>
          <p:spPr>
            <a:xfrm>
              <a:off x="1158191" y="1281922"/>
              <a:ext cx="18623" cy="16793"/>
            </a:xfrm>
            <a:custGeom>
              <a:avLst/>
              <a:gdLst/>
              <a:ahLst/>
              <a:cxnLst/>
              <a:rect l="l" t="t" r="r" b="b"/>
              <a:pathLst>
                <a:path w="407" h="367" extrusionOk="0">
                  <a:moveTo>
                    <a:pt x="122" y="1"/>
                  </a:moveTo>
                  <a:lnTo>
                    <a:pt x="41" y="42"/>
                  </a:lnTo>
                  <a:lnTo>
                    <a:pt x="0" y="123"/>
                  </a:lnTo>
                  <a:lnTo>
                    <a:pt x="0" y="164"/>
                  </a:lnTo>
                  <a:lnTo>
                    <a:pt x="0" y="245"/>
                  </a:lnTo>
                  <a:lnTo>
                    <a:pt x="41" y="326"/>
                  </a:lnTo>
                  <a:lnTo>
                    <a:pt x="82" y="367"/>
                  </a:lnTo>
                  <a:lnTo>
                    <a:pt x="285" y="367"/>
                  </a:lnTo>
                  <a:lnTo>
                    <a:pt x="366" y="326"/>
                  </a:lnTo>
                  <a:lnTo>
                    <a:pt x="407" y="245"/>
                  </a:lnTo>
                  <a:lnTo>
                    <a:pt x="407" y="164"/>
                  </a:lnTo>
                  <a:lnTo>
                    <a:pt x="407" y="123"/>
                  </a:lnTo>
                  <a:lnTo>
                    <a:pt x="366" y="42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37"/>
            <p:cNvSpPr/>
            <p:nvPr/>
          </p:nvSpPr>
          <p:spPr>
            <a:xfrm>
              <a:off x="1143274" y="1328457"/>
              <a:ext cx="16793" cy="18669"/>
            </a:xfrm>
            <a:custGeom>
              <a:avLst/>
              <a:gdLst/>
              <a:ahLst/>
              <a:cxnLst/>
              <a:rect l="l" t="t" r="r" b="b"/>
              <a:pathLst>
                <a:path w="367" h="408" extrusionOk="0">
                  <a:moveTo>
                    <a:pt x="123" y="1"/>
                  </a:moveTo>
                  <a:lnTo>
                    <a:pt x="41" y="8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5"/>
                  </a:lnTo>
                  <a:lnTo>
                    <a:pt x="41" y="326"/>
                  </a:lnTo>
                  <a:lnTo>
                    <a:pt x="123" y="367"/>
                  </a:lnTo>
                  <a:lnTo>
                    <a:pt x="204" y="407"/>
                  </a:lnTo>
                  <a:lnTo>
                    <a:pt x="285" y="367"/>
                  </a:lnTo>
                  <a:lnTo>
                    <a:pt x="326" y="326"/>
                  </a:lnTo>
                  <a:lnTo>
                    <a:pt x="367" y="285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82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37"/>
            <p:cNvSpPr/>
            <p:nvPr/>
          </p:nvSpPr>
          <p:spPr>
            <a:xfrm>
              <a:off x="1182351" y="1356369"/>
              <a:ext cx="16839" cy="18669"/>
            </a:xfrm>
            <a:custGeom>
              <a:avLst/>
              <a:gdLst/>
              <a:ahLst/>
              <a:cxnLst/>
              <a:rect l="l" t="t" r="r" b="b"/>
              <a:pathLst>
                <a:path w="368" h="408" extrusionOk="0">
                  <a:moveTo>
                    <a:pt x="123" y="1"/>
                  </a:moveTo>
                  <a:lnTo>
                    <a:pt x="42" y="42"/>
                  </a:lnTo>
                  <a:lnTo>
                    <a:pt x="1" y="123"/>
                  </a:lnTo>
                  <a:lnTo>
                    <a:pt x="1" y="204"/>
                  </a:lnTo>
                  <a:lnTo>
                    <a:pt x="1" y="286"/>
                  </a:lnTo>
                  <a:lnTo>
                    <a:pt x="42" y="326"/>
                  </a:lnTo>
                  <a:lnTo>
                    <a:pt x="123" y="367"/>
                  </a:lnTo>
                  <a:lnTo>
                    <a:pt x="204" y="408"/>
                  </a:lnTo>
                  <a:lnTo>
                    <a:pt x="286" y="367"/>
                  </a:lnTo>
                  <a:lnTo>
                    <a:pt x="326" y="326"/>
                  </a:lnTo>
                  <a:lnTo>
                    <a:pt x="367" y="286"/>
                  </a:lnTo>
                  <a:lnTo>
                    <a:pt x="367" y="204"/>
                  </a:lnTo>
                  <a:lnTo>
                    <a:pt x="367" y="123"/>
                  </a:lnTo>
                  <a:lnTo>
                    <a:pt x="326" y="42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37"/>
            <p:cNvSpPr/>
            <p:nvPr/>
          </p:nvSpPr>
          <p:spPr>
            <a:xfrm>
              <a:off x="1225180" y="1319168"/>
              <a:ext cx="18669" cy="18669"/>
            </a:xfrm>
            <a:custGeom>
              <a:avLst/>
              <a:gdLst/>
              <a:ahLst/>
              <a:cxnLst/>
              <a:rect l="l" t="t" r="r" b="b"/>
              <a:pathLst>
                <a:path w="408" h="408" extrusionOk="0">
                  <a:moveTo>
                    <a:pt x="123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1" y="204"/>
                  </a:lnTo>
                  <a:lnTo>
                    <a:pt x="41" y="244"/>
                  </a:lnTo>
                  <a:lnTo>
                    <a:pt x="82" y="326"/>
                  </a:lnTo>
                  <a:lnTo>
                    <a:pt x="123" y="366"/>
                  </a:lnTo>
                  <a:lnTo>
                    <a:pt x="204" y="407"/>
                  </a:lnTo>
                  <a:lnTo>
                    <a:pt x="285" y="366"/>
                  </a:lnTo>
                  <a:lnTo>
                    <a:pt x="367" y="326"/>
                  </a:lnTo>
                  <a:lnTo>
                    <a:pt x="407" y="244"/>
                  </a:lnTo>
                  <a:lnTo>
                    <a:pt x="407" y="204"/>
                  </a:lnTo>
                  <a:lnTo>
                    <a:pt x="407" y="122"/>
                  </a:lnTo>
                  <a:lnTo>
                    <a:pt x="367" y="4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37"/>
            <p:cNvSpPr/>
            <p:nvPr/>
          </p:nvSpPr>
          <p:spPr>
            <a:xfrm>
              <a:off x="1186103" y="1309834"/>
              <a:ext cx="18669" cy="18669"/>
            </a:xfrm>
            <a:custGeom>
              <a:avLst/>
              <a:gdLst/>
              <a:ahLst/>
              <a:cxnLst/>
              <a:rect l="l" t="t" r="r" b="b"/>
              <a:pathLst>
                <a:path w="408" h="408" extrusionOk="0">
                  <a:moveTo>
                    <a:pt x="204" y="1"/>
                  </a:moveTo>
                  <a:lnTo>
                    <a:pt x="122" y="42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0" y="204"/>
                  </a:lnTo>
                  <a:lnTo>
                    <a:pt x="41" y="286"/>
                  </a:lnTo>
                  <a:lnTo>
                    <a:pt x="82" y="367"/>
                  </a:lnTo>
                  <a:lnTo>
                    <a:pt x="122" y="408"/>
                  </a:lnTo>
                  <a:lnTo>
                    <a:pt x="285" y="408"/>
                  </a:lnTo>
                  <a:lnTo>
                    <a:pt x="366" y="367"/>
                  </a:lnTo>
                  <a:lnTo>
                    <a:pt x="407" y="286"/>
                  </a:lnTo>
                  <a:lnTo>
                    <a:pt x="407" y="204"/>
                  </a:lnTo>
                  <a:lnTo>
                    <a:pt x="407" y="123"/>
                  </a:lnTo>
                  <a:lnTo>
                    <a:pt x="366" y="82"/>
                  </a:lnTo>
                  <a:lnTo>
                    <a:pt x="285" y="42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1" name="Google Shape;1241;p37"/>
          <p:cNvSpPr/>
          <p:nvPr/>
        </p:nvSpPr>
        <p:spPr>
          <a:xfrm>
            <a:off x="4292222" y="2665996"/>
            <a:ext cx="303418" cy="303418"/>
          </a:xfrm>
          <a:custGeom>
            <a:avLst/>
            <a:gdLst/>
            <a:ahLst/>
            <a:cxnLst/>
            <a:rect l="l" t="t" r="r" b="b"/>
            <a:pathLst>
              <a:path w="6631" h="6631" extrusionOk="0">
                <a:moveTo>
                  <a:pt x="2685" y="1"/>
                </a:moveTo>
                <a:lnTo>
                  <a:pt x="2604" y="41"/>
                </a:lnTo>
                <a:lnTo>
                  <a:pt x="2563" y="123"/>
                </a:lnTo>
                <a:lnTo>
                  <a:pt x="2563" y="204"/>
                </a:lnTo>
                <a:lnTo>
                  <a:pt x="2604" y="2604"/>
                </a:lnTo>
                <a:lnTo>
                  <a:pt x="204" y="2645"/>
                </a:lnTo>
                <a:lnTo>
                  <a:pt x="123" y="2645"/>
                </a:lnTo>
                <a:lnTo>
                  <a:pt x="41" y="2685"/>
                </a:lnTo>
                <a:lnTo>
                  <a:pt x="1" y="2767"/>
                </a:lnTo>
                <a:lnTo>
                  <a:pt x="1" y="2807"/>
                </a:lnTo>
                <a:lnTo>
                  <a:pt x="1" y="3865"/>
                </a:lnTo>
                <a:lnTo>
                  <a:pt x="1" y="3946"/>
                </a:lnTo>
                <a:lnTo>
                  <a:pt x="82" y="4028"/>
                </a:lnTo>
                <a:lnTo>
                  <a:pt x="285" y="4028"/>
                </a:lnTo>
                <a:lnTo>
                  <a:pt x="367" y="3987"/>
                </a:lnTo>
                <a:lnTo>
                  <a:pt x="529" y="3987"/>
                </a:lnTo>
                <a:lnTo>
                  <a:pt x="1099" y="3946"/>
                </a:lnTo>
                <a:lnTo>
                  <a:pt x="2604" y="3946"/>
                </a:lnTo>
                <a:lnTo>
                  <a:pt x="2645" y="6427"/>
                </a:lnTo>
                <a:lnTo>
                  <a:pt x="2645" y="6509"/>
                </a:lnTo>
                <a:lnTo>
                  <a:pt x="2685" y="6549"/>
                </a:lnTo>
                <a:lnTo>
                  <a:pt x="2767" y="6590"/>
                </a:lnTo>
                <a:lnTo>
                  <a:pt x="2848" y="6631"/>
                </a:lnTo>
                <a:lnTo>
                  <a:pt x="3865" y="6631"/>
                </a:lnTo>
                <a:lnTo>
                  <a:pt x="3946" y="6590"/>
                </a:lnTo>
                <a:lnTo>
                  <a:pt x="3987" y="6590"/>
                </a:lnTo>
                <a:lnTo>
                  <a:pt x="4068" y="6468"/>
                </a:lnTo>
                <a:lnTo>
                  <a:pt x="4028" y="6305"/>
                </a:lnTo>
                <a:lnTo>
                  <a:pt x="4028" y="6224"/>
                </a:lnTo>
                <a:lnTo>
                  <a:pt x="3987" y="6061"/>
                </a:lnTo>
                <a:lnTo>
                  <a:pt x="3987" y="5451"/>
                </a:lnTo>
                <a:lnTo>
                  <a:pt x="3946" y="3946"/>
                </a:lnTo>
                <a:lnTo>
                  <a:pt x="6509" y="3946"/>
                </a:lnTo>
                <a:lnTo>
                  <a:pt x="6550" y="3906"/>
                </a:lnTo>
                <a:lnTo>
                  <a:pt x="6590" y="3824"/>
                </a:lnTo>
                <a:lnTo>
                  <a:pt x="6631" y="3743"/>
                </a:lnTo>
                <a:lnTo>
                  <a:pt x="6631" y="2767"/>
                </a:lnTo>
                <a:lnTo>
                  <a:pt x="6590" y="2685"/>
                </a:lnTo>
                <a:lnTo>
                  <a:pt x="6550" y="2604"/>
                </a:lnTo>
                <a:lnTo>
                  <a:pt x="6509" y="2563"/>
                </a:lnTo>
                <a:lnTo>
                  <a:pt x="3946" y="2563"/>
                </a:lnTo>
                <a:lnTo>
                  <a:pt x="3946" y="163"/>
                </a:lnTo>
                <a:lnTo>
                  <a:pt x="3946" y="123"/>
                </a:lnTo>
                <a:lnTo>
                  <a:pt x="3906" y="41"/>
                </a:lnTo>
                <a:lnTo>
                  <a:pt x="38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p38"/>
          <p:cNvSpPr txBox="1">
            <a:spLocks noGrp="1"/>
          </p:cNvSpPr>
          <p:nvPr>
            <p:ph type="title"/>
          </p:nvPr>
        </p:nvSpPr>
        <p:spPr>
          <a:xfrm>
            <a:off x="827584" y="627534"/>
            <a:ext cx="7424957" cy="72159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chemeClr val="tx2">
                    <a:lumMod val="10000"/>
                  </a:schemeClr>
                </a:solidFill>
              </a:rPr>
              <a:t>Стратег и связующее звено</a:t>
            </a:r>
            <a:endParaRPr sz="40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248" name="Google Shape;1248;p38"/>
          <p:cNvSpPr/>
          <p:nvPr/>
        </p:nvSpPr>
        <p:spPr>
          <a:xfrm rot="2037842" flipV="1">
            <a:off x="2730452" y="2805319"/>
            <a:ext cx="122088" cy="45719"/>
          </a:xfrm>
          <a:custGeom>
            <a:avLst/>
            <a:gdLst/>
            <a:ahLst/>
            <a:cxnLst/>
            <a:rect l="l" t="t" r="r" b="b"/>
            <a:pathLst>
              <a:path w="16190" h="11268" extrusionOk="0">
                <a:moveTo>
                  <a:pt x="15945" y="1"/>
                </a:moveTo>
                <a:lnTo>
                  <a:pt x="15864" y="41"/>
                </a:lnTo>
                <a:lnTo>
                  <a:pt x="12895" y="2319"/>
                </a:lnTo>
                <a:lnTo>
                  <a:pt x="9844" y="4516"/>
                </a:lnTo>
                <a:lnTo>
                  <a:pt x="6793" y="6631"/>
                </a:lnTo>
                <a:lnTo>
                  <a:pt x="3661" y="8705"/>
                </a:lnTo>
                <a:lnTo>
                  <a:pt x="1871" y="9804"/>
                </a:lnTo>
                <a:lnTo>
                  <a:pt x="82" y="10942"/>
                </a:lnTo>
                <a:lnTo>
                  <a:pt x="41" y="10983"/>
                </a:lnTo>
                <a:lnTo>
                  <a:pt x="0" y="11064"/>
                </a:lnTo>
                <a:lnTo>
                  <a:pt x="0" y="11105"/>
                </a:lnTo>
                <a:lnTo>
                  <a:pt x="41" y="11186"/>
                </a:lnTo>
                <a:lnTo>
                  <a:pt x="82" y="11227"/>
                </a:lnTo>
                <a:lnTo>
                  <a:pt x="122" y="11268"/>
                </a:lnTo>
                <a:lnTo>
                  <a:pt x="285" y="11268"/>
                </a:lnTo>
                <a:lnTo>
                  <a:pt x="3458" y="9275"/>
                </a:lnTo>
                <a:lnTo>
                  <a:pt x="6631" y="7200"/>
                </a:lnTo>
                <a:lnTo>
                  <a:pt x="9722" y="5044"/>
                </a:lnTo>
                <a:lnTo>
                  <a:pt x="12773" y="2848"/>
                </a:lnTo>
                <a:lnTo>
                  <a:pt x="14440" y="1587"/>
                </a:lnTo>
                <a:lnTo>
                  <a:pt x="16108" y="326"/>
                </a:lnTo>
                <a:lnTo>
                  <a:pt x="16149" y="245"/>
                </a:lnTo>
                <a:lnTo>
                  <a:pt x="16189" y="204"/>
                </a:lnTo>
                <a:lnTo>
                  <a:pt x="16149" y="123"/>
                </a:lnTo>
                <a:lnTo>
                  <a:pt x="16108" y="82"/>
                </a:lnTo>
                <a:lnTo>
                  <a:pt x="1598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99"/>
          <a:stretch/>
        </p:blipFill>
        <p:spPr>
          <a:xfrm>
            <a:off x="3109798" y="1349133"/>
            <a:ext cx="2509191" cy="2368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29" y="2533325"/>
            <a:ext cx="2786270" cy="20897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988" y="2269500"/>
            <a:ext cx="3208227" cy="24061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p38"/>
          <p:cNvSpPr txBox="1">
            <a:spLocks noGrp="1"/>
          </p:cNvSpPr>
          <p:nvPr>
            <p:ph type="title"/>
          </p:nvPr>
        </p:nvSpPr>
        <p:spPr>
          <a:xfrm>
            <a:off x="2352494" y="524596"/>
            <a:ext cx="3444727" cy="72159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chemeClr val="tx2">
                    <a:lumMod val="10000"/>
                  </a:schemeClr>
                </a:solidFill>
              </a:rPr>
              <a:t>Главный</a:t>
            </a:r>
            <a:br>
              <a:rPr lang="ru-RU" sz="4000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ru-RU" sz="4000" dirty="0" smtClean="0">
                <a:solidFill>
                  <a:schemeClr val="tx2">
                    <a:lumMod val="10000"/>
                  </a:schemeClr>
                </a:solidFill>
              </a:rPr>
              <a:t> наставник</a:t>
            </a:r>
            <a:endParaRPr sz="40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248" name="Google Shape;1248;p38"/>
          <p:cNvSpPr/>
          <p:nvPr/>
        </p:nvSpPr>
        <p:spPr>
          <a:xfrm rot="2037842" flipV="1">
            <a:off x="2730452" y="2805319"/>
            <a:ext cx="122088" cy="45719"/>
          </a:xfrm>
          <a:custGeom>
            <a:avLst/>
            <a:gdLst/>
            <a:ahLst/>
            <a:cxnLst/>
            <a:rect l="l" t="t" r="r" b="b"/>
            <a:pathLst>
              <a:path w="16190" h="11268" extrusionOk="0">
                <a:moveTo>
                  <a:pt x="15945" y="1"/>
                </a:moveTo>
                <a:lnTo>
                  <a:pt x="15864" y="41"/>
                </a:lnTo>
                <a:lnTo>
                  <a:pt x="12895" y="2319"/>
                </a:lnTo>
                <a:lnTo>
                  <a:pt x="9844" y="4516"/>
                </a:lnTo>
                <a:lnTo>
                  <a:pt x="6793" y="6631"/>
                </a:lnTo>
                <a:lnTo>
                  <a:pt x="3661" y="8705"/>
                </a:lnTo>
                <a:lnTo>
                  <a:pt x="1871" y="9804"/>
                </a:lnTo>
                <a:lnTo>
                  <a:pt x="82" y="10942"/>
                </a:lnTo>
                <a:lnTo>
                  <a:pt x="41" y="10983"/>
                </a:lnTo>
                <a:lnTo>
                  <a:pt x="0" y="11064"/>
                </a:lnTo>
                <a:lnTo>
                  <a:pt x="0" y="11105"/>
                </a:lnTo>
                <a:lnTo>
                  <a:pt x="41" y="11186"/>
                </a:lnTo>
                <a:lnTo>
                  <a:pt x="82" y="11227"/>
                </a:lnTo>
                <a:lnTo>
                  <a:pt x="122" y="11268"/>
                </a:lnTo>
                <a:lnTo>
                  <a:pt x="285" y="11268"/>
                </a:lnTo>
                <a:lnTo>
                  <a:pt x="3458" y="9275"/>
                </a:lnTo>
                <a:lnTo>
                  <a:pt x="6631" y="7200"/>
                </a:lnTo>
                <a:lnTo>
                  <a:pt x="9722" y="5044"/>
                </a:lnTo>
                <a:lnTo>
                  <a:pt x="12773" y="2848"/>
                </a:lnTo>
                <a:lnTo>
                  <a:pt x="14440" y="1587"/>
                </a:lnTo>
                <a:lnTo>
                  <a:pt x="16108" y="326"/>
                </a:lnTo>
                <a:lnTo>
                  <a:pt x="16149" y="245"/>
                </a:lnTo>
                <a:lnTo>
                  <a:pt x="16189" y="204"/>
                </a:lnTo>
                <a:lnTo>
                  <a:pt x="16149" y="123"/>
                </a:lnTo>
                <a:lnTo>
                  <a:pt x="16108" y="82"/>
                </a:lnTo>
                <a:lnTo>
                  <a:pt x="1598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963281"/>
            <a:ext cx="3240360" cy="24302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9" y="2704027"/>
            <a:ext cx="3236979" cy="24277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0" t="28736" r="14292" b="18863"/>
          <a:stretch/>
        </p:blipFill>
        <p:spPr>
          <a:xfrm>
            <a:off x="5292080" y="2390794"/>
            <a:ext cx="4176464" cy="23248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963" y="3208779"/>
            <a:ext cx="2852936" cy="21397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295" y="0"/>
            <a:ext cx="2904554" cy="2178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728" y="-88303"/>
            <a:ext cx="2198843" cy="29317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1587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p38"/>
          <p:cNvSpPr txBox="1">
            <a:spLocks noGrp="1"/>
          </p:cNvSpPr>
          <p:nvPr>
            <p:ph type="title"/>
          </p:nvPr>
        </p:nvSpPr>
        <p:spPr>
          <a:xfrm>
            <a:off x="2555751" y="853720"/>
            <a:ext cx="4898059" cy="72159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chemeClr val="tx2">
                    <a:lumMod val="10000"/>
                  </a:schemeClr>
                </a:solidFill>
              </a:rPr>
              <a:t>Хранитель </a:t>
            </a:r>
            <a:r>
              <a:rPr lang="ru-RU" sz="4000" dirty="0" smtClean="0">
                <a:solidFill>
                  <a:schemeClr val="tx2">
                    <a:lumMod val="10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ru-RU" sz="4000" dirty="0" smtClean="0">
                <a:solidFill>
                  <a:schemeClr val="tx2">
                    <a:lumMod val="10000"/>
                  </a:schemeClr>
                </a:solidFill>
              </a:rPr>
              <a:t>атмосферы</a:t>
            </a:r>
            <a:endParaRPr sz="40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248" name="Google Shape;1248;p38"/>
          <p:cNvSpPr/>
          <p:nvPr/>
        </p:nvSpPr>
        <p:spPr>
          <a:xfrm rot="2037842" flipV="1">
            <a:off x="2730452" y="2805319"/>
            <a:ext cx="122088" cy="45719"/>
          </a:xfrm>
          <a:custGeom>
            <a:avLst/>
            <a:gdLst/>
            <a:ahLst/>
            <a:cxnLst/>
            <a:rect l="l" t="t" r="r" b="b"/>
            <a:pathLst>
              <a:path w="16190" h="11268" extrusionOk="0">
                <a:moveTo>
                  <a:pt x="15945" y="1"/>
                </a:moveTo>
                <a:lnTo>
                  <a:pt x="15864" y="41"/>
                </a:lnTo>
                <a:lnTo>
                  <a:pt x="12895" y="2319"/>
                </a:lnTo>
                <a:lnTo>
                  <a:pt x="9844" y="4516"/>
                </a:lnTo>
                <a:lnTo>
                  <a:pt x="6793" y="6631"/>
                </a:lnTo>
                <a:lnTo>
                  <a:pt x="3661" y="8705"/>
                </a:lnTo>
                <a:lnTo>
                  <a:pt x="1871" y="9804"/>
                </a:lnTo>
                <a:lnTo>
                  <a:pt x="82" y="10942"/>
                </a:lnTo>
                <a:lnTo>
                  <a:pt x="41" y="10983"/>
                </a:lnTo>
                <a:lnTo>
                  <a:pt x="0" y="11064"/>
                </a:lnTo>
                <a:lnTo>
                  <a:pt x="0" y="11105"/>
                </a:lnTo>
                <a:lnTo>
                  <a:pt x="41" y="11186"/>
                </a:lnTo>
                <a:lnTo>
                  <a:pt x="82" y="11227"/>
                </a:lnTo>
                <a:lnTo>
                  <a:pt x="122" y="11268"/>
                </a:lnTo>
                <a:lnTo>
                  <a:pt x="285" y="11268"/>
                </a:lnTo>
                <a:lnTo>
                  <a:pt x="3458" y="9275"/>
                </a:lnTo>
                <a:lnTo>
                  <a:pt x="6631" y="7200"/>
                </a:lnTo>
                <a:lnTo>
                  <a:pt x="9722" y="5044"/>
                </a:lnTo>
                <a:lnTo>
                  <a:pt x="12773" y="2848"/>
                </a:lnTo>
                <a:lnTo>
                  <a:pt x="14440" y="1587"/>
                </a:lnTo>
                <a:lnTo>
                  <a:pt x="16108" y="326"/>
                </a:lnTo>
                <a:lnTo>
                  <a:pt x="16149" y="245"/>
                </a:lnTo>
                <a:lnTo>
                  <a:pt x="16189" y="204"/>
                </a:lnTo>
                <a:lnTo>
                  <a:pt x="16149" y="123"/>
                </a:lnTo>
                <a:lnTo>
                  <a:pt x="16108" y="82"/>
                </a:lnTo>
                <a:lnTo>
                  <a:pt x="1598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775115"/>
            <a:ext cx="288032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1132" y="166924"/>
            <a:ext cx="3155217" cy="2368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863" y="1981236"/>
            <a:ext cx="3429000" cy="2571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578" y="1695222"/>
            <a:ext cx="2144837" cy="28597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2256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p38"/>
          <p:cNvSpPr txBox="1">
            <a:spLocks noGrp="1"/>
          </p:cNvSpPr>
          <p:nvPr>
            <p:ph type="title"/>
          </p:nvPr>
        </p:nvSpPr>
        <p:spPr>
          <a:xfrm>
            <a:off x="238710" y="42751"/>
            <a:ext cx="7424957" cy="72159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chemeClr val="tx2">
                    <a:lumMod val="10000"/>
                  </a:schemeClr>
                </a:solidFill>
              </a:rPr>
              <a:t>Режиссер событий</a:t>
            </a:r>
            <a:endParaRPr sz="40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248" name="Google Shape;1248;p38"/>
          <p:cNvSpPr/>
          <p:nvPr/>
        </p:nvSpPr>
        <p:spPr>
          <a:xfrm rot="2037842" flipV="1">
            <a:off x="2730452" y="2805319"/>
            <a:ext cx="122088" cy="45719"/>
          </a:xfrm>
          <a:custGeom>
            <a:avLst/>
            <a:gdLst/>
            <a:ahLst/>
            <a:cxnLst/>
            <a:rect l="l" t="t" r="r" b="b"/>
            <a:pathLst>
              <a:path w="16190" h="11268" extrusionOk="0">
                <a:moveTo>
                  <a:pt x="15945" y="1"/>
                </a:moveTo>
                <a:lnTo>
                  <a:pt x="15864" y="41"/>
                </a:lnTo>
                <a:lnTo>
                  <a:pt x="12895" y="2319"/>
                </a:lnTo>
                <a:lnTo>
                  <a:pt x="9844" y="4516"/>
                </a:lnTo>
                <a:lnTo>
                  <a:pt x="6793" y="6631"/>
                </a:lnTo>
                <a:lnTo>
                  <a:pt x="3661" y="8705"/>
                </a:lnTo>
                <a:lnTo>
                  <a:pt x="1871" y="9804"/>
                </a:lnTo>
                <a:lnTo>
                  <a:pt x="82" y="10942"/>
                </a:lnTo>
                <a:lnTo>
                  <a:pt x="41" y="10983"/>
                </a:lnTo>
                <a:lnTo>
                  <a:pt x="0" y="11064"/>
                </a:lnTo>
                <a:lnTo>
                  <a:pt x="0" y="11105"/>
                </a:lnTo>
                <a:lnTo>
                  <a:pt x="41" y="11186"/>
                </a:lnTo>
                <a:lnTo>
                  <a:pt x="82" y="11227"/>
                </a:lnTo>
                <a:lnTo>
                  <a:pt x="122" y="11268"/>
                </a:lnTo>
                <a:lnTo>
                  <a:pt x="285" y="11268"/>
                </a:lnTo>
                <a:lnTo>
                  <a:pt x="3458" y="9275"/>
                </a:lnTo>
                <a:lnTo>
                  <a:pt x="6631" y="7200"/>
                </a:lnTo>
                <a:lnTo>
                  <a:pt x="9722" y="5044"/>
                </a:lnTo>
                <a:lnTo>
                  <a:pt x="12773" y="2848"/>
                </a:lnTo>
                <a:lnTo>
                  <a:pt x="14440" y="1587"/>
                </a:lnTo>
                <a:lnTo>
                  <a:pt x="16108" y="326"/>
                </a:lnTo>
                <a:lnTo>
                  <a:pt x="16149" y="245"/>
                </a:lnTo>
                <a:lnTo>
                  <a:pt x="16189" y="204"/>
                </a:lnTo>
                <a:lnTo>
                  <a:pt x="16149" y="123"/>
                </a:lnTo>
                <a:lnTo>
                  <a:pt x="16108" y="82"/>
                </a:lnTo>
                <a:lnTo>
                  <a:pt x="1598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67" y="841898"/>
            <a:ext cx="2685252" cy="20139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5" y="890441"/>
            <a:ext cx="2555122" cy="19163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04" y="2972898"/>
            <a:ext cx="2742015" cy="20565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492" y="3005680"/>
            <a:ext cx="2676524" cy="20073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098" y="3020817"/>
            <a:ext cx="2702114" cy="20265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57672" y="847803"/>
            <a:ext cx="2611972" cy="19589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1387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p38"/>
          <p:cNvSpPr txBox="1">
            <a:spLocks noGrp="1"/>
          </p:cNvSpPr>
          <p:nvPr>
            <p:ph type="title"/>
          </p:nvPr>
        </p:nvSpPr>
        <p:spPr>
          <a:xfrm>
            <a:off x="667065" y="132052"/>
            <a:ext cx="7424957" cy="72159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err="1" smtClean="0">
                <a:solidFill>
                  <a:schemeClr val="tx2">
                    <a:lumMod val="10000"/>
                  </a:schemeClr>
                </a:solidFill>
              </a:rPr>
              <a:t>Доброкарта</a:t>
            </a:r>
            <a:endParaRPr sz="40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248" name="Google Shape;1248;p38"/>
          <p:cNvSpPr/>
          <p:nvPr/>
        </p:nvSpPr>
        <p:spPr>
          <a:xfrm rot="2037842" flipV="1">
            <a:off x="2730452" y="2805319"/>
            <a:ext cx="122088" cy="45719"/>
          </a:xfrm>
          <a:custGeom>
            <a:avLst/>
            <a:gdLst/>
            <a:ahLst/>
            <a:cxnLst/>
            <a:rect l="l" t="t" r="r" b="b"/>
            <a:pathLst>
              <a:path w="16190" h="11268" extrusionOk="0">
                <a:moveTo>
                  <a:pt x="15945" y="1"/>
                </a:moveTo>
                <a:lnTo>
                  <a:pt x="15864" y="41"/>
                </a:lnTo>
                <a:lnTo>
                  <a:pt x="12895" y="2319"/>
                </a:lnTo>
                <a:lnTo>
                  <a:pt x="9844" y="4516"/>
                </a:lnTo>
                <a:lnTo>
                  <a:pt x="6793" y="6631"/>
                </a:lnTo>
                <a:lnTo>
                  <a:pt x="3661" y="8705"/>
                </a:lnTo>
                <a:lnTo>
                  <a:pt x="1871" y="9804"/>
                </a:lnTo>
                <a:lnTo>
                  <a:pt x="82" y="10942"/>
                </a:lnTo>
                <a:lnTo>
                  <a:pt x="41" y="10983"/>
                </a:lnTo>
                <a:lnTo>
                  <a:pt x="0" y="11064"/>
                </a:lnTo>
                <a:lnTo>
                  <a:pt x="0" y="11105"/>
                </a:lnTo>
                <a:lnTo>
                  <a:pt x="41" y="11186"/>
                </a:lnTo>
                <a:lnTo>
                  <a:pt x="82" y="11227"/>
                </a:lnTo>
                <a:lnTo>
                  <a:pt x="122" y="11268"/>
                </a:lnTo>
                <a:lnTo>
                  <a:pt x="285" y="11268"/>
                </a:lnTo>
                <a:lnTo>
                  <a:pt x="3458" y="9275"/>
                </a:lnTo>
                <a:lnTo>
                  <a:pt x="6631" y="7200"/>
                </a:lnTo>
                <a:lnTo>
                  <a:pt x="9722" y="5044"/>
                </a:lnTo>
                <a:lnTo>
                  <a:pt x="12773" y="2848"/>
                </a:lnTo>
                <a:lnTo>
                  <a:pt x="14440" y="1587"/>
                </a:lnTo>
                <a:lnTo>
                  <a:pt x="16108" y="326"/>
                </a:lnTo>
                <a:lnTo>
                  <a:pt x="16149" y="245"/>
                </a:lnTo>
                <a:lnTo>
                  <a:pt x="16189" y="204"/>
                </a:lnTo>
                <a:lnTo>
                  <a:pt x="16149" y="123"/>
                </a:lnTo>
                <a:lnTo>
                  <a:pt x="16108" y="82"/>
                </a:lnTo>
                <a:lnTo>
                  <a:pt x="1598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7003" y="132052"/>
            <a:ext cx="2676867" cy="2007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909" y="117851"/>
            <a:ext cx="1907044" cy="25427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675" y="3137702"/>
            <a:ext cx="2564904" cy="19236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801" y="1135877"/>
            <a:ext cx="2517052" cy="18877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897" y="2834498"/>
            <a:ext cx="2751837" cy="2063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72" y="2355726"/>
            <a:ext cx="1922539" cy="2563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80646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p38"/>
          <p:cNvSpPr txBox="1">
            <a:spLocks noGrp="1"/>
          </p:cNvSpPr>
          <p:nvPr>
            <p:ph type="title"/>
          </p:nvPr>
        </p:nvSpPr>
        <p:spPr>
          <a:xfrm>
            <a:off x="-396552" y="194727"/>
            <a:ext cx="7424957" cy="72159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chemeClr val="tx2">
                    <a:lumMod val="10000"/>
                  </a:schemeClr>
                </a:solidFill>
              </a:rPr>
              <a:t>Что это нам дает?</a:t>
            </a:r>
            <a:endParaRPr sz="40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248" name="Google Shape;1248;p38"/>
          <p:cNvSpPr/>
          <p:nvPr/>
        </p:nvSpPr>
        <p:spPr>
          <a:xfrm rot="2037842" flipV="1">
            <a:off x="2730452" y="2805319"/>
            <a:ext cx="122088" cy="45719"/>
          </a:xfrm>
          <a:custGeom>
            <a:avLst/>
            <a:gdLst/>
            <a:ahLst/>
            <a:cxnLst/>
            <a:rect l="l" t="t" r="r" b="b"/>
            <a:pathLst>
              <a:path w="16190" h="11268" extrusionOk="0">
                <a:moveTo>
                  <a:pt x="15945" y="1"/>
                </a:moveTo>
                <a:lnTo>
                  <a:pt x="15864" y="41"/>
                </a:lnTo>
                <a:lnTo>
                  <a:pt x="12895" y="2319"/>
                </a:lnTo>
                <a:lnTo>
                  <a:pt x="9844" y="4516"/>
                </a:lnTo>
                <a:lnTo>
                  <a:pt x="6793" y="6631"/>
                </a:lnTo>
                <a:lnTo>
                  <a:pt x="3661" y="8705"/>
                </a:lnTo>
                <a:lnTo>
                  <a:pt x="1871" y="9804"/>
                </a:lnTo>
                <a:lnTo>
                  <a:pt x="82" y="10942"/>
                </a:lnTo>
                <a:lnTo>
                  <a:pt x="41" y="10983"/>
                </a:lnTo>
                <a:lnTo>
                  <a:pt x="0" y="11064"/>
                </a:lnTo>
                <a:lnTo>
                  <a:pt x="0" y="11105"/>
                </a:lnTo>
                <a:lnTo>
                  <a:pt x="41" y="11186"/>
                </a:lnTo>
                <a:lnTo>
                  <a:pt x="82" y="11227"/>
                </a:lnTo>
                <a:lnTo>
                  <a:pt x="122" y="11268"/>
                </a:lnTo>
                <a:lnTo>
                  <a:pt x="285" y="11268"/>
                </a:lnTo>
                <a:lnTo>
                  <a:pt x="3458" y="9275"/>
                </a:lnTo>
                <a:lnTo>
                  <a:pt x="6631" y="7200"/>
                </a:lnTo>
                <a:lnTo>
                  <a:pt x="9722" y="5044"/>
                </a:lnTo>
                <a:lnTo>
                  <a:pt x="12773" y="2848"/>
                </a:lnTo>
                <a:lnTo>
                  <a:pt x="14440" y="1587"/>
                </a:lnTo>
                <a:lnTo>
                  <a:pt x="16108" y="326"/>
                </a:lnTo>
                <a:lnTo>
                  <a:pt x="16149" y="245"/>
                </a:lnTo>
                <a:lnTo>
                  <a:pt x="16189" y="204"/>
                </a:lnTo>
                <a:lnTo>
                  <a:pt x="16149" y="123"/>
                </a:lnTo>
                <a:lnTo>
                  <a:pt x="16108" y="82"/>
                </a:lnTo>
                <a:lnTo>
                  <a:pt x="1598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246;p38"/>
          <p:cNvSpPr txBox="1">
            <a:spLocks/>
          </p:cNvSpPr>
          <p:nvPr/>
        </p:nvSpPr>
        <p:spPr>
          <a:xfrm>
            <a:off x="360081" y="2283718"/>
            <a:ext cx="8433069" cy="164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sz="7000" b="1" i="0" u="none" strike="noStrike" cap="none">
                <a:solidFill>
                  <a:schemeClr val="lt1"/>
                </a:solidFill>
                <a:latin typeface="Yusei Magic"/>
                <a:ea typeface="Yusei Magic"/>
                <a:cs typeface="Yusei Magic"/>
                <a:sym typeface="Yusei Mag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sz="3400" b="1" i="0" u="none" strike="noStrike" cap="none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sz="3400" b="1" i="0" u="none" strike="noStrike" cap="none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sz="3400" b="1" i="0" u="none" strike="noStrike" cap="none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sz="3400" b="1" i="0" u="none" strike="noStrike" cap="none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sz="3400" b="1" i="0" u="none" strike="noStrike" cap="none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sz="3400" b="1" i="0" u="none" strike="noStrike" cap="none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sz="3400" b="1" i="0" u="none" strike="noStrike" cap="none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Yusei Magic"/>
              <a:buNone/>
              <a:defRPr sz="3400" b="1" i="0" u="none" strike="noStrike" cap="none">
                <a:solidFill>
                  <a:schemeClr val="dk1"/>
                </a:solidFill>
                <a:latin typeface="Yusei Magic"/>
                <a:ea typeface="Yusei Magic"/>
                <a:cs typeface="Yusei Magic"/>
                <a:sym typeface="Yusei Magic"/>
              </a:defRPr>
            </a:lvl9pPr>
          </a:lstStyle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sz="3200" dirty="0" smtClean="0">
                <a:solidFill>
                  <a:schemeClr val="tx2">
                    <a:lumMod val="10000"/>
                  </a:schemeClr>
                </a:solidFill>
              </a:rPr>
              <a:t>Взаимозаменяемость и поддержка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sz="3200" dirty="0" smtClean="0">
                <a:solidFill>
                  <a:schemeClr val="tx2">
                    <a:lumMod val="10000"/>
                  </a:schemeClr>
                </a:solidFill>
              </a:rPr>
              <a:t>Школа- центр притяжения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sz="3200" dirty="0" smtClean="0">
                <a:solidFill>
                  <a:schemeClr val="tx2">
                    <a:lumMod val="10000"/>
                  </a:schemeClr>
                </a:solidFill>
              </a:rPr>
              <a:t>Личностный рост</a:t>
            </a:r>
            <a:endParaRPr lang="ru-RU" sz="3200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778841"/>
            <a:ext cx="5400600" cy="436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73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929" y="1738446"/>
            <a:ext cx="3226091" cy="3226091"/>
          </a:xfrm>
          <a:prstGeom prst="rect">
            <a:avLst/>
          </a:prstGeom>
        </p:spPr>
      </p:pic>
      <p:grpSp>
        <p:nvGrpSpPr>
          <p:cNvPr id="1353" name="Google Shape;1353;p42"/>
          <p:cNvGrpSpPr/>
          <p:nvPr/>
        </p:nvGrpSpPr>
        <p:grpSpPr>
          <a:xfrm>
            <a:off x="719991" y="1763631"/>
            <a:ext cx="724835" cy="635493"/>
            <a:chOff x="5375211" y="1361181"/>
            <a:chExt cx="724835" cy="635493"/>
          </a:xfrm>
        </p:grpSpPr>
        <p:sp>
          <p:nvSpPr>
            <p:cNvPr id="1354" name="Google Shape;1354;p42"/>
            <p:cNvSpPr/>
            <p:nvPr/>
          </p:nvSpPr>
          <p:spPr>
            <a:xfrm flipH="1">
              <a:off x="5375211" y="1361181"/>
              <a:ext cx="724835" cy="635493"/>
            </a:xfrm>
            <a:custGeom>
              <a:avLst/>
              <a:gdLst/>
              <a:ahLst/>
              <a:cxnLst/>
              <a:rect l="l" t="t" r="r" b="b"/>
              <a:pathLst>
                <a:path w="11553" h="10129" extrusionOk="0">
                  <a:moveTo>
                    <a:pt x="6265" y="0"/>
                  </a:moveTo>
                  <a:lnTo>
                    <a:pt x="5410" y="41"/>
                  </a:lnTo>
                  <a:lnTo>
                    <a:pt x="4556" y="41"/>
                  </a:lnTo>
                  <a:lnTo>
                    <a:pt x="4150" y="82"/>
                  </a:lnTo>
                  <a:lnTo>
                    <a:pt x="3702" y="163"/>
                  </a:lnTo>
                  <a:lnTo>
                    <a:pt x="2970" y="366"/>
                  </a:lnTo>
                  <a:lnTo>
                    <a:pt x="2644" y="488"/>
                  </a:lnTo>
                  <a:lnTo>
                    <a:pt x="2278" y="651"/>
                  </a:lnTo>
                  <a:lnTo>
                    <a:pt x="1953" y="814"/>
                  </a:lnTo>
                  <a:lnTo>
                    <a:pt x="1628" y="1017"/>
                  </a:lnTo>
                  <a:lnTo>
                    <a:pt x="1343" y="1261"/>
                  </a:lnTo>
                  <a:lnTo>
                    <a:pt x="1058" y="1505"/>
                  </a:lnTo>
                  <a:lnTo>
                    <a:pt x="814" y="1790"/>
                  </a:lnTo>
                  <a:lnTo>
                    <a:pt x="611" y="2075"/>
                  </a:lnTo>
                  <a:lnTo>
                    <a:pt x="407" y="2360"/>
                  </a:lnTo>
                  <a:lnTo>
                    <a:pt x="285" y="2685"/>
                  </a:lnTo>
                  <a:lnTo>
                    <a:pt x="163" y="3010"/>
                  </a:lnTo>
                  <a:lnTo>
                    <a:pt x="41" y="3376"/>
                  </a:lnTo>
                  <a:lnTo>
                    <a:pt x="1" y="3702"/>
                  </a:lnTo>
                  <a:lnTo>
                    <a:pt x="1" y="4068"/>
                  </a:lnTo>
                  <a:lnTo>
                    <a:pt x="41" y="4393"/>
                  </a:lnTo>
                  <a:lnTo>
                    <a:pt x="82" y="4759"/>
                  </a:lnTo>
                  <a:lnTo>
                    <a:pt x="204" y="5085"/>
                  </a:lnTo>
                  <a:lnTo>
                    <a:pt x="367" y="5370"/>
                  </a:lnTo>
                  <a:lnTo>
                    <a:pt x="529" y="5695"/>
                  </a:lnTo>
                  <a:lnTo>
                    <a:pt x="773" y="5939"/>
                  </a:lnTo>
                  <a:lnTo>
                    <a:pt x="1017" y="6224"/>
                  </a:lnTo>
                  <a:lnTo>
                    <a:pt x="1262" y="6427"/>
                  </a:lnTo>
                  <a:lnTo>
                    <a:pt x="1587" y="6671"/>
                  </a:lnTo>
                  <a:lnTo>
                    <a:pt x="1912" y="6875"/>
                  </a:lnTo>
                  <a:lnTo>
                    <a:pt x="2278" y="7037"/>
                  </a:lnTo>
                  <a:lnTo>
                    <a:pt x="2644" y="7159"/>
                  </a:lnTo>
                  <a:lnTo>
                    <a:pt x="3011" y="7281"/>
                  </a:lnTo>
                  <a:lnTo>
                    <a:pt x="3377" y="7363"/>
                  </a:lnTo>
                  <a:lnTo>
                    <a:pt x="4150" y="7485"/>
                  </a:lnTo>
                  <a:lnTo>
                    <a:pt x="4719" y="7525"/>
                  </a:lnTo>
                  <a:lnTo>
                    <a:pt x="4638" y="7892"/>
                  </a:lnTo>
                  <a:lnTo>
                    <a:pt x="4516" y="8258"/>
                  </a:lnTo>
                  <a:lnTo>
                    <a:pt x="4312" y="8624"/>
                  </a:lnTo>
                  <a:lnTo>
                    <a:pt x="3987" y="8949"/>
                  </a:lnTo>
                  <a:lnTo>
                    <a:pt x="3661" y="9234"/>
                  </a:lnTo>
                  <a:lnTo>
                    <a:pt x="3295" y="9478"/>
                  </a:lnTo>
                  <a:lnTo>
                    <a:pt x="3214" y="9519"/>
                  </a:lnTo>
                  <a:lnTo>
                    <a:pt x="3173" y="9600"/>
                  </a:lnTo>
                  <a:lnTo>
                    <a:pt x="3214" y="9681"/>
                  </a:lnTo>
                  <a:lnTo>
                    <a:pt x="3255" y="9763"/>
                  </a:lnTo>
                  <a:lnTo>
                    <a:pt x="3417" y="9885"/>
                  </a:lnTo>
                  <a:lnTo>
                    <a:pt x="3661" y="10007"/>
                  </a:lnTo>
                  <a:lnTo>
                    <a:pt x="4109" y="10088"/>
                  </a:lnTo>
                  <a:lnTo>
                    <a:pt x="4394" y="10129"/>
                  </a:lnTo>
                  <a:lnTo>
                    <a:pt x="4678" y="10129"/>
                  </a:lnTo>
                  <a:lnTo>
                    <a:pt x="4963" y="10088"/>
                  </a:lnTo>
                  <a:lnTo>
                    <a:pt x="5248" y="10047"/>
                  </a:lnTo>
                  <a:lnTo>
                    <a:pt x="5492" y="9925"/>
                  </a:lnTo>
                  <a:lnTo>
                    <a:pt x="5695" y="9803"/>
                  </a:lnTo>
                  <a:lnTo>
                    <a:pt x="5899" y="9681"/>
                  </a:lnTo>
                  <a:lnTo>
                    <a:pt x="6102" y="9519"/>
                  </a:lnTo>
                  <a:lnTo>
                    <a:pt x="6265" y="9315"/>
                  </a:lnTo>
                  <a:lnTo>
                    <a:pt x="6387" y="9112"/>
                  </a:lnTo>
                  <a:lnTo>
                    <a:pt x="6509" y="8908"/>
                  </a:lnTo>
                  <a:lnTo>
                    <a:pt x="6590" y="8664"/>
                  </a:lnTo>
                  <a:lnTo>
                    <a:pt x="6671" y="8380"/>
                  </a:lnTo>
                  <a:lnTo>
                    <a:pt x="6671" y="8095"/>
                  </a:lnTo>
                  <a:lnTo>
                    <a:pt x="6671" y="7810"/>
                  </a:lnTo>
                  <a:lnTo>
                    <a:pt x="6590" y="7566"/>
                  </a:lnTo>
                  <a:lnTo>
                    <a:pt x="7119" y="7485"/>
                  </a:lnTo>
                  <a:lnTo>
                    <a:pt x="7607" y="7403"/>
                  </a:lnTo>
                  <a:lnTo>
                    <a:pt x="8054" y="7322"/>
                  </a:lnTo>
                  <a:lnTo>
                    <a:pt x="8543" y="7159"/>
                  </a:lnTo>
                  <a:lnTo>
                    <a:pt x="8990" y="6997"/>
                  </a:lnTo>
                  <a:lnTo>
                    <a:pt x="9437" y="6753"/>
                  </a:lnTo>
                  <a:lnTo>
                    <a:pt x="9844" y="6509"/>
                  </a:lnTo>
                  <a:lnTo>
                    <a:pt x="10251" y="6224"/>
                  </a:lnTo>
                  <a:lnTo>
                    <a:pt x="10495" y="5939"/>
                  </a:lnTo>
                  <a:lnTo>
                    <a:pt x="10780" y="5654"/>
                  </a:lnTo>
                  <a:lnTo>
                    <a:pt x="10983" y="5329"/>
                  </a:lnTo>
                  <a:lnTo>
                    <a:pt x="11186" y="5004"/>
                  </a:lnTo>
                  <a:lnTo>
                    <a:pt x="11349" y="4637"/>
                  </a:lnTo>
                  <a:lnTo>
                    <a:pt x="11471" y="4312"/>
                  </a:lnTo>
                  <a:lnTo>
                    <a:pt x="11512" y="3905"/>
                  </a:lnTo>
                  <a:lnTo>
                    <a:pt x="11553" y="3539"/>
                  </a:lnTo>
                  <a:lnTo>
                    <a:pt x="11512" y="3132"/>
                  </a:lnTo>
                  <a:lnTo>
                    <a:pt x="11431" y="2726"/>
                  </a:lnTo>
                  <a:lnTo>
                    <a:pt x="11309" y="2360"/>
                  </a:lnTo>
                  <a:lnTo>
                    <a:pt x="11146" y="1993"/>
                  </a:lnTo>
                  <a:lnTo>
                    <a:pt x="10942" y="1668"/>
                  </a:lnTo>
                  <a:lnTo>
                    <a:pt x="10698" y="1383"/>
                  </a:lnTo>
                  <a:lnTo>
                    <a:pt x="10414" y="1099"/>
                  </a:lnTo>
                  <a:lnTo>
                    <a:pt x="10088" y="814"/>
                  </a:lnTo>
                  <a:lnTo>
                    <a:pt x="9763" y="610"/>
                  </a:lnTo>
                  <a:lnTo>
                    <a:pt x="9397" y="448"/>
                  </a:lnTo>
                  <a:lnTo>
                    <a:pt x="9031" y="285"/>
                  </a:lnTo>
                  <a:lnTo>
                    <a:pt x="8665" y="204"/>
                  </a:lnTo>
                  <a:lnTo>
                    <a:pt x="8298" y="122"/>
                  </a:lnTo>
                  <a:lnTo>
                    <a:pt x="7892" y="41"/>
                  </a:lnTo>
                  <a:lnTo>
                    <a:pt x="711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42"/>
            <p:cNvSpPr/>
            <p:nvPr/>
          </p:nvSpPr>
          <p:spPr>
            <a:xfrm flipH="1">
              <a:off x="5801404" y="1578073"/>
              <a:ext cx="56215" cy="58787"/>
            </a:xfrm>
            <a:custGeom>
              <a:avLst/>
              <a:gdLst/>
              <a:ahLst/>
              <a:cxnLst/>
              <a:rect l="l" t="t" r="r" b="b"/>
              <a:pathLst>
                <a:path w="896" h="937" extrusionOk="0">
                  <a:moveTo>
                    <a:pt x="408" y="1"/>
                  </a:moveTo>
                  <a:lnTo>
                    <a:pt x="326" y="41"/>
                  </a:lnTo>
                  <a:lnTo>
                    <a:pt x="204" y="123"/>
                  </a:lnTo>
                  <a:lnTo>
                    <a:pt x="123" y="204"/>
                  </a:lnTo>
                  <a:lnTo>
                    <a:pt x="41" y="326"/>
                  </a:lnTo>
                  <a:lnTo>
                    <a:pt x="1" y="448"/>
                  </a:lnTo>
                  <a:lnTo>
                    <a:pt x="41" y="611"/>
                  </a:lnTo>
                  <a:lnTo>
                    <a:pt x="82" y="774"/>
                  </a:lnTo>
                  <a:lnTo>
                    <a:pt x="204" y="896"/>
                  </a:lnTo>
                  <a:lnTo>
                    <a:pt x="367" y="936"/>
                  </a:lnTo>
                  <a:lnTo>
                    <a:pt x="530" y="936"/>
                  </a:lnTo>
                  <a:lnTo>
                    <a:pt x="652" y="896"/>
                  </a:lnTo>
                  <a:lnTo>
                    <a:pt x="774" y="774"/>
                  </a:lnTo>
                  <a:lnTo>
                    <a:pt x="814" y="652"/>
                  </a:lnTo>
                  <a:lnTo>
                    <a:pt x="896" y="530"/>
                  </a:lnTo>
                  <a:lnTo>
                    <a:pt x="896" y="367"/>
                  </a:lnTo>
                  <a:lnTo>
                    <a:pt x="855" y="245"/>
                  </a:lnTo>
                  <a:lnTo>
                    <a:pt x="774" y="123"/>
                  </a:lnTo>
                  <a:lnTo>
                    <a:pt x="652" y="41"/>
                  </a:lnTo>
                  <a:lnTo>
                    <a:pt x="5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42"/>
            <p:cNvSpPr/>
            <p:nvPr/>
          </p:nvSpPr>
          <p:spPr>
            <a:xfrm flipH="1">
              <a:off x="5791177" y="1567909"/>
              <a:ext cx="76606" cy="81687"/>
            </a:xfrm>
            <a:custGeom>
              <a:avLst/>
              <a:gdLst/>
              <a:ahLst/>
              <a:cxnLst/>
              <a:rect l="l" t="t" r="r" b="b"/>
              <a:pathLst>
                <a:path w="1221" h="1302" extrusionOk="0">
                  <a:moveTo>
                    <a:pt x="773" y="366"/>
                  </a:moveTo>
                  <a:lnTo>
                    <a:pt x="773" y="407"/>
                  </a:lnTo>
                  <a:lnTo>
                    <a:pt x="814" y="407"/>
                  </a:lnTo>
                  <a:lnTo>
                    <a:pt x="814" y="448"/>
                  </a:lnTo>
                  <a:lnTo>
                    <a:pt x="854" y="448"/>
                  </a:lnTo>
                  <a:lnTo>
                    <a:pt x="854" y="488"/>
                  </a:lnTo>
                  <a:lnTo>
                    <a:pt x="854" y="529"/>
                  </a:lnTo>
                  <a:lnTo>
                    <a:pt x="854" y="570"/>
                  </a:lnTo>
                  <a:lnTo>
                    <a:pt x="854" y="651"/>
                  </a:lnTo>
                  <a:lnTo>
                    <a:pt x="854" y="732"/>
                  </a:lnTo>
                  <a:lnTo>
                    <a:pt x="814" y="732"/>
                  </a:lnTo>
                  <a:lnTo>
                    <a:pt x="814" y="773"/>
                  </a:lnTo>
                  <a:lnTo>
                    <a:pt x="773" y="814"/>
                  </a:lnTo>
                  <a:lnTo>
                    <a:pt x="732" y="854"/>
                  </a:lnTo>
                  <a:lnTo>
                    <a:pt x="732" y="895"/>
                  </a:lnTo>
                  <a:lnTo>
                    <a:pt x="692" y="895"/>
                  </a:lnTo>
                  <a:lnTo>
                    <a:pt x="651" y="936"/>
                  </a:lnTo>
                  <a:lnTo>
                    <a:pt x="570" y="936"/>
                  </a:lnTo>
                  <a:lnTo>
                    <a:pt x="529" y="895"/>
                  </a:lnTo>
                  <a:lnTo>
                    <a:pt x="488" y="895"/>
                  </a:lnTo>
                  <a:lnTo>
                    <a:pt x="448" y="854"/>
                  </a:lnTo>
                  <a:lnTo>
                    <a:pt x="407" y="814"/>
                  </a:lnTo>
                  <a:lnTo>
                    <a:pt x="407" y="773"/>
                  </a:lnTo>
                  <a:lnTo>
                    <a:pt x="366" y="732"/>
                  </a:lnTo>
                  <a:lnTo>
                    <a:pt x="366" y="692"/>
                  </a:lnTo>
                  <a:lnTo>
                    <a:pt x="366" y="651"/>
                  </a:lnTo>
                  <a:lnTo>
                    <a:pt x="366" y="610"/>
                  </a:lnTo>
                  <a:lnTo>
                    <a:pt x="366" y="570"/>
                  </a:lnTo>
                  <a:lnTo>
                    <a:pt x="407" y="529"/>
                  </a:lnTo>
                  <a:lnTo>
                    <a:pt x="407" y="488"/>
                  </a:lnTo>
                  <a:lnTo>
                    <a:pt x="448" y="448"/>
                  </a:lnTo>
                  <a:lnTo>
                    <a:pt x="488" y="448"/>
                  </a:lnTo>
                  <a:lnTo>
                    <a:pt x="488" y="407"/>
                  </a:lnTo>
                  <a:lnTo>
                    <a:pt x="529" y="407"/>
                  </a:lnTo>
                  <a:lnTo>
                    <a:pt x="529" y="366"/>
                  </a:lnTo>
                  <a:close/>
                  <a:moveTo>
                    <a:pt x="488" y="0"/>
                  </a:moveTo>
                  <a:lnTo>
                    <a:pt x="325" y="81"/>
                  </a:lnTo>
                  <a:lnTo>
                    <a:pt x="163" y="203"/>
                  </a:lnTo>
                  <a:lnTo>
                    <a:pt x="41" y="366"/>
                  </a:lnTo>
                  <a:lnTo>
                    <a:pt x="0" y="529"/>
                  </a:lnTo>
                  <a:lnTo>
                    <a:pt x="0" y="773"/>
                  </a:lnTo>
                  <a:lnTo>
                    <a:pt x="41" y="895"/>
                  </a:lnTo>
                  <a:lnTo>
                    <a:pt x="81" y="1017"/>
                  </a:lnTo>
                  <a:lnTo>
                    <a:pt x="203" y="1139"/>
                  </a:lnTo>
                  <a:lnTo>
                    <a:pt x="285" y="1220"/>
                  </a:lnTo>
                  <a:lnTo>
                    <a:pt x="407" y="1261"/>
                  </a:lnTo>
                  <a:lnTo>
                    <a:pt x="529" y="1302"/>
                  </a:lnTo>
                  <a:lnTo>
                    <a:pt x="732" y="1302"/>
                  </a:lnTo>
                  <a:lnTo>
                    <a:pt x="895" y="1220"/>
                  </a:lnTo>
                  <a:lnTo>
                    <a:pt x="1017" y="1098"/>
                  </a:lnTo>
                  <a:lnTo>
                    <a:pt x="1139" y="976"/>
                  </a:lnTo>
                  <a:lnTo>
                    <a:pt x="1180" y="814"/>
                  </a:lnTo>
                  <a:lnTo>
                    <a:pt x="1220" y="610"/>
                  </a:lnTo>
                  <a:lnTo>
                    <a:pt x="1220" y="448"/>
                  </a:lnTo>
                  <a:lnTo>
                    <a:pt x="1180" y="285"/>
                  </a:lnTo>
                  <a:lnTo>
                    <a:pt x="1058" y="122"/>
                  </a:lnTo>
                  <a:lnTo>
                    <a:pt x="895" y="41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42"/>
            <p:cNvSpPr/>
            <p:nvPr/>
          </p:nvSpPr>
          <p:spPr>
            <a:xfrm flipH="1">
              <a:off x="5696754" y="1578073"/>
              <a:ext cx="56215" cy="58787"/>
            </a:xfrm>
            <a:custGeom>
              <a:avLst/>
              <a:gdLst/>
              <a:ahLst/>
              <a:cxnLst/>
              <a:rect l="l" t="t" r="r" b="b"/>
              <a:pathLst>
                <a:path w="896" h="937" extrusionOk="0">
                  <a:moveTo>
                    <a:pt x="448" y="1"/>
                  </a:moveTo>
                  <a:lnTo>
                    <a:pt x="326" y="41"/>
                  </a:lnTo>
                  <a:lnTo>
                    <a:pt x="204" y="123"/>
                  </a:lnTo>
                  <a:lnTo>
                    <a:pt x="123" y="204"/>
                  </a:lnTo>
                  <a:lnTo>
                    <a:pt x="41" y="326"/>
                  </a:lnTo>
                  <a:lnTo>
                    <a:pt x="1" y="448"/>
                  </a:lnTo>
                  <a:lnTo>
                    <a:pt x="41" y="611"/>
                  </a:lnTo>
                  <a:lnTo>
                    <a:pt x="123" y="774"/>
                  </a:lnTo>
                  <a:lnTo>
                    <a:pt x="245" y="896"/>
                  </a:lnTo>
                  <a:lnTo>
                    <a:pt x="407" y="936"/>
                  </a:lnTo>
                  <a:lnTo>
                    <a:pt x="529" y="936"/>
                  </a:lnTo>
                  <a:lnTo>
                    <a:pt x="651" y="896"/>
                  </a:lnTo>
                  <a:lnTo>
                    <a:pt x="773" y="774"/>
                  </a:lnTo>
                  <a:lnTo>
                    <a:pt x="855" y="652"/>
                  </a:lnTo>
                  <a:lnTo>
                    <a:pt x="895" y="530"/>
                  </a:lnTo>
                  <a:lnTo>
                    <a:pt x="895" y="367"/>
                  </a:lnTo>
                  <a:lnTo>
                    <a:pt x="855" y="245"/>
                  </a:lnTo>
                  <a:lnTo>
                    <a:pt x="773" y="123"/>
                  </a:lnTo>
                  <a:lnTo>
                    <a:pt x="692" y="41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42"/>
            <p:cNvSpPr/>
            <p:nvPr/>
          </p:nvSpPr>
          <p:spPr>
            <a:xfrm flipH="1">
              <a:off x="5686527" y="1567909"/>
              <a:ext cx="76668" cy="81687"/>
            </a:xfrm>
            <a:custGeom>
              <a:avLst/>
              <a:gdLst/>
              <a:ahLst/>
              <a:cxnLst/>
              <a:rect l="l" t="t" r="r" b="b"/>
              <a:pathLst>
                <a:path w="1222" h="1302" extrusionOk="0">
                  <a:moveTo>
                    <a:pt x="774" y="366"/>
                  </a:moveTo>
                  <a:lnTo>
                    <a:pt x="774" y="407"/>
                  </a:lnTo>
                  <a:lnTo>
                    <a:pt x="814" y="407"/>
                  </a:lnTo>
                  <a:lnTo>
                    <a:pt x="855" y="448"/>
                  </a:lnTo>
                  <a:lnTo>
                    <a:pt x="855" y="488"/>
                  </a:lnTo>
                  <a:lnTo>
                    <a:pt x="855" y="529"/>
                  </a:lnTo>
                  <a:lnTo>
                    <a:pt x="855" y="570"/>
                  </a:lnTo>
                  <a:lnTo>
                    <a:pt x="855" y="651"/>
                  </a:lnTo>
                  <a:lnTo>
                    <a:pt x="855" y="732"/>
                  </a:lnTo>
                  <a:lnTo>
                    <a:pt x="814" y="773"/>
                  </a:lnTo>
                  <a:lnTo>
                    <a:pt x="774" y="814"/>
                  </a:lnTo>
                  <a:lnTo>
                    <a:pt x="814" y="814"/>
                  </a:lnTo>
                  <a:lnTo>
                    <a:pt x="733" y="854"/>
                  </a:lnTo>
                  <a:lnTo>
                    <a:pt x="733" y="895"/>
                  </a:lnTo>
                  <a:lnTo>
                    <a:pt x="692" y="895"/>
                  </a:lnTo>
                  <a:lnTo>
                    <a:pt x="652" y="936"/>
                  </a:lnTo>
                  <a:lnTo>
                    <a:pt x="570" y="936"/>
                  </a:lnTo>
                  <a:lnTo>
                    <a:pt x="530" y="895"/>
                  </a:lnTo>
                  <a:lnTo>
                    <a:pt x="489" y="895"/>
                  </a:lnTo>
                  <a:lnTo>
                    <a:pt x="489" y="854"/>
                  </a:lnTo>
                  <a:lnTo>
                    <a:pt x="448" y="854"/>
                  </a:lnTo>
                  <a:lnTo>
                    <a:pt x="408" y="814"/>
                  </a:lnTo>
                  <a:lnTo>
                    <a:pt x="408" y="773"/>
                  </a:lnTo>
                  <a:lnTo>
                    <a:pt x="367" y="732"/>
                  </a:lnTo>
                  <a:lnTo>
                    <a:pt x="367" y="692"/>
                  </a:lnTo>
                  <a:lnTo>
                    <a:pt x="367" y="651"/>
                  </a:lnTo>
                  <a:lnTo>
                    <a:pt x="367" y="610"/>
                  </a:lnTo>
                  <a:lnTo>
                    <a:pt x="367" y="570"/>
                  </a:lnTo>
                  <a:lnTo>
                    <a:pt x="408" y="529"/>
                  </a:lnTo>
                  <a:lnTo>
                    <a:pt x="408" y="488"/>
                  </a:lnTo>
                  <a:lnTo>
                    <a:pt x="448" y="448"/>
                  </a:lnTo>
                  <a:lnTo>
                    <a:pt x="489" y="448"/>
                  </a:lnTo>
                  <a:lnTo>
                    <a:pt x="489" y="407"/>
                  </a:lnTo>
                  <a:lnTo>
                    <a:pt x="530" y="407"/>
                  </a:lnTo>
                  <a:lnTo>
                    <a:pt x="570" y="366"/>
                  </a:lnTo>
                  <a:close/>
                  <a:moveTo>
                    <a:pt x="489" y="0"/>
                  </a:moveTo>
                  <a:lnTo>
                    <a:pt x="326" y="81"/>
                  </a:lnTo>
                  <a:lnTo>
                    <a:pt x="164" y="203"/>
                  </a:lnTo>
                  <a:lnTo>
                    <a:pt x="82" y="366"/>
                  </a:lnTo>
                  <a:lnTo>
                    <a:pt x="1" y="529"/>
                  </a:lnTo>
                  <a:lnTo>
                    <a:pt x="1" y="773"/>
                  </a:lnTo>
                  <a:lnTo>
                    <a:pt x="41" y="895"/>
                  </a:lnTo>
                  <a:lnTo>
                    <a:pt x="123" y="1017"/>
                  </a:lnTo>
                  <a:lnTo>
                    <a:pt x="204" y="1139"/>
                  </a:lnTo>
                  <a:lnTo>
                    <a:pt x="286" y="1220"/>
                  </a:lnTo>
                  <a:lnTo>
                    <a:pt x="408" y="1261"/>
                  </a:lnTo>
                  <a:lnTo>
                    <a:pt x="570" y="1302"/>
                  </a:lnTo>
                  <a:lnTo>
                    <a:pt x="733" y="1302"/>
                  </a:lnTo>
                  <a:lnTo>
                    <a:pt x="896" y="1220"/>
                  </a:lnTo>
                  <a:lnTo>
                    <a:pt x="1018" y="1098"/>
                  </a:lnTo>
                  <a:lnTo>
                    <a:pt x="1140" y="976"/>
                  </a:lnTo>
                  <a:lnTo>
                    <a:pt x="1221" y="814"/>
                  </a:lnTo>
                  <a:lnTo>
                    <a:pt x="1221" y="610"/>
                  </a:lnTo>
                  <a:lnTo>
                    <a:pt x="1221" y="448"/>
                  </a:lnTo>
                  <a:lnTo>
                    <a:pt x="1180" y="285"/>
                  </a:lnTo>
                  <a:lnTo>
                    <a:pt x="1058" y="122"/>
                  </a:lnTo>
                  <a:lnTo>
                    <a:pt x="896" y="41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42"/>
            <p:cNvSpPr/>
            <p:nvPr/>
          </p:nvSpPr>
          <p:spPr>
            <a:xfrm flipH="1">
              <a:off x="5592103" y="1578073"/>
              <a:ext cx="53705" cy="58787"/>
            </a:xfrm>
            <a:custGeom>
              <a:avLst/>
              <a:gdLst/>
              <a:ahLst/>
              <a:cxnLst/>
              <a:rect l="l" t="t" r="r" b="b"/>
              <a:pathLst>
                <a:path w="856" h="937" extrusionOk="0">
                  <a:moveTo>
                    <a:pt x="408" y="1"/>
                  </a:moveTo>
                  <a:lnTo>
                    <a:pt x="286" y="41"/>
                  </a:lnTo>
                  <a:lnTo>
                    <a:pt x="204" y="123"/>
                  </a:lnTo>
                  <a:lnTo>
                    <a:pt x="82" y="204"/>
                  </a:lnTo>
                  <a:lnTo>
                    <a:pt x="42" y="326"/>
                  </a:lnTo>
                  <a:lnTo>
                    <a:pt x="1" y="448"/>
                  </a:lnTo>
                  <a:lnTo>
                    <a:pt x="1" y="611"/>
                  </a:lnTo>
                  <a:lnTo>
                    <a:pt x="82" y="774"/>
                  </a:lnTo>
                  <a:lnTo>
                    <a:pt x="204" y="896"/>
                  </a:lnTo>
                  <a:lnTo>
                    <a:pt x="367" y="936"/>
                  </a:lnTo>
                  <a:lnTo>
                    <a:pt x="530" y="936"/>
                  </a:lnTo>
                  <a:lnTo>
                    <a:pt x="652" y="896"/>
                  </a:lnTo>
                  <a:lnTo>
                    <a:pt x="733" y="774"/>
                  </a:lnTo>
                  <a:lnTo>
                    <a:pt x="814" y="652"/>
                  </a:lnTo>
                  <a:lnTo>
                    <a:pt x="855" y="530"/>
                  </a:lnTo>
                  <a:lnTo>
                    <a:pt x="855" y="367"/>
                  </a:lnTo>
                  <a:lnTo>
                    <a:pt x="855" y="245"/>
                  </a:lnTo>
                  <a:lnTo>
                    <a:pt x="774" y="123"/>
                  </a:lnTo>
                  <a:lnTo>
                    <a:pt x="652" y="41"/>
                  </a:lnTo>
                  <a:lnTo>
                    <a:pt x="5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42"/>
            <p:cNvSpPr/>
            <p:nvPr/>
          </p:nvSpPr>
          <p:spPr>
            <a:xfrm flipH="1">
              <a:off x="5579367" y="1567909"/>
              <a:ext cx="76606" cy="81687"/>
            </a:xfrm>
            <a:custGeom>
              <a:avLst/>
              <a:gdLst/>
              <a:ahLst/>
              <a:cxnLst/>
              <a:rect l="l" t="t" r="r" b="b"/>
              <a:pathLst>
                <a:path w="1221" h="1302" extrusionOk="0">
                  <a:moveTo>
                    <a:pt x="732" y="366"/>
                  </a:moveTo>
                  <a:lnTo>
                    <a:pt x="773" y="407"/>
                  </a:lnTo>
                  <a:lnTo>
                    <a:pt x="814" y="407"/>
                  </a:lnTo>
                  <a:lnTo>
                    <a:pt x="814" y="448"/>
                  </a:lnTo>
                  <a:lnTo>
                    <a:pt x="854" y="488"/>
                  </a:lnTo>
                  <a:lnTo>
                    <a:pt x="854" y="529"/>
                  </a:lnTo>
                  <a:lnTo>
                    <a:pt x="854" y="570"/>
                  </a:lnTo>
                  <a:lnTo>
                    <a:pt x="854" y="651"/>
                  </a:lnTo>
                  <a:lnTo>
                    <a:pt x="814" y="732"/>
                  </a:lnTo>
                  <a:lnTo>
                    <a:pt x="773" y="773"/>
                  </a:lnTo>
                  <a:lnTo>
                    <a:pt x="773" y="814"/>
                  </a:lnTo>
                  <a:lnTo>
                    <a:pt x="732" y="854"/>
                  </a:lnTo>
                  <a:lnTo>
                    <a:pt x="692" y="895"/>
                  </a:lnTo>
                  <a:lnTo>
                    <a:pt x="651" y="895"/>
                  </a:lnTo>
                  <a:lnTo>
                    <a:pt x="651" y="936"/>
                  </a:lnTo>
                  <a:lnTo>
                    <a:pt x="529" y="936"/>
                  </a:lnTo>
                  <a:lnTo>
                    <a:pt x="488" y="895"/>
                  </a:lnTo>
                  <a:lnTo>
                    <a:pt x="448" y="895"/>
                  </a:lnTo>
                  <a:lnTo>
                    <a:pt x="448" y="854"/>
                  </a:lnTo>
                  <a:lnTo>
                    <a:pt x="407" y="854"/>
                  </a:lnTo>
                  <a:lnTo>
                    <a:pt x="407" y="814"/>
                  </a:lnTo>
                  <a:lnTo>
                    <a:pt x="366" y="773"/>
                  </a:lnTo>
                  <a:lnTo>
                    <a:pt x="366" y="732"/>
                  </a:lnTo>
                  <a:lnTo>
                    <a:pt x="326" y="692"/>
                  </a:lnTo>
                  <a:lnTo>
                    <a:pt x="326" y="651"/>
                  </a:lnTo>
                  <a:lnTo>
                    <a:pt x="326" y="610"/>
                  </a:lnTo>
                  <a:lnTo>
                    <a:pt x="366" y="529"/>
                  </a:lnTo>
                  <a:lnTo>
                    <a:pt x="407" y="488"/>
                  </a:lnTo>
                  <a:lnTo>
                    <a:pt x="448" y="448"/>
                  </a:lnTo>
                  <a:lnTo>
                    <a:pt x="488" y="407"/>
                  </a:lnTo>
                  <a:lnTo>
                    <a:pt x="529" y="407"/>
                  </a:lnTo>
                  <a:lnTo>
                    <a:pt x="529" y="366"/>
                  </a:lnTo>
                  <a:close/>
                  <a:moveTo>
                    <a:pt x="488" y="0"/>
                  </a:moveTo>
                  <a:lnTo>
                    <a:pt x="285" y="81"/>
                  </a:lnTo>
                  <a:lnTo>
                    <a:pt x="163" y="203"/>
                  </a:lnTo>
                  <a:lnTo>
                    <a:pt x="41" y="366"/>
                  </a:lnTo>
                  <a:lnTo>
                    <a:pt x="0" y="529"/>
                  </a:lnTo>
                  <a:lnTo>
                    <a:pt x="0" y="773"/>
                  </a:lnTo>
                  <a:lnTo>
                    <a:pt x="41" y="895"/>
                  </a:lnTo>
                  <a:lnTo>
                    <a:pt x="82" y="1017"/>
                  </a:lnTo>
                  <a:lnTo>
                    <a:pt x="163" y="1139"/>
                  </a:lnTo>
                  <a:lnTo>
                    <a:pt x="285" y="1220"/>
                  </a:lnTo>
                  <a:lnTo>
                    <a:pt x="407" y="1261"/>
                  </a:lnTo>
                  <a:lnTo>
                    <a:pt x="529" y="1302"/>
                  </a:lnTo>
                  <a:lnTo>
                    <a:pt x="692" y="1302"/>
                  </a:lnTo>
                  <a:lnTo>
                    <a:pt x="854" y="1220"/>
                  </a:lnTo>
                  <a:lnTo>
                    <a:pt x="1017" y="1098"/>
                  </a:lnTo>
                  <a:lnTo>
                    <a:pt x="1098" y="976"/>
                  </a:lnTo>
                  <a:lnTo>
                    <a:pt x="1180" y="814"/>
                  </a:lnTo>
                  <a:lnTo>
                    <a:pt x="1220" y="610"/>
                  </a:lnTo>
                  <a:lnTo>
                    <a:pt x="1220" y="448"/>
                  </a:lnTo>
                  <a:lnTo>
                    <a:pt x="1139" y="285"/>
                  </a:lnTo>
                  <a:lnTo>
                    <a:pt x="1017" y="122"/>
                  </a:lnTo>
                  <a:lnTo>
                    <a:pt x="854" y="41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42"/>
            <p:cNvSpPr/>
            <p:nvPr/>
          </p:nvSpPr>
          <p:spPr>
            <a:xfrm flipH="1">
              <a:off x="5936671" y="1460687"/>
              <a:ext cx="91914" cy="140412"/>
            </a:xfrm>
            <a:custGeom>
              <a:avLst/>
              <a:gdLst/>
              <a:ahLst/>
              <a:cxnLst/>
              <a:rect l="l" t="t" r="r" b="b"/>
              <a:pathLst>
                <a:path w="1465" h="2238" extrusionOk="0">
                  <a:moveTo>
                    <a:pt x="1261" y="1"/>
                  </a:moveTo>
                  <a:lnTo>
                    <a:pt x="1180" y="41"/>
                  </a:lnTo>
                  <a:lnTo>
                    <a:pt x="936" y="204"/>
                  </a:lnTo>
                  <a:lnTo>
                    <a:pt x="692" y="407"/>
                  </a:lnTo>
                  <a:lnTo>
                    <a:pt x="489" y="652"/>
                  </a:lnTo>
                  <a:lnTo>
                    <a:pt x="326" y="896"/>
                  </a:lnTo>
                  <a:lnTo>
                    <a:pt x="204" y="1140"/>
                  </a:lnTo>
                  <a:lnTo>
                    <a:pt x="82" y="1465"/>
                  </a:lnTo>
                  <a:lnTo>
                    <a:pt x="41" y="1750"/>
                  </a:lnTo>
                  <a:lnTo>
                    <a:pt x="0" y="2035"/>
                  </a:lnTo>
                  <a:lnTo>
                    <a:pt x="41" y="2116"/>
                  </a:lnTo>
                  <a:lnTo>
                    <a:pt x="82" y="2197"/>
                  </a:lnTo>
                  <a:lnTo>
                    <a:pt x="123" y="2238"/>
                  </a:lnTo>
                  <a:lnTo>
                    <a:pt x="285" y="2238"/>
                  </a:lnTo>
                  <a:lnTo>
                    <a:pt x="326" y="2197"/>
                  </a:lnTo>
                  <a:lnTo>
                    <a:pt x="367" y="2116"/>
                  </a:lnTo>
                  <a:lnTo>
                    <a:pt x="367" y="2035"/>
                  </a:lnTo>
                  <a:lnTo>
                    <a:pt x="407" y="1790"/>
                  </a:lnTo>
                  <a:lnTo>
                    <a:pt x="448" y="1546"/>
                  </a:lnTo>
                  <a:lnTo>
                    <a:pt x="529" y="1302"/>
                  </a:lnTo>
                  <a:lnTo>
                    <a:pt x="651" y="1058"/>
                  </a:lnTo>
                  <a:lnTo>
                    <a:pt x="814" y="855"/>
                  </a:lnTo>
                  <a:lnTo>
                    <a:pt x="977" y="652"/>
                  </a:lnTo>
                  <a:lnTo>
                    <a:pt x="1180" y="489"/>
                  </a:lnTo>
                  <a:lnTo>
                    <a:pt x="1383" y="367"/>
                  </a:lnTo>
                  <a:lnTo>
                    <a:pt x="1424" y="326"/>
                  </a:lnTo>
                  <a:lnTo>
                    <a:pt x="1465" y="245"/>
                  </a:lnTo>
                  <a:lnTo>
                    <a:pt x="1465" y="163"/>
                  </a:lnTo>
                  <a:lnTo>
                    <a:pt x="1424" y="123"/>
                  </a:lnTo>
                  <a:lnTo>
                    <a:pt x="1383" y="82"/>
                  </a:lnTo>
                  <a:lnTo>
                    <a:pt x="1343" y="41"/>
                  </a:lnTo>
                  <a:lnTo>
                    <a:pt x="12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42"/>
            <p:cNvSpPr/>
            <p:nvPr/>
          </p:nvSpPr>
          <p:spPr>
            <a:xfrm flipH="1">
              <a:off x="5885601" y="1432642"/>
              <a:ext cx="23026" cy="28108"/>
            </a:xfrm>
            <a:custGeom>
              <a:avLst/>
              <a:gdLst/>
              <a:ahLst/>
              <a:cxnLst/>
              <a:rect l="l" t="t" r="r" b="b"/>
              <a:pathLst>
                <a:path w="367" h="448" extrusionOk="0">
                  <a:moveTo>
                    <a:pt x="204" y="0"/>
                  </a:moveTo>
                  <a:lnTo>
                    <a:pt x="122" y="41"/>
                  </a:lnTo>
                  <a:lnTo>
                    <a:pt x="41" y="82"/>
                  </a:lnTo>
                  <a:lnTo>
                    <a:pt x="41" y="122"/>
                  </a:lnTo>
                  <a:lnTo>
                    <a:pt x="0" y="204"/>
                  </a:lnTo>
                  <a:lnTo>
                    <a:pt x="0" y="244"/>
                  </a:lnTo>
                  <a:lnTo>
                    <a:pt x="41" y="326"/>
                  </a:lnTo>
                  <a:lnTo>
                    <a:pt x="41" y="366"/>
                  </a:lnTo>
                  <a:lnTo>
                    <a:pt x="122" y="407"/>
                  </a:lnTo>
                  <a:lnTo>
                    <a:pt x="204" y="448"/>
                  </a:lnTo>
                  <a:lnTo>
                    <a:pt x="244" y="407"/>
                  </a:lnTo>
                  <a:lnTo>
                    <a:pt x="326" y="366"/>
                  </a:lnTo>
                  <a:lnTo>
                    <a:pt x="366" y="326"/>
                  </a:lnTo>
                  <a:lnTo>
                    <a:pt x="366" y="244"/>
                  </a:lnTo>
                  <a:lnTo>
                    <a:pt x="366" y="204"/>
                  </a:lnTo>
                  <a:lnTo>
                    <a:pt x="366" y="122"/>
                  </a:lnTo>
                  <a:lnTo>
                    <a:pt x="326" y="82"/>
                  </a:lnTo>
                  <a:lnTo>
                    <a:pt x="244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3" name="Google Shape;1363;p42"/>
          <p:cNvGrpSpPr/>
          <p:nvPr/>
        </p:nvGrpSpPr>
        <p:grpSpPr>
          <a:xfrm>
            <a:off x="1374527" y="1607221"/>
            <a:ext cx="1673310" cy="2758058"/>
            <a:chOff x="1694325" y="4167750"/>
            <a:chExt cx="459650" cy="757625"/>
          </a:xfrm>
        </p:grpSpPr>
        <p:sp>
          <p:nvSpPr>
            <p:cNvPr id="1364" name="Google Shape;1364;p42"/>
            <p:cNvSpPr/>
            <p:nvPr/>
          </p:nvSpPr>
          <p:spPr>
            <a:xfrm>
              <a:off x="1764475" y="4338600"/>
              <a:ext cx="381375" cy="375250"/>
            </a:xfrm>
            <a:custGeom>
              <a:avLst/>
              <a:gdLst/>
              <a:ahLst/>
              <a:cxnLst/>
              <a:rect l="l" t="t" r="r" b="b"/>
              <a:pathLst>
                <a:path w="15255" h="15010" extrusionOk="0">
                  <a:moveTo>
                    <a:pt x="11309" y="0"/>
                  </a:moveTo>
                  <a:lnTo>
                    <a:pt x="10536" y="41"/>
                  </a:lnTo>
                  <a:lnTo>
                    <a:pt x="9804" y="163"/>
                  </a:lnTo>
                  <a:lnTo>
                    <a:pt x="1303" y="1098"/>
                  </a:lnTo>
                  <a:lnTo>
                    <a:pt x="1303" y="1383"/>
                  </a:lnTo>
                  <a:lnTo>
                    <a:pt x="1303" y="1668"/>
                  </a:lnTo>
                  <a:lnTo>
                    <a:pt x="1384" y="2237"/>
                  </a:lnTo>
                  <a:lnTo>
                    <a:pt x="1506" y="2766"/>
                  </a:lnTo>
                  <a:lnTo>
                    <a:pt x="1587" y="3336"/>
                  </a:lnTo>
                  <a:lnTo>
                    <a:pt x="1709" y="4556"/>
                  </a:lnTo>
                  <a:lnTo>
                    <a:pt x="1872" y="5776"/>
                  </a:lnTo>
                  <a:lnTo>
                    <a:pt x="1384" y="5898"/>
                  </a:lnTo>
                  <a:lnTo>
                    <a:pt x="896" y="6102"/>
                  </a:lnTo>
                  <a:lnTo>
                    <a:pt x="692" y="6224"/>
                  </a:lnTo>
                  <a:lnTo>
                    <a:pt x="530" y="6386"/>
                  </a:lnTo>
                  <a:lnTo>
                    <a:pt x="326" y="6549"/>
                  </a:lnTo>
                  <a:lnTo>
                    <a:pt x="164" y="6793"/>
                  </a:lnTo>
                  <a:lnTo>
                    <a:pt x="82" y="6997"/>
                  </a:lnTo>
                  <a:lnTo>
                    <a:pt x="42" y="7200"/>
                  </a:lnTo>
                  <a:lnTo>
                    <a:pt x="1" y="7403"/>
                  </a:lnTo>
                  <a:lnTo>
                    <a:pt x="1" y="7647"/>
                  </a:lnTo>
                  <a:lnTo>
                    <a:pt x="1" y="7851"/>
                  </a:lnTo>
                  <a:lnTo>
                    <a:pt x="42" y="8054"/>
                  </a:lnTo>
                  <a:lnTo>
                    <a:pt x="164" y="8257"/>
                  </a:lnTo>
                  <a:lnTo>
                    <a:pt x="286" y="8420"/>
                  </a:lnTo>
                  <a:lnTo>
                    <a:pt x="448" y="8583"/>
                  </a:lnTo>
                  <a:lnTo>
                    <a:pt x="692" y="8705"/>
                  </a:lnTo>
                  <a:lnTo>
                    <a:pt x="977" y="8786"/>
                  </a:lnTo>
                  <a:lnTo>
                    <a:pt x="1221" y="8827"/>
                  </a:lnTo>
                  <a:lnTo>
                    <a:pt x="1831" y="8868"/>
                  </a:lnTo>
                  <a:lnTo>
                    <a:pt x="2360" y="8908"/>
                  </a:lnTo>
                  <a:lnTo>
                    <a:pt x="2645" y="11715"/>
                  </a:lnTo>
                  <a:lnTo>
                    <a:pt x="3011" y="14847"/>
                  </a:lnTo>
                  <a:lnTo>
                    <a:pt x="4638" y="14969"/>
                  </a:lnTo>
                  <a:lnTo>
                    <a:pt x="6306" y="15010"/>
                  </a:lnTo>
                  <a:lnTo>
                    <a:pt x="7933" y="15010"/>
                  </a:lnTo>
                  <a:lnTo>
                    <a:pt x="9600" y="14928"/>
                  </a:lnTo>
                  <a:lnTo>
                    <a:pt x="9560" y="12976"/>
                  </a:lnTo>
                  <a:lnTo>
                    <a:pt x="9560" y="11756"/>
                  </a:lnTo>
                  <a:lnTo>
                    <a:pt x="9600" y="11227"/>
                  </a:lnTo>
                  <a:lnTo>
                    <a:pt x="10699" y="11023"/>
                  </a:lnTo>
                  <a:lnTo>
                    <a:pt x="11268" y="10861"/>
                  </a:lnTo>
                  <a:lnTo>
                    <a:pt x="11797" y="10698"/>
                  </a:lnTo>
                  <a:lnTo>
                    <a:pt x="12326" y="10413"/>
                  </a:lnTo>
                  <a:lnTo>
                    <a:pt x="12814" y="10088"/>
                  </a:lnTo>
                  <a:lnTo>
                    <a:pt x="13058" y="9925"/>
                  </a:lnTo>
                  <a:lnTo>
                    <a:pt x="13261" y="9722"/>
                  </a:lnTo>
                  <a:lnTo>
                    <a:pt x="13465" y="9478"/>
                  </a:lnTo>
                  <a:lnTo>
                    <a:pt x="13627" y="9234"/>
                  </a:lnTo>
                  <a:lnTo>
                    <a:pt x="13383" y="9315"/>
                  </a:lnTo>
                  <a:lnTo>
                    <a:pt x="13180" y="9356"/>
                  </a:lnTo>
                  <a:lnTo>
                    <a:pt x="12936" y="9356"/>
                  </a:lnTo>
                  <a:lnTo>
                    <a:pt x="12692" y="9315"/>
                  </a:lnTo>
                  <a:lnTo>
                    <a:pt x="12448" y="9234"/>
                  </a:lnTo>
                  <a:lnTo>
                    <a:pt x="12204" y="9152"/>
                  </a:lnTo>
                  <a:lnTo>
                    <a:pt x="12000" y="9071"/>
                  </a:lnTo>
                  <a:lnTo>
                    <a:pt x="11797" y="8908"/>
                  </a:lnTo>
                  <a:lnTo>
                    <a:pt x="11634" y="8746"/>
                  </a:lnTo>
                  <a:lnTo>
                    <a:pt x="11472" y="8583"/>
                  </a:lnTo>
                  <a:lnTo>
                    <a:pt x="11350" y="8380"/>
                  </a:lnTo>
                  <a:lnTo>
                    <a:pt x="11228" y="8135"/>
                  </a:lnTo>
                  <a:lnTo>
                    <a:pt x="11146" y="7932"/>
                  </a:lnTo>
                  <a:lnTo>
                    <a:pt x="11106" y="7688"/>
                  </a:lnTo>
                  <a:lnTo>
                    <a:pt x="11065" y="7444"/>
                  </a:lnTo>
                  <a:lnTo>
                    <a:pt x="11065" y="7200"/>
                  </a:lnTo>
                  <a:lnTo>
                    <a:pt x="11431" y="7322"/>
                  </a:lnTo>
                  <a:lnTo>
                    <a:pt x="11797" y="7444"/>
                  </a:lnTo>
                  <a:lnTo>
                    <a:pt x="12163" y="7485"/>
                  </a:lnTo>
                  <a:lnTo>
                    <a:pt x="12529" y="7525"/>
                  </a:lnTo>
                  <a:lnTo>
                    <a:pt x="12895" y="7566"/>
                  </a:lnTo>
                  <a:lnTo>
                    <a:pt x="13261" y="7525"/>
                  </a:lnTo>
                  <a:lnTo>
                    <a:pt x="13627" y="7485"/>
                  </a:lnTo>
                  <a:lnTo>
                    <a:pt x="13994" y="7403"/>
                  </a:lnTo>
                  <a:lnTo>
                    <a:pt x="13953" y="6590"/>
                  </a:lnTo>
                  <a:lnTo>
                    <a:pt x="13912" y="6061"/>
                  </a:lnTo>
                  <a:lnTo>
                    <a:pt x="13871" y="5817"/>
                  </a:lnTo>
                  <a:lnTo>
                    <a:pt x="14278" y="5858"/>
                  </a:lnTo>
                  <a:lnTo>
                    <a:pt x="14482" y="5858"/>
                  </a:lnTo>
                  <a:lnTo>
                    <a:pt x="14644" y="5817"/>
                  </a:lnTo>
                  <a:lnTo>
                    <a:pt x="14848" y="5736"/>
                  </a:lnTo>
                  <a:lnTo>
                    <a:pt x="15010" y="5654"/>
                  </a:lnTo>
                  <a:lnTo>
                    <a:pt x="15132" y="5532"/>
                  </a:lnTo>
                  <a:lnTo>
                    <a:pt x="15254" y="5329"/>
                  </a:lnTo>
                  <a:lnTo>
                    <a:pt x="15254" y="5166"/>
                  </a:lnTo>
                  <a:lnTo>
                    <a:pt x="15214" y="4963"/>
                  </a:lnTo>
                  <a:lnTo>
                    <a:pt x="15132" y="4800"/>
                  </a:lnTo>
                  <a:lnTo>
                    <a:pt x="15051" y="4759"/>
                  </a:lnTo>
                  <a:lnTo>
                    <a:pt x="14970" y="4719"/>
                  </a:lnTo>
                  <a:lnTo>
                    <a:pt x="14807" y="4678"/>
                  </a:lnTo>
                  <a:lnTo>
                    <a:pt x="14644" y="4678"/>
                  </a:lnTo>
                  <a:lnTo>
                    <a:pt x="14360" y="4637"/>
                  </a:lnTo>
                  <a:lnTo>
                    <a:pt x="14116" y="4515"/>
                  </a:lnTo>
                  <a:lnTo>
                    <a:pt x="13871" y="4353"/>
                  </a:lnTo>
                  <a:lnTo>
                    <a:pt x="13668" y="4109"/>
                  </a:lnTo>
                  <a:lnTo>
                    <a:pt x="13505" y="3824"/>
                  </a:lnTo>
                  <a:lnTo>
                    <a:pt x="13383" y="3498"/>
                  </a:lnTo>
                  <a:lnTo>
                    <a:pt x="13261" y="3132"/>
                  </a:lnTo>
                  <a:lnTo>
                    <a:pt x="13180" y="2726"/>
                  </a:lnTo>
                  <a:lnTo>
                    <a:pt x="13017" y="1953"/>
                  </a:lnTo>
                  <a:lnTo>
                    <a:pt x="12936" y="1180"/>
                  </a:lnTo>
                  <a:lnTo>
                    <a:pt x="128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42"/>
            <p:cNvSpPr/>
            <p:nvPr/>
          </p:nvSpPr>
          <p:spPr>
            <a:xfrm>
              <a:off x="1759400" y="4333500"/>
              <a:ext cx="391525" cy="385450"/>
            </a:xfrm>
            <a:custGeom>
              <a:avLst/>
              <a:gdLst/>
              <a:ahLst/>
              <a:cxnLst/>
              <a:rect l="l" t="t" r="r" b="b"/>
              <a:pathLst>
                <a:path w="15661" h="15418" extrusionOk="0">
                  <a:moveTo>
                    <a:pt x="12869" y="367"/>
                  </a:moveTo>
                  <a:lnTo>
                    <a:pt x="12976" y="1547"/>
                  </a:lnTo>
                  <a:lnTo>
                    <a:pt x="13058" y="2238"/>
                  </a:lnTo>
                  <a:lnTo>
                    <a:pt x="13180" y="2889"/>
                  </a:lnTo>
                  <a:lnTo>
                    <a:pt x="13342" y="3540"/>
                  </a:lnTo>
                  <a:lnTo>
                    <a:pt x="13424" y="3865"/>
                  </a:lnTo>
                  <a:lnTo>
                    <a:pt x="13586" y="4150"/>
                  </a:lnTo>
                  <a:lnTo>
                    <a:pt x="13749" y="4475"/>
                  </a:lnTo>
                  <a:lnTo>
                    <a:pt x="13952" y="4719"/>
                  </a:lnTo>
                  <a:lnTo>
                    <a:pt x="14237" y="4923"/>
                  </a:lnTo>
                  <a:lnTo>
                    <a:pt x="14522" y="5045"/>
                  </a:lnTo>
                  <a:lnTo>
                    <a:pt x="14766" y="5085"/>
                  </a:lnTo>
                  <a:lnTo>
                    <a:pt x="15010" y="5085"/>
                  </a:lnTo>
                  <a:lnTo>
                    <a:pt x="15132" y="5126"/>
                  </a:lnTo>
                  <a:lnTo>
                    <a:pt x="15213" y="5167"/>
                  </a:lnTo>
                  <a:lnTo>
                    <a:pt x="15254" y="5248"/>
                  </a:lnTo>
                  <a:lnTo>
                    <a:pt x="15295" y="5370"/>
                  </a:lnTo>
                  <a:lnTo>
                    <a:pt x="15254" y="5573"/>
                  </a:lnTo>
                  <a:lnTo>
                    <a:pt x="15132" y="5696"/>
                  </a:lnTo>
                  <a:lnTo>
                    <a:pt x="15010" y="5777"/>
                  </a:lnTo>
                  <a:lnTo>
                    <a:pt x="14807" y="5818"/>
                  </a:lnTo>
                  <a:lnTo>
                    <a:pt x="14400" y="5858"/>
                  </a:lnTo>
                  <a:lnTo>
                    <a:pt x="13993" y="5858"/>
                  </a:lnTo>
                  <a:lnTo>
                    <a:pt x="13952" y="5899"/>
                  </a:lnTo>
                  <a:lnTo>
                    <a:pt x="13912" y="5980"/>
                  </a:lnTo>
                  <a:lnTo>
                    <a:pt x="13912" y="6102"/>
                  </a:lnTo>
                  <a:lnTo>
                    <a:pt x="13912" y="6184"/>
                  </a:lnTo>
                  <a:lnTo>
                    <a:pt x="13952" y="6346"/>
                  </a:lnTo>
                  <a:lnTo>
                    <a:pt x="13993" y="6875"/>
                  </a:lnTo>
                  <a:lnTo>
                    <a:pt x="14026" y="7473"/>
                  </a:lnTo>
                  <a:lnTo>
                    <a:pt x="14026" y="7473"/>
                  </a:lnTo>
                  <a:lnTo>
                    <a:pt x="13790" y="7526"/>
                  </a:lnTo>
                  <a:lnTo>
                    <a:pt x="13424" y="7567"/>
                  </a:lnTo>
                  <a:lnTo>
                    <a:pt x="12732" y="7567"/>
                  </a:lnTo>
                  <a:lnTo>
                    <a:pt x="12366" y="7526"/>
                  </a:lnTo>
                  <a:lnTo>
                    <a:pt x="12000" y="7445"/>
                  </a:lnTo>
                  <a:lnTo>
                    <a:pt x="11675" y="7363"/>
                  </a:lnTo>
                  <a:lnTo>
                    <a:pt x="11309" y="7241"/>
                  </a:lnTo>
                  <a:lnTo>
                    <a:pt x="11227" y="7201"/>
                  </a:lnTo>
                  <a:lnTo>
                    <a:pt x="11146" y="7241"/>
                  </a:lnTo>
                  <a:lnTo>
                    <a:pt x="11105" y="7323"/>
                  </a:lnTo>
                  <a:lnTo>
                    <a:pt x="11064" y="7404"/>
                  </a:lnTo>
                  <a:lnTo>
                    <a:pt x="11064" y="7689"/>
                  </a:lnTo>
                  <a:lnTo>
                    <a:pt x="11105" y="7973"/>
                  </a:lnTo>
                  <a:lnTo>
                    <a:pt x="11186" y="8217"/>
                  </a:lnTo>
                  <a:lnTo>
                    <a:pt x="11268" y="8461"/>
                  </a:lnTo>
                  <a:lnTo>
                    <a:pt x="11390" y="8665"/>
                  </a:lnTo>
                  <a:lnTo>
                    <a:pt x="11553" y="8909"/>
                  </a:lnTo>
                  <a:lnTo>
                    <a:pt x="11715" y="9072"/>
                  </a:lnTo>
                  <a:lnTo>
                    <a:pt x="11919" y="9234"/>
                  </a:lnTo>
                  <a:lnTo>
                    <a:pt x="12122" y="9397"/>
                  </a:lnTo>
                  <a:lnTo>
                    <a:pt x="12325" y="9519"/>
                  </a:lnTo>
                  <a:lnTo>
                    <a:pt x="12569" y="9600"/>
                  </a:lnTo>
                  <a:lnTo>
                    <a:pt x="12814" y="9682"/>
                  </a:lnTo>
                  <a:lnTo>
                    <a:pt x="13098" y="9722"/>
                  </a:lnTo>
                  <a:lnTo>
                    <a:pt x="13342" y="9722"/>
                  </a:lnTo>
                  <a:lnTo>
                    <a:pt x="13412" y="9713"/>
                  </a:lnTo>
                  <a:lnTo>
                    <a:pt x="13412" y="9713"/>
                  </a:lnTo>
                  <a:lnTo>
                    <a:pt x="13302" y="9844"/>
                  </a:lnTo>
                  <a:lnTo>
                    <a:pt x="13058" y="10048"/>
                  </a:lnTo>
                  <a:lnTo>
                    <a:pt x="12773" y="10251"/>
                  </a:lnTo>
                  <a:lnTo>
                    <a:pt x="12244" y="10577"/>
                  </a:lnTo>
                  <a:lnTo>
                    <a:pt x="11675" y="10821"/>
                  </a:lnTo>
                  <a:lnTo>
                    <a:pt x="10942" y="11024"/>
                  </a:lnTo>
                  <a:lnTo>
                    <a:pt x="10210" y="11146"/>
                  </a:lnTo>
                  <a:lnTo>
                    <a:pt x="9844" y="11227"/>
                  </a:lnTo>
                  <a:lnTo>
                    <a:pt x="9681" y="11309"/>
                  </a:lnTo>
                  <a:lnTo>
                    <a:pt x="9641" y="11349"/>
                  </a:lnTo>
                  <a:lnTo>
                    <a:pt x="9600" y="11472"/>
                  </a:lnTo>
                  <a:lnTo>
                    <a:pt x="9600" y="11960"/>
                  </a:lnTo>
                  <a:lnTo>
                    <a:pt x="9600" y="12448"/>
                  </a:lnTo>
                  <a:lnTo>
                    <a:pt x="9600" y="13993"/>
                  </a:lnTo>
                  <a:lnTo>
                    <a:pt x="9600" y="14939"/>
                  </a:lnTo>
                  <a:lnTo>
                    <a:pt x="9600" y="14939"/>
                  </a:lnTo>
                  <a:lnTo>
                    <a:pt x="8136" y="15010"/>
                  </a:lnTo>
                  <a:lnTo>
                    <a:pt x="6509" y="15051"/>
                  </a:lnTo>
                  <a:lnTo>
                    <a:pt x="4841" y="14970"/>
                  </a:lnTo>
                  <a:lnTo>
                    <a:pt x="3392" y="14861"/>
                  </a:lnTo>
                  <a:lnTo>
                    <a:pt x="3392" y="14861"/>
                  </a:lnTo>
                  <a:lnTo>
                    <a:pt x="3295" y="14278"/>
                  </a:lnTo>
                  <a:lnTo>
                    <a:pt x="3133" y="12854"/>
                  </a:lnTo>
                  <a:lnTo>
                    <a:pt x="2807" y="9804"/>
                  </a:lnTo>
                  <a:lnTo>
                    <a:pt x="2767" y="9316"/>
                  </a:lnTo>
                  <a:lnTo>
                    <a:pt x="2767" y="9153"/>
                  </a:lnTo>
                  <a:lnTo>
                    <a:pt x="2767" y="9112"/>
                  </a:lnTo>
                  <a:lnTo>
                    <a:pt x="2726" y="8990"/>
                  </a:lnTo>
                  <a:lnTo>
                    <a:pt x="2685" y="8950"/>
                  </a:lnTo>
                  <a:lnTo>
                    <a:pt x="2563" y="8909"/>
                  </a:lnTo>
                  <a:lnTo>
                    <a:pt x="1912" y="8868"/>
                  </a:lnTo>
                  <a:lnTo>
                    <a:pt x="1546" y="8868"/>
                  </a:lnTo>
                  <a:lnTo>
                    <a:pt x="1221" y="8787"/>
                  </a:lnTo>
                  <a:lnTo>
                    <a:pt x="895" y="8706"/>
                  </a:lnTo>
                  <a:lnTo>
                    <a:pt x="773" y="8624"/>
                  </a:lnTo>
                  <a:lnTo>
                    <a:pt x="651" y="8543"/>
                  </a:lnTo>
                  <a:lnTo>
                    <a:pt x="529" y="8421"/>
                  </a:lnTo>
                  <a:lnTo>
                    <a:pt x="448" y="8258"/>
                  </a:lnTo>
                  <a:lnTo>
                    <a:pt x="407" y="8095"/>
                  </a:lnTo>
                  <a:lnTo>
                    <a:pt x="367" y="7892"/>
                  </a:lnTo>
                  <a:lnTo>
                    <a:pt x="407" y="7526"/>
                  </a:lnTo>
                  <a:lnTo>
                    <a:pt x="489" y="7201"/>
                  </a:lnTo>
                  <a:lnTo>
                    <a:pt x="651" y="6916"/>
                  </a:lnTo>
                  <a:lnTo>
                    <a:pt x="895" y="6672"/>
                  </a:lnTo>
                  <a:lnTo>
                    <a:pt x="1180" y="6468"/>
                  </a:lnTo>
                  <a:lnTo>
                    <a:pt x="1506" y="6306"/>
                  </a:lnTo>
                  <a:lnTo>
                    <a:pt x="1831" y="6224"/>
                  </a:lnTo>
                  <a:lnTo>
                    <a:pt x="2156" y="6143"/>
                  </a:lnTo>
                  <a:lnTo>
                    <a:pt x="2197" y="6102"/>
                  </a:lnTo>
                  <a:lnTo>
                    <a:pt x="2238" y="6062"/>
                  </a:lnTo>
                  <a:lnTo>
                    <a:pt x="2278" y="5899"/>
                  </a:lnTo>
                  <a:lnTo>
                    <a:pt x="2116" y="4719"/>
                  </a:lnTo>
                  <a:lnTo>
                    <a:pt x="1953" y="3499"/>
                  </a:lnTo>
                  <a:lnTo>
                    <a:pt x="1872" y="2930"/>
                  </a:lnTo>
                  <a:lnTo>
                    <a:pt x="1790" y="2401"/>
                  </a:lnTo>
                  <a:lnTo>
                    <a:pt x="1709" y="1872"/>
                  </a:lnTo>
                  <a:lnTo>
                    <a:pt x="1709" y="1587"/>
                  </a:lnTo>
                  <a:lnTo>
                    <a:pt x="1709" y="1483"/>
                  </a:lnTo>
                  <a:lnTo>
                    <a:pt x="1709" y="1483"/>
                  </a:lnTo>
                  <a:lnTo>
                    <a:pt x="10007" y="570"/>
                  </a:lnTo>
                  <a:lnTo>
                    <a:pt x="10048" y="570"/>
                  </a:lnTo>
                  <a:lnTo>
                    <a:pt x="10780" y="448"/>
                  </a:lnTo>
                  <a:lnTo>
                    <a:pt x="11553" y="408"/>
                  </a:lnTo>
                  <a:lnTo>
                    <a:pt x="12285" y="367"/>
                  </a:lnTo>
                  <a:close/>
                  <a:moveTo>
                    <a:pt x="12244" y="1"/>
                  </a:moveTo>
                  <a:lnTo>
                    <a:pt x="11471" y="42"/>
                  </a:lnTo>
                  <a:lnTo>
                    <a:pt x="10698" y="82"/>
                  </a:lnTo>
                  <a:lnTo>
                    <a:pt x="9966" y="204"/>
                  </a:lnTo>
                  <a:lnTo>
                    <a:pt x="9955" y="210"/>
                  </a:lnTo>
                  <a:lnTo>
                    <a:pt x="9955" y="210"/>
                  </a:lnTo>
                  <a:lnTo>
                    <a:pt x="1506" y="1140"/>
                  </a:lnTo>
                  <a:lnTo>
                    <a:pt x="1384" y="1180"/>
                  </a:lnTo>
                  <a:lnTo>
                    <a:pt x="1343" y="1221"/>
                  </a:lnTo>
                  <a:lnTo>
                    <a:pt x="1343" y="1302"/>
                  </a:lnTo>
                  <a:lnTo>
                    <a:pt x="1302" y="1587"/>
                  </a:lnTo>
                  <a:lnTo>
                    <a:pt x="1343" y="1872"/>
                  </a:lnTo>
                  <a:lnTo>
                    <a:pt x="1424" y="2441"/>
                  </a:lnTo>
                  <a:lnTo>
                    <a:pt x="1506" y="3011"/>
                  </a:lnTo>
                  <a:lnTo>
                    <a:pt x="1587" y="3580"/>
                  </a:lnTo>
                  <a:lnTo>
                    <a:pt x="1750" y="4801"/>
                  </a:lnTo>
                  <a:lnTo>
                    <a:pt x="1886" y="5821"/>
                  </a:lnTo>
                  <a:lnTo>
                    <a:pt x="1886" y="5821"/>
                  </a:lnTo>
                  <a:lnTo>
                    <a:pt x="1628" y="5899"/>
                  </a:lnTo>
                  <a:lnTo>
                    <a:pt x="1261" y="6021"/>
                  </a:lnTo>
                  <a:lnTo>
                    <a:pt x="895" y="6224"/>
                  </a:lnTo>
                  <a:lnTo>
                    <a:pt x="570" y="6468"/>
                  </a:lnTo>
                  <a:lnTo>
                    <a:pt x="326" y="6794"/>
                  </a:lnTo>
                  <a:lnTo>
                    <a:pt x="123" y="7160"/>
                  </a:lnTo>
                  <a:lnTo>
                    <a:pt x="1" y="7526"/>
                  </a:lnTo>
                  <a:lnTo>
                    <a:pt x="1" y="7770"/>
                  </a:lnTo>
                  <a:lnTo>
                    <a:pt x="1" y="7973"/>
                  </a:lnTo>
                  <a:lnTo>
                    <a:pt x="41" y="8177"/>
                  </a:lnTo>
                  <a:lnTo>
                    <a:pt x="123" y="8339"/>
                  </a:lnTo>
                  <a:lnTo>
                    <a:pt x="163" y="8502"/>
                  </a:lnTo>
                  <a:lnTo>
                    <a:pt x="285" y="8665"/>
                  </a:lnTo>
                  <a:lnTo>
                    <a:pt x="407" y="8828"/>
                  </a:lnTo>
                  <a:lnTo>
                    <a:pt x="570" y="8950"/>
                  </a:lnTo>
                  <a:lnTo>
                    <a:pt x="733" y="9031"/>
                  </a:lnTo>
                  <a:lnTo>
                    <a:pt x="895" y="9112"/>
                  </a:lnTo>
                  <a:lnTo>
                    <a:pt x="1302" y="9234"/>
                  </a:lnTo>
                  <a:lnTo>
                    <a:pt x="1750" y="9234"/>
                  </a:lnTo>
                  <a:lnTo>
                    <a:pt x="2400" y="9267"/>
                  </a:lnTo>
                  <a:lnTo>
                    <a:pt x="2400" y="9267"/>
                  </a:lnTo>
                  <a:lnTo>
                    <a:pt x="2400" y="9316"/>
                  </a:lnTo>
                  <a:lnTo>
                    <a:pt x="2441" y="9600"/>
                  </a:lnTo>
                  <a:lnTo>
                    <a:pt x="2563" y="10983"/>
                  </a:lnTo>
                  <a:lnTo>
                    <a:pt x="2929" y="14156"/>
                  </a:lnTo>
                  <a:lnTo>
                    <a:pt x="2970" y="14644"/>
                  </a:lnTo>
                  <a:lnTo>
                    <a:pt x="3051" y="15092"/>
                  </a:lnTo>
                  <a:lnTo>
                    <a:pt x="3051" y="15132"/>
                  </a:lnTo>
                  <a:lnTo>
                    <a:pt x="3092" y="15173"/>
                  </a:lnTo>
                  <a:lnTo>
                    <a:pt x="3214" y="15214"/>
                  </a:lnTo>
                  <a:lnTo>
                    <a:pt x="4841" y="15336"/>
                  </a:lnTo>
                  <a:lnTo>
                    <a:pt x="6509" y="15417"/>
                  </a:lnTo>
                  <a:lnTo>
                    <a:pt x="8136" y="15376"/>
                  </a:lnTo>
                  <a:lnTo>
                    <a:pt x="9803" y="15295"/>
                  </a:lnTo>
                  <a:lnTo>
                    <a:pt x="9844" y="15295"/>
                  </a:lnTo>
                  <a:lnTo>
                    <a:pt x="9926" y="15254"/>
                  </a:lnTo>
                  <a:lnTo>
                    <a:pt x="9966" y="15214"/>
                  </a:lnTo>
                  <a:lnTo>
                    <a:pt x="9966" y="15132"/>
                  </a:lnTo>
                  <a:lnTo>
                    <a:pt x="9966" y="12692"/>
                  </a:lnTo>
                  <a:lnTo>
                    <a:pt x="9966" y="11594"/>
                  </a:lnTo>
                  <a:lnTo>
                    <a:pt x="10170" y="11553"/>
                  </a:lnTo>
                  <a:lnTo>
                    <a:pt x="10536" y="11472"/>
                  </a:lnTo>
                  <a:lnTo>
                    <a:pt x="11268" y="11309"/>
                  </a:lnTo>
                  <a:lnTo>
                    <a:pt x="11959" y="11105"/>
                  </a:lnTo>
                  <a:lnTo>
                    <a:pt x="12569" y="10821"/>
                  </a:lnTo>
                  <a:lnTo>
                    <a:pt x="13098" y="10495"/>
                  </a:lnTo>
                  <a:lnTo>
                    <a:pt x="13342" y="10292"/>
                  </a:lnTo>
                  <a:lnTo>
                    <a:pt x="13586" y="10048"/>
                  </a:lnTo>
                  <a:lnTo>
                    <a:pt x="13830" y="9804"/>
                  </a:lnTo>
                  <a:lnTo>
                    <a:pt x="13993" y="9560"/>
                  </a:lnTo>
                  <a:lnTo>
                    <a:pt x="14034" y="9438"/>
                  </a:lnTo>
                  <a:lnTo>
                    <a:pt x="13993" y="9356"/>
                  </a:lnTo>
                  <a:lnTo>
                    <a:pt x="13912" y="9275"/>
                  </a:lnTo>
                  <a:lnTo>
                    <a:pt x="13790" y="9275"/>
                  </a:lnTo>
                  <a:lnTo>
                    <a:pt x="13546" y="9316"/>
                  </a:lnTo>
                  <a:lnTo>
                    <a:pt x="13342" y="9356"/>
                  </a:lnTo>
                  <a:lnTo>
                    <a:pt x="13098" y="9356"/>
                  </a:lnTo>
                  <a:lnTo>
                    <a:pt x="12895" y="9316"/>
                  </a:lnTo>
                  <a:lnTo>
                    <a:pt x="12691" y="9275"/>
                  </a:lnTo>
                  <a:lnTo>
                    <a:pt x="12488" y="9194"/>
                  </a:lnTo>
                  <a:lnTo>
                    <a:pt x="12285" y="9072"/>
                  </a:lnTo>
                  <a:lnTo>
                    <a:pt x="12122" y="8950"/>
                  </a:lnTo>
                  <a:lnTo>
                    <a:pt x="11959" y="8828"/>
                  </a:lnTo>
                  <a:lnTo>
                    <a:pt x="11837" y="8665"/>
                  </a:lnTo>
                  <a:lnTo>
                    <a:pt x="11715" y="8461"/>
                  </a:lnTo>
                  <a:lnTo>
                    <a:pt x="11593" y="8299"/>
                  </a:lnTo>
                  <a:lnTo>
                    <a:pt x="11553" y="8095"/>
                  </a:lnTo>
                  <a:lnTo>
                    <a:pt x="11471" y="7851"/>
                  </a:lnTo>
                  <a:lnTo>
                    <a:pt x="11471" y="7675"/>
                  </a:lnTo>
                  <a:lnTo>
                    <a:pt x="11471" y="7675"/>
                  </a:lnTo>
                  <a:lnTo>
                    <a:pt x="11593" y="7729"/>
                  </a:lnTo>
                  <a:lnTo>
                    <a:pt x="11959" y="7811"/>
                  </a:lnTo>
                  <a:lnTo>
                    <a:pt x="12325" y="7892"/>
                  </a:lnTo>
                  <a:lnTo>
                    <a:pt x="12732" y="7933"/>
                  </a:lnTo>
                  <a:lnTo>
                    <a:pt x="13505" y="7933"/>
                  </a:lnTo>
                  <a:lnTo>
                    <a:pt x="13871" y="7892"/>
                  </a:lnTo>
                  <a:lnTo>
                    <a:pt x="14237" y="7811"/>
                  </a:lnTo>
                  <a:lnTo>
                    <a:pt x="14359" y="7729"/>
                  </a:lnTo>
                  <a:lnTo>
                    <a:pt x="14400" y="7607"/>
                  </a:lnTo>
                  <a:lnTo>
                    <a:pt x="14319" y="6712"/>
                  </a:lnTo>
                  <a:lnTo>
                    <a:pt x="14319" y="6265"/>
                  </a:lnTo>
                  <a:lnTo>
                    <a:pt x="14312" y="6224"/>
                  </a:lnTo>
                  <a:lnTo>
                    <a:pt x="14725" y="6224"/>
                  </a:lnTo>
                  <a:lnTo>
                    <a:pt x="15010" y="6143"/>
                  </a:lnTo>
                  <a:lnTo>
                    <a:pt x="15173" y="6102"/>
                  </a:lnTo>
                  <a:lnTo>
                    <a:pt x="15295" y="6021"/>
                  </a:lnTo>
                  <a:lnTo>
                    <a:pt x="15457" y="5858"/>
                  </a:lnTo>
                  <a:lnTo>
                    <a:pt x="15580" y="5655"/>
                  </a:lnTo>
                  <a:lnTo>
                    <a:pt x="15661" y="5451"/>
                  </a:lnTo>
                  <a:lnTo>
                    <a:pt x="15620" y="5207"/>
                  </a:lnTo>
                  <a:lnTo>
                    <a:pt x="15539" y="4963"/>
                  </a:lnTo>
                  <a:lnTo>
                    <a:pt x="15376" y="4841"/>
                  </a:lnTo>
                  <a:lnTo>
                    <a:pt x="15173" y="4719"/>
                  </a:lnTo>
                  <a:lnTo>
                    <a:pt x="14929" y="4719"/>
                  </a:lnTo>
                  <a:lnTo>
                    <a:pt x="14603" y="4679"/>
                  </a:lnTo>
                  <a:lnTo>
                    <a:pt x="14481" y="4597"/>
                  </a:lnTo>
                  <a:lnTo>
                    <a:pt x="14319" y="4516"/>
                  </a:lnTo>
                  <a:lnTo>
                    <a:pt x="14115" y="4272"/>
                  </a:lnTo>
                  <a:lnTo>
                    <a:pt x="13912" y="3987"/>
                  </a:lnTo>
                  <a:lnTo>
                    <a:pt x="13749" y="3662"/>
                  </a:lnTo>
                  <a:lnTo>
                    <a:pt x="13668" y="3336"/>
                  </a:lnTo>
                  <a:lnTo>
                    <a:pt x="13546" y="2930"/>
                  </a:lnTo>
                  <a:lnTo>
                    <a:pt x="13464" y="2523"/>
                  </a:lnTo>
                  <a:lnTo>
                    <a:pt x="13342" y="1709"/>
                  </a:lnTo>
                  <a:lnTo>
                    <a:pt x="13220" y="204"/>
                  </a:lnTo>
                  <a:lnTo>
                    <a:pt x="13180" y="42"/>
                  </a:lnTo>
                  <a:lnTo>
                    <a:pt x="13098" y="42"/>
                  </a:lnTo>
                  <a:lnTo>
                    <a:pt x="1301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42"/>
            <p:cNvSpPr/>
            <p:nvPr/>
          </p:nvSpPr>
          <p:spPr>
            <a:xfrm>
              <a:off x="1774650" y="4357925"/>
              <a:ext cx="69175" cy="133225"/>
            </a:xfrm>
            <a:custGeom>
              <a:avLst/>
              <a:gdLst/>
              <a:ahLst/>
              <a:cxnLst/>
              <a:rect l="l" t="t" r="r" b="b"/>
              <a:pathLst>
                <a:path w="2767" h="5329" extrusionOk="0">
                  <a:moveTo>
                    <a:pt x="2482" y="0"/>
                  </a:moveTo>
                  <a:lnTo>
                    <a:pt x="1343" y="203"/>
                  </a:lnTo>
                  <a:lnTo>
                    <a:pt x="774" y="244"/>
                  </a:lnTo>
                  <a:lnTo>
                    <a:pt x="163" y="285"/>
                  </a:lnTo>
                  <a:lnTo>
                    <a:pt x="123" y="285"/>
                  </a:lnTo>
                  <a:lnTo>
                    <a:pt x="41" y="325"/>
                  </a:lnTo>
                  <a:lnTo>
                    <a:pt x="1" y="366"/>
                  </a:lnTo>
                  <a:lnTo>
                    <a:pt x="1" y="448"/>
                  </a:lnTo>
                  <a:lnTo>
                    <a:pt x="123" y="1708"/>
                  </a:lnTo>
                  <a:lnTo>
                    <a:pt x="326" y="2929"/>
                  </a:lnTo>
                  <a:lnTo>
                    <a:pt x="489" y="3580"/>
                  </a:lnTo>
                  <a:lnTo>
                    <a:pt x="651" y="4230"/>
                  </a:lnTo>
                  <a:lnTo>
                    <a:pt x="814" y="4719"/>
                  </a:lnTo>
                  <a:lnTo>
                    <a:pt x="936" y="4963"/>
                  </a:lnTo>
                  <a:lnTo>
                    <a:pt x="1099" y="5166"/>
                  </a:lnTo>
                  <a:lnTo>
                    <a:pt x="1262" y="5288"/>
                  </a:lnTo>
                  <a:lnTo>
                    <a:pt x="1424" y="5329"/>
                  </a:lnTo>
                  <a:lnTo>
                    <a:pt x="1587" y="5329"/>
                  </a:lnTo>
                  <a:lnTo>
                    <a:pt x="1750" y="5288"/>
                  </a:lnTo>
                  <a:lnTo>
                    <a:pt x="1872" y="5207"/>
                  </a:lnTo>
                  <a:lnTo>
                    <a:pt x="1994" y="5085"/>
                  </a:lnTo>
                  <a:lnTo>
                    <a:pt x="2116" y="4963"/>
                  </a:lnTo>
                  <a:lnTo>
                    <a:pt x="2197" y="4800"/>
                  </a:lnTo>
                  <a:lnTo>
                    <a:pt x="2319" y="4474"/>
                  </a:lnTo>
                  <a:lnTo>
                    <a:pt x="2360" y="4149"/>
                  </a:lnTo>
                  <a:lnTo>
                    <a:pt x="2441" y="3458"/>
                  </a:lnTo>
                  <a:lnTo>
                    <a:pt x="2482" y="3051"/>
                  </a:lnTo>
                  <a:lnTo>
                    <a:pt x="2523" y="2644"/>
                  </a:lnTo>
                  <a:lnTo>
                    <a:pt x="2685" y="1790"/>
                  </a:lnTo>
                  <a:lnTo>
                    <a:pt x="2726" y="1383"/>
                  </a:lnTo>
                  <a:lnTo>
                    <a:pt x="2767" y="976"/>
                  </a:lnTo>
                  <a:lnTo>
                    <a:pt x="2767" y="529"/>
                  </a:lnTo>
                  <a:lnTo>
                    <a:pt x="2685" y="122"/>
                  </a:lnTo>
                  <a:lnTo>
                    <a:pt x="2685" y="41"/>
                  </a:lnTo>
                  <a:lnTo>
                    <a:pt x="26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42"/>
            <p:cNvSpPr/>
            <p:nvPr/>
          </p:nvSpPr>
          <p:spPr>
            <a:xfrm>
              <a:off x="1988200" y="4390450"/>
              <a:ext cx="46800" cy="33600"/>
            </a:xfrm>
            <a:custGeom>
              <a:avLst/>
              <a:gdLst/>
              <a:ahLst/>
              <a:cxnLst/>
              <a:rect l="l" t="t" r="r" b="b"/>
              <a:pathLst>
                <a:path w="1872" h="1344" extrusionOk="0">
                  <a:moveTo>
                    <a:pt x="692" y="1"/>
                  </a:moveTo>
                  <a:lnTo>
                    <a:pt x="529" y="41"/>
                  </a:lnTo>
                  <a:lnTo>
                    <a:pt x="407" y="123"/>
                  </a:lnTo>
                  <a:lnTo>
                    <a:pt x="285" y="204"/>
                  </a:lnTo>
                  <a:lnTo>
                    <a:pt x="163" y="326"/>
                  </a:lnTo>
                  <a:lnTo>
                    <a:pt x="82" y="448"/>
                  </a:lnTo>
                  <a:lnTo>
                    <a:pt x="1" y="611"/>
                  </a:lnTo>
                  <a:lnTo>
                    <a:pt x="1" y="774"/>
                  </a:lnTo>
                  <a:lnTo>
                    <a:pt x="1" y="936"/>
                  </a:lnTo>
                  <a:lnTo>
                    <a:pt x="41" y="1099"/>
                  </a:lnTo>
                  <a:lnTo>
                    <a:pt x="123" y="1262"/>
                  </a:lnTo>
                  <a:lnTo>
                    <a:pt x="245" y="1343"/>
                  </a:lnTo>
                  <a:lnTo>
                    <a:pt x="326" y="1343"/>
                  </a:lnTo>
                  <a:lnTo>
                    <a:pt x="367" y="1302"/>
                  </a:lnTo>
                  <a:lnTo>
                    <a:pt x="448" y="1262"/>
                  </a:lnTo>
                  <a:lnTo>
                    <a:pt x="448" y="1221"/>
                  </a:lnTo>
                  <a:lnTo>
                    <a:pt x="489" y="1140"/>
                  </a:lnTo>
                  <a:lnTo>
                    <a:pt x="448" y="1058"/>
                  </a:lnTo>
                  <a:lnTo>
                    <a:pt x="407" y="1018"/>
                  </a:lnTo>
                  <a:lnTo>
                    <a:pt x="367" y="977"/>
                  </a:lnTo>
                  <a:lnTo>
                    <a:pt x="367" y="896"/>
                  </a:lnTo>
                  <a:lnTo>
                    <a:pt x="367" y="855"/>
                  </a:lnTo>
                  <a:lnTo>
                    <a:pt x="367" y="814"/>
                  </a:lnTo>
                  <a:lnTo>
                    <a:pt x="367" y="774"/>
                  </a:lnTo>
                  <a:lnTo>
                    <a:pt x="367" y="733"/>
                  </a:lnTo>
                  <a:lnTo>
                    <a:pt x="367" y="692"/>
                  </a:lnTo>
                  <a:lnTo>
                    <a:pt x="407" y="652"/>
                  </a:lnTo>
                  <a:lnTo>
                    <a:pt x="448" y="529"/>
                  </a:lnTo>
                  <a:lnTo>
                    <a:pt x="489" y="489"/>
                  </a:lnTo>
                  <a:lnTo>
                    <a:pt x="529" y="489"/>
                  </a:lnTo>
                  <a:lnTo>
                    <a:pt x="611" y="407"/>
                  </a:lnTo>
                  <a:lnTo>
                    <a:pt x="733" y="367"/>
                  </a:lnTo>
                  <a:lnTo>
                    <a:pt x="977" y="367"/>
                  </a:lnTo>
                  <a:lnTo>
                    <a:pt x="1099" y="407"/>
                  </a:lnTo>
                  <a:lnTo>
                    <a:pt x="1221" y="448"/>
                  </a:lnTo>
                  <a:lnTo>
                    <a:pt x="1302" y="570"/>
                  </a:lnTo>
                  <a:lnTo>
                    <a:pt x="1384" y="652"/>
                  </a:lnTo>
                  <a:lnTo>
                    <a:pt x="1506" y="896"/>
                  </a:lnTo>
                  <a:lnTo>
                    <a:pt x="1546" y="936"/>
                  </a:lnTo>
                  <a:lnTo>
                    <a:pt x="1587" y="1018"/>
                  </a:lnTo>
                  <a:lnTo>
                    <a:pt x="1750" y="1018"/>
                  </a:lnTo>
                  <a:lnTo>
                    <a:pt x="1790" y="977"/>
                  </a:lnTo>
                  <a:lnTo>
                    <a:pt x="1831" y="936"/>
                  </a:lnTo>
                  <a:lnTo>
                    <a:pt x="1872" y="855"/>
                  </a:lnTo>
                  <a:lnTo>
                    <a:pt x="1872" y="774"/>
                  </a:lnTo>
                  <a:lnTo>
                    <a:pt x="1750" y="489"/>
                  </a:lnTo>
                  <a:lnTo>
                    <a:pt x="1546" y="245"/>
                  </a:lnTo>
                  <a:lnTo>
                    <a:pt x="1302" y="82"/>
                  </a:lnTo>
                  <a:lnTo>
                    <a:pt x="1140" y="4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42"/>
            <p:cNvSpPr/>
            <p:nvPr/>
          </p:nvSpPr>
          <p:spPr>
            <a:xfrm>
              <a:off x="1822450" y="4167750"/>
              <a:ext cx="179000" cy="154600"/>
            </a:xfrm>
            <a:custGeom>
              <a:avLst/>
              <a:gdLst/>
              <a:ahLst/>
              <a:cxnLst/>
              <a:rect l="l" t="t" r="r" b="b"/>
              <a:pathLst>
                <a:path w="7160" h="6184" extrusionOk="0">
                  <a:moveTo>
                    <a:pt x="1994" y="1"/>
                  </a:moveTo>
                  <a:lnTo>
                    <a:pt x="1831" y="41"/>
                  </a:lnTo>
                  <a:lnTo>
                    <a:pt x="1668" y="123"/>
                  </a:lnTo>
                  <a:lnTo>
                    <a:pt x="1546" y="245"/>
                  </a:lnTo>
                  <a:lnTo>
                    <a:pt x="1424" y="407"/>
                  </a:lnTo>
                  <a:lnTo>
                    <a:pt x="1343" y="570"/>
                  </a:lnTo>
                  <a:lnTo>
                    <a:pt x="1302" y="773"/>
                  </a:lnTo>
                  <a:lnTo>
                    <a:pt x="1302" y="977"/>
                  </a:lnTo>
                  <a:lnTo>
                    <a:pt x="1343" y="1221"/>
                  </a:lnTo>
                  <a:lnTo>
                    <a:pt x="1383" y="1424"/>
                  </a:lnTo>
                  <a:lnTo>
                    <a:pt x="1465" y="1628"/>
                  </a:lnTo>
                  <a:lnTo>
                    <a:pt x="1668" y="2034"/>
                  </a:lnTo>
                  <a:lnTo>
                    <a:pt x="1831" y="2441"/>
                  </a:lnTo>
                  <a:lnTo>
                    <a:pt x="1587" y="2360"/>
                  </a:lnTo>
                  <a:lnTo>
                    <a:pt x="1383" y="2279"/>
                  </a:lnTo>
                  <a:lnTo>
                    <a:pt x="1139" y="2238"/>
                  </a:lnTo>
                  <a:lnTo>
                    <a:pt x="855" y="2238"/>
                  </a:lnTo>
                  <a:lnTo>
                    <a:pt x="611" y="2319"/>
                  </a:lnTo>
                  <a:lnTo>
                    <a:pt x="367" y="2441"/>
                  </a:lnTo>
                  <a:lnTo>
                    <a:pt x="163" y="2645"/>
                  </a:lnTo>
                  <a:lnTo>
                    <a:pt x="41" y="2889"/>
                  </a:lnTo>
                  <a:lnTo>
                    <a:pt x="0" y="3011"/>
                  </a:lnTo>
                  <a:lnTo>
                    <a:pt x="0" y="3173"/>
                  </a:lnTo>
                  <a:lnTo>
                    <a:pt x="41" y="3417"/>
                  </a:lnTo>
                  <a:lnTo>
                    <a:pt x="204" y="3661"/>
                  </a:lnTo>
                  <a:lnTo>
                    <a:pt x="407" y="3865"/>
                  </a:lnTo>
                  <a:lnTo>
                    <a:pt x="611" y="3946"/>
                  </a:lnTo>
                  <a:lnTo>
                    <a:pt x="814" y="4028"/>
                  </a:lnTo>
                  <a:lnTo>
                    <a:pt x="1058" y="4068"/>
                  </a:lnTo>
                  <a:lnTo>
                    <a:pt x="1261" y="4068"/>
                  </a:lnTo>
                  <a:lnTo>
                    <a:pt x="1017" y="4434"/>
                  </a:lnTo>
                  <a:lnTo>
                    <a:pt x="936" y="4597"/>
                  </a:lnTo>
                  <a:lnTo>
                    <a:pt x="855" y="4800"/>
                  </a:lnTo>
                  <a:lnTo>
                    <a:pt x="855" y="5085"/>
                  </a:lnTo>
                  <a:lnTo>
                    <a:pt x="895" y="5370"/>
                  </a:lnTo>
                  <a:lnTo>
                    <a:pt x="1017" y="5614"/>
                  </a:lnTo>
                  <a:lnTo>
                    <a:pt x="1180" y="5817"/>
                  </a:lnTo>
                  <a:lnTo>
                    <a:pt x="1343" y="5899"/>
                  </a:lnTo>
                  <a:lnTo>
                    <a:pt x="1465" y="5939"/>
                  </a:lnTo>
                  <a:lnTo>
                    <a:pt x="1750" y="5939"/>
                  </a:lnTo>
                  <a:lnTo>
                    <a:pt x="2034" y="5858"/>
                  </a:lnTo>
                  <a:lnTo>
                    <a:pt x="2278" y="5695"/>
                  </a:lnTo>
                  <a:lnTo>
                    <a:pt x="2482" y="5492"/>
                  </a:lnTo>
                  <a:lnTo>
                    <a:pt x="2644" y="5289"/>
                  </a:lnTo>
                  <a:lnTo>
                    <a:pt x="2929" y="4841"/>
                  </a:lnTo>
                  <a:lnTo>
                    <a:pt x="3010" y="5126"/>
                  </a:lnTo>
                  <a:lnTo>
                    <a:pt x="3092" y="5370"/>
                  </a:lnTo>
                  <a:lnTo>
                    <a:pt x="3173" y="5573"/>
                  </a:lnTo>
                  <a:lnTo>
                    <a:pt x="3336" y="5817"/>
                  </a:lnTo>
                  <a:lnTo>
                    <a:pt x="3539" y="5980"/>
                  </a:lnTo>
                  <a:lnTo>
                    <a:pt x="3824" y="6143"/>
                  </a:lnTo>
                  <a:lnTo>
                    <a:pt x="4109" y="6183"/>
                  </a:lnTo>
                  <a:lnTo>
                    <a:pt x="4271" y="6183"/>
                  </a:lnTo>
                  <a:lnTo>
                    <a:pt x="4393" y="6143"/>
                  </a:lnTo>
                  <a:lnTo>
                    <a:pt x="4556" y="6102"/>
                  </a:lnTo>
                  <a:lnTo>
                    <a:pt x="4678" y="5980"/>
                  </a:lnTo>
                  <a:lnTo>
                    <a:pt x="4760" y="5899"/>
                  </a:lnTo>
                  <a:lnTo>
                    <a:pt x="4841" y="5777"/>
                  </a:lnTo>
                  <a:lnTo>
                    <a:pt x="4963" y="5492"/>
                  </a:lnTo>
                  <a:lnTo>
                    <a:pt x="5004" y="5167"/>
                  </a:lnTo>
                  <a:lnTo>
                    <a:pt x="5004" y="4922"/>
                  </a:lnTo>
                  <a:lnTo>
                    <a:pt x="5004" y="4678"/>
                  </a:lnTo>
                  <a:lnTo>
                    <a:pt x="4922" y="4434"/>
                  </a:lnTo>
                  <a:lnTo>
                    <a:pt x="4841" y="4190"/>
                  </a:lnTo>
                  <a:lnTo>
                    <a:pt x="5451" y="4312"/>
                  </a:lnTo>
                  <a:lnTo>
                    <a:pt x="6061" y="4394"/>
                  </a:lnTo>
                  <a:lnTo>
                    <a:pt x="6427" y="4394"/>
                  </a:lnTo>
                  <a:lnTo>
                    <a:pt x="6590" y="4353"/>
                  </a:lnTo>
                  <a:lnTo>
                    <a:pt x="6753" y="4312"/>
                  </a:lnTo>
                  <a:lnTo>
                    <a:pt x="6915" y="4231"/>
                  </a:lnTo>
                  <a:lnTo>
                    <a:pt x="7037" y="4109"/>
                  </a:lnTo>
                  <a:lnTo>
                    <a:pt x="7119" y="3987"/>
                  </a:lnTo>
                  <a:lnTo>
                    <a:pt x="7159" y="3784"/>
                  </a:lnTo>
                  <a:lnTo>
                    <a:pt x="7159" y="3621"/>
                  </a:lnTo>
                  <a:lnTo>
                    <a:pt x="7119" y="3458"/>
                  </a:lnTo>
                  <a:lnTo>
                    <a:pt x="7078" y="3336"/>
                  </a:lnTo>
                  <a:lnTo>
                    <a:pt x="6997" y="3173"/>
                  </a:lnTo>
                  <a:lnTo>
                    <a:pt x="6875" y="3092"/>
                  </a:lnTo>
                  <a:lnTo>
                    <a:pt x="6753" y="2970"/>
                  </a:lnTo>
                  <a:lnTo>
                    <a:pt x="6468" y="2807"/>
                  </a:lnTo>
                  <a:lnTo>
                    <a:pt x="6143" y="2726"/>
                  </a:lnTo>
                  <a:lnTo>
                    <a:pt x="5776" y="2726"/>
                  </a:lnTo>
                  <a:lnTo>
                    <a:pt x="5451" y="2685"/>
                  </a:lnTo>
                  <a:lnTo>
                    <a:pt x="5085" y="2645"/>
                  </a:lnTo>
                  <a:lnTo>
                    <a:pt x="5370" y="2401"/>
                  </a:lnTo>
                  <a:lnTo>
                    <a:pt x="5614" y="2156"/>
                  </a:lnTo>
                  <a:lnTo>
                    <a:pt x="5695" y="1994"/>
                  </a:lnTo>
                  <a:lnTo>
                    <a:pt x="5776" y="1831"/>
                  </a:lnTo>
                  <a:lnTo>
                    <a:pt x="5817" y="1668"/>
                  </a:lnTo>
                  <a:lnTo>
                    <a:pt x="5817" y="1465"/>
                  </a:lnTo>
                  <a:lnTo>
                    <a:pt x="5776" y="1302"/>
                  </a:lnTo>
                  <a:lnTo>
                    <a:pt x="5736" y="1140"/>
                  </a:lnTo>
                  <a:lnTo>
                    <a:pt x="5614" y="977"/>
                  </a:lnTo>
                  <a:lnTo>
                    <a:pt x="5492" y="855"/>
                  </a:lnTo>
                  <a:lnTo>
                    <a:pt x="5288" y="733"/>
                  </a:lnTo>
                  <a:lnTo>
                    <a:pt x="4800" y="733"/>
                  </a:lnTo>
                  <a:lnTo>
                    <a:pt x="4556" y="814"/>
                  </a:lnTo>
                  <a:lnTo>
                    <a:pt x="4190" y="977"/>
                  </a:lnTo>
                  <a:lnTo>
                    <a:pt x="3824" y="1221"/>
                  </a:lnTo>
                  <a:lnTo>
                    <a:pt x="3499" y="1506"/>
                  </a:lnTo>
                  <a:lnTo>
                    <a:pt x="3173" y="1831"/>
                  </a:lnTo>
                  <a:lnTo>
                    <a:pt x="3092" y="1302"/>
                  </a:lnTo>
                  <a:lnTo>
                    <a:pt x="2970" y="773"/>
                  </a:lnTo>
                  <a:lnTo>
                    <a:pt x="2888" y="529"/>
                  </a:lnTo>
                  <a:lnTo>
                    <a:pt x="2766" y="326"/>
                  </a:lnTo>
                  <a:lnTo>
                    <a:pt x="2604" y="163"/>
                  </a:lnTo>
                  <a:lnTo>
                    <a:pt x="2360" y="41"/>
                  </a:lnTo>
                  <a:lnTo>
                    <a:pt x="21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42"/>
            <p:cNvSpPr/>
            <p:nvPr/>
          </p:nvSpPr>
          <p:spPr>
            <a:xfrm>
              <a:off x="1864150" y="4215550"/>
              <a:ext cx="73225" cy="69175"/>
            </a:xfrm>
            <a:custGeom>
              <a:avLst/>
              <a:gdLst/>
              <a:ahLst/>
              <a:cxnLst/>
              <a:rect l="l" t="t" r="r" b="b"/>
              <a:pathLst>
                <a:path w="2929" h="2767" extrusionOk="0">
                  <a:moveTo>
                    <a:pt x="1709" y="0"/>
                  </a:moveTo>
                  <a:lnTo>
                    <a:pt x="1383" y="41"/>
                  </a:lnTo>
                  <a:lnTo>
                    <a:pt x="1017" y="122"/>
                  </a:lnTo>
                  <a:lnTo>
                    <a:pt x="814" y="204"/>
                  </a:lnTo>
                  <a:lnTo>
                    <a:pt x="610" y="326"/>
                  </a:lnTo>
                  <a:lnTo>
                    <a:pt x="407" y="489"/>
                  </a:lnTo>
                  <a:lnTo>
                    <a:pt x="244" y="692"/>
                  </a:lnTo>
                  <a:lnTo>
                    <a:pt x="122" y="895"/>
                  </a:lnTo>
                  <a:lnTo>
                    <a:pt x="41" y="1099"/>
                  </a:lnTo>
                  <a:lnTo>
                    <a:pt x="0" y="1343"/>
                  </a:lnTo>
                  <a:lnTo>
                    <a:pt x="0" y="1587"/>
                  </a:lnTo>
                  <a:lnTo>
                    <a:pt x="41" y="1831"/>
                  </a:lnTo>
                  <a:lnTo>
                    <a:pt x="122" y="2034"/>
                  </a:lnTo>
                  <a:lnTo>
                    <a:pt x="244" y="2238"/>
                  </a:lnTo>
                  <a:lnTo>
                    <a:pt x="407" y="2400"/>
                  </a:lnTo>
                  <a:lnTo>
                    <a:pt x="610" y="2563"/>
                  </a:lnTo>
                  <a:lnTo>
                    <a:pt x="814" y="2685"/>
                  </a:lnTo>
                  <a:lnTo>
                    <a:pt x="1058" y="2766"/>
                  </a:lnTo>
                  <a:lnTo>
                    <a:pt x="1546" y="2766"/>
                  </a:lnTo>
                  <a:lnTo>
                    <a:pt x="1831" y="2726"/>
                  </a:lnTo>
                  <a:lnTo>
                    <a:pt x="2075" y="2604"/>
                  </a:lnTo>
                  <a:lnTo>
                    <a:pt x="2278" y="2441"/>
                  </a:lnTo>
                  <a:lnTo>
                    <a:pt x="2481" y="2238"/>
                  </a:lnTo>
                  <a:lnTo>
                    <a:pt x="2644" y="2034"/>
                  </a:lnTo>
                  <a:lnTo>
                    <a:pt x="2766" y="1790"/>
                  </a:lnTo>
                  <a:lnTo>
                    <a:pt x="2888" y="1546"/>
                  </a:lnTo>
                  <a:lnTo>
                    <a:pt x="2888" y="1343"/>
                  </a:lnTo>
                  <a:lnTo>
                    <a:pt x="2929" y="1180"/>
                  </a:lnTo>
                  <a:lnTo>
                    <a:pt x="2888" y="977"/>
                  </a:lnTo>
                  <a:lnTo>
                    <a:pt x="2848" y="814"/>
                  </a:lnTo>
                  <a:lnTo>
                    <a:pt x="2807" y="651"/>
                  </a:lnTo>
                  <a:lnTo>
                    <a:pt x="2685" y="489"/>
                  </a:lnTo>
                  <a:lnTo>
                    <a:pt x="2563" y="326"/>
                  </a:lnTo>
                  <a:lnTo>
                    <a:pt x="2400" y="244"/>
                  </a:lnTo>
                  <a:lnTo>
                    <a:pt x="2237" y="122"/>
                  </a:lnTo>
                  <a:lnTo>
                    <a:pt x="2075" y="82"/>
                  </a:lnTo>
                  <a:lnTo>
                    <a:pt x="17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42"/>
            <p:cNvSpPr/>
            <p:nvPr/>
          </p:nvSpPr>
          <p:spPr>
            <a:xfrm>
              <a:off x="1694325" y="4652825"/>
              <a:ext cx="459650" cy="272550"/>
            </a:xfrm>
            <a:custGeom>
              <a:avLst/>
              <a:gdLst/>
              <a:ahLst/>
              <a:cxnLst/>
              <a:rect l="l" t="t" r="r" b="b"/>
              <a:pathLst>
                <a:path w="18386" h="10902" extrusionOk="0">
                  <a:moveTo>
                    <a:pt x="8095" y="0"/>
                  </a:moveTo>
                  <a:lnTo>
                    <a:pt x="6997" y="41"/>
                  </a:lnTo>
                  <a:lnTo>
                    <a:pt x="5898" y="122"/>
                  </a:lnTo>
                  <a:lnTo>
                    <a:pt x="4841" y="285"/>
                  </a:lnTo>
                  <a:lnTo>
                    <a:pt x="4759" y="285"/>
                  </a:lnTo>
                  <a:lnTo>
                    <a:pt x="4719" y="326"/>
                  </a:lnTo>
                  <a:lnTo>
                    <a:pt x="4678" y="448"/>
                  </a:lnTo>
                  <a:lnTo>
                    <a:pt x="4637" y="1627"/>
                  </a:lnTo>
                  <a:lnTo>
                    <a:pt x="3905" y="1790"/>
                  </a:lnTo>
                  <a:lnTo>
                    <a:pt x="3580" y="1912"/>
                  </a:lnTo>
                  <a:lnTo>
                    <a:pt x="3214" y="2075"/>
                  </a:lnTo>
                  <a:lnTo>
                    <a:pt x="2888" y="2237"/>
                  </a:lnTo>
                  <a:lnTo>
                    <a:pt x="2563" y="2441"/>
                  </a:lnTo>
                  <a:lnTo>
                    <a:pt x="2278" y="2685"/>
                  </a:lnTo>
                  <a:lnTo>
                    <a:pt x="1993" y="2929"/>
                  </a:lnTo>
                  <a:lnTo>
                    <a:pt x="1627" y="3295"/>
                  </a:lnTo>
                  <a:lnTo>
                    <a:pt x="1343" y="3742"/>
                  </a:lnTo>
                  <a:lnTo>
                    <a:pt x="1058" y="4190"/>
                  </a:lnTo>
                  <a:lnTo>
                    <a:pt x="854" y="4637"/>
                  </a:lnTo>
                  <a:lnTo>
                    <a:pt x="651" y="5125"/>
                  </a:lnTo>
                  <a:lnTo>
                    <a:pt x="488" y="5613"/>
                  </a:lnTo>
                  <a:lnTo>
                    <a:pt x="366" y="6142"/>
                  </a:lnTo>
                  <a:lnTo>
                    <a:pt x="285" y="6630"/>
                  </a:lnTo>
                  <a:lnTo>
                    <a:pt x="163" y="7240"/>
                  </a:lnTo>
                  <a:lnTo>
                    <a:pt x="122" y="7891"/>
                  </a:lnTo>
                  <a:lnTo>
                    <a:pt x="0" y="9152"/>
                  </a:lnTo>
                  <a:lnTo>
                    <a:pt x="0" y="9681"/>
                  </a:lnTo>
                  <a:lnTo>
                    <a:pt x="0" y="9925"/>
                  </a:lnTo>
                  <a:lnTo>
                    <a:pt x="122" y="10210"/>
                  </a:lnTo>
                  <a:lnTo>
                    <a:pt x="244" y="10373"/>
                  </a:lnTo>
                  <a:lnTo>
                    <a:pt x="407" y="10535"/>
                  </a:lnTo>
                  <a:lnTo>
                    <a:pt x="610" y="10617"/>
                  </a:lnTo>
                  <a:lnTo>
                    <a:pt x="814" y="10698"/>
                  </a:lnTo>
                  <a:lnTo>
                    <a:pt x="1343" y="10698"/>
                  </a:lnTo>
                  <a:lnTo>
                    <a:pt x="1831" y="10657"/>
                  </a:lnTo>
                  <a:lnTo>
                    <a:pt x="2482" y="10657"/>
                  </a:lnTo>
                  <a:lnTo>
                    <a:pt x="3132" y="10739"/>
                  </a:lnTo>
                  <a:lnTo>
                    <a:pt x="3742" y="10820"/>
                  </a:lnTo>
                  <a:lnTo>
                    <a:pt x="4393" y="10901"/>
                  </a:lnTo>
                  <a:lnTo>
                    <a:pt x="14034" y="10901"/>
                  </a:lnTo>
                  <a:lnTo>
                    <a:pt x="16800" y="10820"/>
                  </a:lnTo>
                  <a:lnTo>
                    <a:pt x="18183" y="10739"/>
                  </a:lnTo>
                  <a:lnTo>
                    <a:pt x="18264" y="10698"/>
                  </a:lnTo>
                  <a:lnTo>
                    <a:pt x="18305" y="10698"/>
                  </a:lnTo>
                  <a:lnTo>
                    <a:pt x="18305" y="10657"/>
                  </a:lnTo>
                  <a:lnTo>
                    <a:pt x="18345" y="10617"/>
                  </a:lnTo>
                  <a:lnTo>
                    <a:pt x="18345" y="10576"/>
                  </a:lnTo>
                  <a:lnTo>
                    <a:pt x="18386" y="9925"/>
                  </a:lnTo>
                  <a:lnTo>
                    <a:pt x="18345" y="9315"/>
                  </a:lnTo>
                  <a:lnTo>
                    <a:pt x="18345" y="8705"/>
                  </a:lnTo>
                  <a:lnTo>
                    <a:pt x="18264" y="8095"/>
                  </a:lnTo>
                  <a:lnTo>
                    <a:pt x="18142" y="7485"/>
                  </a:lnTo>
                  <a:lnTo>
                    <a:pt x="18020" y="6874"/>
                  </a:lnTo>
                  <a:lnTo>
                    <a:pt x="17816" y="6305"/>
                  </a:lnTo>
                  <a:lnTo>
                    <a:pt x="17572" y="5735"/>
                  </a:lnTo>
                  <a:lnTo>
                    <a:pt x="17369" y="5247"/>
                  </a:lnTo>
                  <a:lnTo>
                    <a:pt x="17084" y="4800"/>
                  </a:lnTo>
                  <a:lnTo>
                    <a:pt x="16800" y="4352"/>
                  </a:lnTo>
                  <a:lnTo>
                    <a:pt x="16433" y="3946"/>
                  </a:lnTo>
                  <a:lnTo>
                    <a:pt x="16067" y="3580"/>
                  </a:lnTo>
                  <a:lnTo>
                    <a:pt x="15661" y="3214"/>
                  </a:lnTo>
                  <a:lnTo>
                    <a:pt x="15254" y="2888"/>
                  </a:lnTo>
                  <a:lnTo>
                    <a:pt x="14806" y="2644"/>
                  </a:lnTo>
                  <a:lnTo>
                    <a:pt x="14400" y="2441"/>
                  </a:lnTo>
                  <a:lnTo>
                    <a:pt x="13952" y="2278"/>
                  </a:lnTo>
                  <a:lnTo>
                    <a:pt x="13545" y="2156"/>
                  </a:lnTo>
                  <a:lnTo>
                    <a:pt x="13098" y="2034"/>
                  </a:lnTo>
                  <a:lnTo>
                    <a:pt x="13179" y="1220"/>
                  </a:lnTo>
                  <a:lnTo>
                    <a:pt x="13220" y="366"/>
                  </a:lnTo>
                  <a:lnTo>
                    <a:pt x="13179" y="285"/>
                  </a:lnTo>
                  <a:lnTo>
                    <a:pt x="13098" y="204"/>
                  </a:lnTo>
                  <a:lnTo>
                    <a:pt x="12610" y="122"/>
                  </a:lnTo>
                  <a:lnTo>
                    <a:pt x="12122" y="81"/>
                  </a:lnTo>
                  <a:lnTo>
                    <a:pt x="11146" y="41"/>
                  </a:lnTo>
                  <a:lnTo>
                    <a:pt x="9152" y="41"/>
                  </a:lnTo>
                  <a:lnTo>
                    <a:pt x="80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42"/>
            <p:cNvSpPr/>
            <p:nvPr/>
          </p:nvSpPr>
          <p:spPr>
            <a:xfrm>
              <a:off x="1829575" y="4684350"/>
              <a:ext cx="12225" cy="33575"/>
            </a:xfrm>
            <a:custGeom>
              <a:avLst/>
              <a:gdLst/>
              <a:ahLst/>
              <a:cxnLst/>
              <a:rect l="l" t="t" r="r" b="b"/>
              <a:pathLst>
                <a:path w="489" h="1343" extrusionOk="0">
                  <a:moveTo>
                    <a:pt x="122" y="0"/>
                  </a:moveTo>
                  <a:lnTo>
                    <a:pt x="82" y="41"/>
                  </a:lnTo>
                  <a:lnTo>
                    <a:pt x="41" y="122"/>
                  </a:lnTo>
                  <a:lnTo>
                    <a:pt x="0" y="244"/>
                  </a:lnTo>
                  <a:lnTo>
                    <a:pt x="163" y="1180"/>
                  </a:lnTo>
                  <a:lnTo>
                    <a:pt x="163" y="1261"/>
                  </a:lnTo>
                  <a:lnTo>
                    <a:pt x="244" y="1302"/>
                  </a:lnTo>
                  <a:lnTo>
                    <a:pt x="326" y="1342"/>
                  </a:lnTo>
                  <a:lnTo>
                    <a:pt x="366" y="1302"/>
                  </a:lnTo>
                  <a:lnTo>
                    <a:pt x="448" y="1302"/>
                  </a:lnTo>
                  <a:lnTo>
                    <a:pt x="488" y="1220"/>
                  </a:lnTo>
                  <a:lnTo>
                    <a:pt x="488" y="1098"/>
                  </a:lnTo>
                  <a:lnTo>
                    <a:pt x="366" y="163"/>
                  </a:lnTo>
                  <a:lnTo>
                    <a:pt x="326" y="81"/>
                  </a:lnTo>
                  <a:lnTo>
                    <a:pt x="285" y="4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42"/>
            <p:cNvSpPr/>
            <p:nvPr/>
          </p:nvSpPr>
          <p:spPr>
            <a:xfrm>
              <a:off x="1862100" y="4686375"/>
              <a:ext cx="9175" cy="35625"/>
            </a:xfrm>
            <a:custGeom>
              <a:avLst/>
              <a:gdLst/>
              <a:ahLst/>
              <a:cxnLst/>
              <a:rect l="l" t="t" r="r" b="b"/>
              <a:pathLst>
                <a:path w="367" h="1425" extrusionOk="0">
                  <a:moveTo>
                    <a:pt x="123" y="0"/>
                  </a:moveTo>
                  <a:lnTo>
                    <a:pt x="42" y="41"/>
                  </a:lnTo>
                  <a:lnTo>
                    <a:pt x="1" y="122"/>
                  </a:lnTo>
                  <a:lnTo>
                    <a:pt x="1" y="163"/>
                  </a:lnTo>
                  <a:lnTo>
                    <a:pt x="1" y="1261"/>
                  </a:lnTo>
                  <a:lnTo>
                    <a:pt x="1" y="1343"/>
                  </a:lnTo>
                  <a:lnTo>
                    <a:pt x="42" y="1383"/>
                  </a:lnTo>
                  <a:lnTo>
                    <a:pt x="123" y="1424"/>
                  </a:lnTo>
                  <a:lnTo>
                    <a:pt x="245" y="1424"/>
                  </a:lnTo>
                  <a:lnTo>
                    <a:pt x="326" y="1383"/>
                  </a:lnTo>
                  <a:lnTo>
                    <a:pt x="367" y="1343"/>
                  </a:lnTo>
                  <a:lnTo>
                    <a:pt x="367" y="1261"/>
                  </a:lnTo>
                  <a:lnTo>
                    <a:pt x="367" y="163"/>
                  </a:lnTo>
                  <a:lnTo>
                    <a:pt x="367" y="122"/>
                  </a:lnTo>
                  <a:lnTo>
                    <a:pt x="326" y="41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42"/>
            <p:cNvSpPr/>
            <p:nvPr/>
          </p:nvSpPr>
          <p:spPr>
            <a:xfrm>
              <a:off x="1892625" y="4686375"/>
              <a:ext cx="12225" cy="32575"/>
            </a:xfrm>
            <a:custGeom>
              <a:avLst/>
              <a:gdLst/>
              <a:ahLst/>
              <a:cxnLst/>
              <a:rect l="l" t="t" r="r" b="b"/>
              <a:pathLst>
                <a:path w="489" h="1303" extrusionOk="0">
                  <a:moveTo>
                    <a:pt x="122" y="0"/>
                  </a:moveTo>
                  <a:lnTo>
                    <a:pt x="81" y="41"/>
                  </a:lnTo>
                  <a:lnTo>
                    <a:pt x="41" y="82"/>
                  </a:lnTo>
                  <a:lnTo>
                    <a:pt x="0" y="245"/>
                  </a:lnTo>
                  <a:lnTo>
                    <a:pt x="122" y="1180"/>
                  </a:lnTo>
                  <a:lnTo>
                    <a:pt x="163" y="1221"/>
                  </a:lnTo>
                  <a:lnTo>
                    <a:pt x="244" y="1302"/>
                  </a:lnTo>
                  <a:lnTo>
                    <a:pt x="366" y="1302"/>
                  </a:lnTo>
                  <a:lnTo>
                    <a:pt x="448" y="1261"/>
                  </a:lnTo>
                  <a:lnTo>
                    <a:pt x="488" y="1221"/>
                  </a:lnTo>
                  <a:lnTo>
                    <a:pt x="488" y="1058"/>
                  </a:lnTo>
                  <a:lnTo>
                    <a:pt x="366" y="122"/>
                  </a:lnTo>
                  <a:lnTo>
                    <a:pt x="326" y="82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42"/>
            <p:cNvSpPr/>
            <p:nvPr/>
          </p:nvSpPr>
          <p:spPr>
            <a:xfrm>
              <a:off x="1924150" y="4684350"/>
              <a:ext cx="11200" cy="34600"/>
            </a:xfrm>
            <a:custGeom>
              <a:avLst/>
              <a:gdLst/>
              <a:ahLst/>
              <a:cxnLst/>
              <a:rect l="l" t="t" r="r" b="b"/>
              <a:pathLst>
                <a:path w="448" h="1384" extrusionOk="0">
                  <a:moveTo>
                    <a:pt x="203" y="0"/>
                  </a:moveTo>
                  <a:lnTo>
                    <a:pt x="122" y="41"/>
                  </a:lnTo>
                  <a:lnTo>
                    <a:pt x="41" y="81"/>
                  </a:lnTo>
                  <a:lnTo>
                    <a:pt x="0" y="122"/>
                  </a:lnTo>
                  <a:lnTo>
                    <a:pt x="0" y="203"/>
                  </a:lnTo>
                  <a:lnTo>
                    <a:pt x="81" y="1220"/>
                  </a:lnTo>
                  <a:lnTo>
                    <a:pt x="81" y="1261"/>
                  </a:lnTo>
                  <a:lnTo>
                    <a:pt x="122" y="1342"/>
                  </a:lnTo>
                  <a:lnTo>
                    <a:pt x="163" y="1383"/>
                  </a:lnTo>
                  <a:lnTo>
                    <a:pt x="325" y="1383"/>
                  </a:lnTo>
                  <a:lnTo>
                    <a:pt x="366" y="1342"/>
                  </a:lnTo>
                  <a:lnTo>
                    <a:pt x="407" y="1261"/>
                  </a:lnTo>
                  <a:lnTo>
                    <a:pt x="448" y="1220"/>
                  </a:lnTo>
                  <a:lnTo>
                    <a:pt x="366" y="203"/>
                  </a:lnTo>
                  <a:lnTo>
                    <a:pt x="366" y="122"/>
                  </a:lnTo>
                  <a:lnTo>
                    <a:pt x="325" y="81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42"/>
            <p:cNvSpPr/>
            <p:nvPr/>
          </p:nvSpPr>
          <p:spPr>
            <a:xfrm>
              <a:off x="1956675" y="4682300"/>
              <a:ext cx="11225" cy="33600"/>
            </a:xfrm>
            <a:custGeom>
              <a:avLst/>
              <a:gdLst/>
              <a:ahLst/>
              <a:cxnLst/>
              <a:rect l="l" t="t" r="r" b="b"/>
              <a:pathLst>
                <a:path w="449" h="1344" extrusionOk="0">
                  <a:moveTo>
                    <a:pt x="204" y="1"/>
                  </a:moveTo>
                  <a:lnTo>
                    <a:pt x="123" y="41"/>
                  </a:lnTo>
                  <a:lnTo>
                    <a:pt x="82" y="82"/>
                  </a:lnTo>
                  <a:lnTo>
                    <a:pt x="41" y="123"/>
                  </a:lnTo>
                  <a:lnTo>
                    <a:pt x="1" y="204"/>
                  </a:lnTo>
                  <a:lnTo>
                    <a:pt x="82" y="1140"/>
                  </a:lnTo>
                  <a:lnTo>
                    <a:pt x="123" y="1262"/>
                  </a:lnTo>
                  <a:lnTo>
                    <a:pt x="204" y="1302"/>
                  </a:lnTo>
                  <a:lnTo>
                    <a:pt x="245" y="1343"/>
                  </a:lnTo>
                  <a:lnTo>
                    <a:pt x="326" y="1302"/>
                  </a:lnTo>
                  <a:lnTo>
                    <a:pt x="407" y="1262"/>
                  </a:lnTo>
                  <a:lnTo>
                    <a:pt x="448" y="1221"/>
                  </a:lnTo>
                  <a:lnTo>
                    <a:pt x="448" y="1140"/>
                  </a:lnTo>
                  <a:lnTo>
                    <a:pt x="367" y="204"/>
                  </a:lnTo>
                  <a:lnTo>
                    <a:pt x="326" y="82"/>
                  </a:lnTo>
                  <a:lnTo>
                    <a:pt x="285" y="41"/>
                  </a:lnTo>
                  <a:lnTo>
                    <a:pt x="2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42"/>
            <p:cNvSpPr/>
            <p:nvPr/>
          </p:nvSpPr>
          <p:spPr>
            <a:xfrm>
              <a:off x="1990250" y="4679250"/>
              <a:ext cx="11200" cy="38675"/>
            </a:xfrm>
            <a:custGeom>
              <a:avLst/>
              <a:gdLst/>
              <a:ahLst/>
              <a:cxnLst/>
              <a:rect l="l" t="t" r="r" b="b"/>
              <a:pathLst>
                <a:path w="448" h="1547" extrusionOk="0">
                  <a:moveTo>
                    <a:pt x="285" y="1"/>
                  </a:moveTo>
                  <a:lnTo>
                    <a:pt x="203" y="41"/>
                  </a:lnTo>
                  <a:lnTo>
                    <a:pt x="122" y="82"/>
                  </a:lnTo>
                  <a:lnTo>
                    <a:pt x="81" y="123"/>
                  </a:lnTo>
                  <a:lnTo>
                    <a:pt x="81" y="204"/>
                  </a:lnTo>
                  <a:lnTo>
                    <a:pt x="0" y="1343"/>
                  </a:lnTo>
                  <a:lnTo>
                    <a:pt x="41" y="1424"/>
                  </a:lnTo>
                  <a:lnTo>
                    <a:pt x="81" y="1465"/>
                  </a:lnTo>
                  <a:lnTo>
                    <a:pt x="122" y="1506"/>
                  </a:lnTo>
                  <a:lnTo>
                    <a:pt x="203" y="1546"/>
                  </a:lnTo>
                  <a:lnTo>
                    <a:pt x="285" y="1506"/>
                  </a:lnTo>
                  <a:lnTo>
                    <a:pt x="325" y="1465"/>
                  </a:lnTo>
                  <a:lnTo>
                    <a:pt x="366" y="1424"/>
                  </a:lnTo>
                  <a:lnTo>
                    <a:pt x="407" y="1343"/>
                  </a:lnTo>
                  <a:lnTo>
                    <a:pt x="447" y="204"/>
                  </a:lnTo>
                  <a:lnTo>
                    <a:pt x="447" y="123"/>
                  </a:lnTo>
                  <a:lnTo>
                    <a:pt x="407" y="82"/>
                  </a:lnTo>
                  <a:lnTo>
                    <a:pt x="325" y="41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Google Shape;1246;p38"/>
          <p:cNvSpPr txBox="1">
            <a:spLocks noGrp="1"/>
          </p:cNvSpPr>
          <p:nvPr>
            <p:ph type="title"/>
          </p:nvPr>
        </p:nvSpPr>
        <p:spPr>
          <a:xfrm>
            <a:off x="654450" y="576905"/>
            <a:ext cx="7424957" cy="72159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chemeClr val="tx2">
                    <a:lumMod val="10000"/>
                  </a:schemeClr>
                </a:solidFill>
              </a:rPr>
              <a:t>Подписывайтесь на нашу группу в </a:t>
            </a:r>
            <a:r>
              <a:rPr lang="ru-RU" sz="4000" dirty="0" err="1" smtClean="0">
                <a:solidFill>
                  <a:schemeClr val="tx2">
                    <a:lumMod val="10000"/>
                  </a:schemeClr>
                </a:solidFill>
              </a:rPr>
              <a:t>ВКонтакте</a:t>
            </a:r>
            <a:endParaRPr sz="4000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2350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Youth Mental Health First Aid Workshop by Slidesgo">
  <a:themeElements>
    <a:clrScheme name="Simple Light">
      <a:dk1>
        <a:srgbClr val="332C27"/>
      </a:dk1>
      <a:lt1>
        <a:srgbClr val="E8B0AF"/>
      </a:lt1>
      <a:dk2>
        <a:srgbClr val="FFFFFF"/>
      </a:dk2>
      <a:lt2>
        <a:srgbClr val="F9F6F1"/>
      </a:lt2>
      <a:accent1>
        <a:srgbClr val="EAB56F"/>
      </a:accent1>
      <a:accent2>
        <a:srgbClr val="D8BCA7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32C2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61</Words>
  <Application>Microsoft Office PowerPoint</Application>
  <PresentationFormat>Экран (16:9)</PresentationFormat>
  <Paragraphs>24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Hind</vt:lpstr>
      <vt:lpstr>Arial</vt:lpstr>
      <vt:lpstr>Yusei Magic</vt:lpstr>
      <vt:lpstr>Roboto Condensed Light</vt:lpstr>
      <vt:lpstr>Youth Mental Health First Aid Workshop by Slidesgo</vt:lpstr>
      <vt:lpstr>Командная работа   как основа успешного образования: опыт и практики в условиях отдаленной сельской школы</vt:lpstr>
      <vt:lpstr>Малая школа —  большие возможности </vt:lpstr>
      <vt:lpstr>03</vt:lpstr>
      <vt:lpstr>Стратег и связующее звено</vt:lpstr>
      <vt:lpstr>Главный  наставник</vt:lpstr>
      <vt:lpstr>Хранитель  атмосферы</vt:lpstr>
      <vt:lpstr>Режиссер событий</vt:lpstr>
      <vt:lpstr>Доброкарта</vt:lpstr>
      <vt:lpstr>Что это нам дает?</vt:lpstr>
      <vt:lpstr>Подписывайтесь на нашу группу в ВКонтакте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Youth Mental  Health First  Aid Workshop</dc:title>
  <dc:creator>135</dc:creator>
  <cp:lastModifiedBy>PC-1</cp:lastModifiedBy>
  <cp:revision>17</cp:revision>
  <dcterms:modified xsi:type="dcterms:W3CDTF">2026-03-30T19:40:21Z</dcterms:modified>
</cp:coreProperties>
</file>