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CADFC-BA6B-474E-904F-948179917DD7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495C0-A53E-46E0-8669-111A8C276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724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495C0-A53E-46E0-8669-111A8C276D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33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377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10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1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47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3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41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2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72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39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27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8373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50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891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990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7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8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170E0-A568-4D7A-B9B4-16B8E1EE26F6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68A02D-C194-4D22-9452-1EBFED401B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46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965" y="1"/>
            <a:ext cx="8918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6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8108" y="1911476"/>
            <a:ext cx="3223892" cy="3035045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" y="0"/>
            <a:ext cx="8968108" cy="68579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Проект был создан творческим коллективом педагогов и Советом старшеклассников МБОУ «Федоровская СОШ № 5» в марте 2024 года. Стартовал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октября 2024 года и реализуется в течение 2025 года при поддержке гранта губернатора Югры для физических лиц. Общая стоимость проекта составила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370000.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2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повысить знания о культурных особенностях народов, проживающих в Югре.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культурного наследия,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 активности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связей между школой, семьёй и обществом.</a:t>
            </a:r>
          </a:p>
        </p:txBody>
      </p:sp>
    </p:spTree>
    <p:extLst>
      <p:ext uri="{BB962C8B-B14F-4D97-AF65-F5344CB8AC3E}">
        <p14:creationId xmlns:p14="http://schemas.microsoft.com/office/powerpoint/2010/main" val="57481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1338" y="430695"/>
            <a:ext cx="5682663" cy="6427305"/>
          </a:xfrm>
        </p:spPr>
        <p:txBody>
          <a:bodyPr>
            <a:normAutofit/>
          </a:bodyPr>
          <a:lstStyle/>
          <a:p>
            <a:pPr algn="just"/>
            <a:r>
              <a:rPr lang="ru-RU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планируем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вовлечь не менее 60 семей и 60 представителей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молодёжи за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счёт творческих площадок, кулинарных мастер-классов, национальных игр и конкурсов.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реализации проекта </a:t>
            </a:r>
            <a:r>
              <a:rPr lang="ru-RU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пройдут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 столы совместно с активом совета отцов и представителями национальных диаспор поселения.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рост уровня этнокультурной грамотности с 11,8% до 35%.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74" y="430695"/>
            <a:ext cx="3225064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44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отражает современные образовательные тенденции: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через практику и эмоции,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 семьи и социума в образовательном процессе,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интеграцию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воспитательных и познавательных задач.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81" y="3828025"/>
            <a:ext cx="3225064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2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3351327" cy="1139687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проведено: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40904"/>
            <a:ext cx="9925878" cy="5917095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группы волонтеров 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социокультурного фестиваля «ЭТНОДИВА»;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этно-выставки – в выставке приняли участие более 8 семей из всех школ городского поселения Федоровский;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Этно-ярмарка «Рецепт Единства!» - были представлены кулинарные блюда, сувенирная продукция, предметы декоративно-прикладного быта;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творческих лабораторий по созданию сувенирной продукции: национальная игрушка «Лошадка и хантыйская сувенирная кукла «</a:t>
            </a:r>
            <a:r>
              <a:rPr lang="ru-RU" sz="26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Пансэмели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 ко Дню народного Единства – приняли участие жители поселка </a:t>
            </a:r>
            <a:r>
              <a:rPr lang="ru-RU" sz="26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Ульт-Ягун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городского поселения Федоровский;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красоты и талантов «ЭТНОДИВА» - в конкурсе приняли участие ученицы школ нашего поселения;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для сотрудников НГДУ «</a:t>
            </a:r>
            <a:r>
              <a:rPr lang="ru-RU" sz="26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Комсомольскнефть</a:t>
            </a: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их детей;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 «Совета отцов» на тему «Роль отца в воспитании подрастающего поколения»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124" y="0"/>
            <a:ext cx="2792876" cy="26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2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556" y="238539"/>
            <a:ext cx="6042991" cy="87464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Наша фото-галерея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57" y="1113183"/>
            <a:ext cx="3026094" cy="53141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52" y="424070"/>
            <a:ext cx="5473148" cy="6003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798"/>
            <a:ext cx="1389047" cy="130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2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52" y="1007165"/>
            <a:ext cx="6100172" cy="45057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281" y="291548"/>
            <a:ext cx="4388885" cy="62947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12904"/>
            <a:ext cx="1432683" cy="134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74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90" y="252275"/>
            <a:ext cx="5470145" cy="45450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757" y="1617249"/>
            <a:ext cx="5698437" cy="45450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442" y="0"/>
            <a:ext cx="1722558" cy="161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4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6" y="464309"/>
            <a:ext cx="5550808" cy="388143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204" y="2343036"/>
            <a:ext cx="5679233" cy="40054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562" y="4743312"/>
            <a:ext cx="1963737" cy="184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0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890736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Мир меняется не твоим мнением, а твоим примером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956" y="2160588"/>
            <a:ext cx="8222643" cy="4346229"/>
          </a:xfrm>
        </p:spPr>
      </p:pic>
    </p:spTree>
    <p:extLst>
      <p:ext uri="{BB962C8B-B14F-4D97-AF65-F5344CB8AC3E}">
        <p14:creationId xmlns:p14="http://schemas.microsoft.com/office/powerpoint/2010/main" val="87582033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</TotalTime>
  <Words>220</Words>
  <Application>Microsoft Office PowerPoint</Application>
  <PresentationFormat>Широкоэкранный</PresentationFormat>
  <Paragraphs>25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Проект отражает современные образовательные тенденции: </vt:lpstr>
      <vt:lpstr>Что проведено:</vt:lpstr>
      <vt:lpstr>Наша фото-галерея</vt:lpstr>
      <vt:lpstr>Презентация PowerPoint</vt:lpstr>
      <vt:lpstr>Презентация PowerPoint</vt:lpstr>
      <vt:lpstr>Презентация PowerPoint</vt:lpstr>
      <vt:lpstr>Мир меняется не твоим мнением, а твоим примером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59каб</dc:creator>
  <cp:lastModifiedBy>59каб</cp:lastModifiedBy>
  <cp:revision>12</cp:revision>
  <dcterms:created xsi:type="dcterms:W3CDTF">2026-03-24T10:12:33Z</dcterms:created>
  <dcterms:modified xsi:type="dcterms:W3CDTF">2026-03-24T12:01:53Z</dcterms:modified>
</cp:coreProperties>
</file>