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63" r:id="rId5"/>
    <p:sldId id="259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pi.patriarchia.ru/uploads/photos/BlveJh0FhJ7Suyrqm5xSTHwA1tqw89zFr8ek6O0J.jpeg"/>
          <p:cNvPicPr>
            <a:picLocks noChangeAspect="1" noChangeArrowheads="1"/>
          </p:cNvPicPr>
          <p:nvPr/>
        </p:nvPicPr>
        <p:blipFill>
          <a:blip r:embed="rId2" cstate="print"/>
          <a:srcRect l="23333" t="6667" r="21110" b="5000"/>
          <a:stretch>
            <a:fillRect/>
          </a:stretch>
        </p:blipFill>
        <p:spPr bwMode="auto">
          <a:xfrm>
            <a:off x="3214678" y="1357298"/>
            <a:ext cx="2428892" cy="25746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28596" y="285728"/>
            <a:ext cx="81439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РУССКАЯ ПРАВОСЛАВНАЯ ЦЕРКОВЬ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ОРГАНИЗАЦИОННЫЙ КОМИТЕТ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XXХIV МЕЖДУНАРОДНЫХ РОЖДЕСТВЕНСКИХ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ОБРАЗОВАТЕЛЬНЫХ ЧТЕНИЙ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3857628"/>
            <a:ext cx="70723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XXХIV МЕЖДУНАРОДНЫЕ РОЖДЕСТВЕНСКИЕ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ОБРАЗОВАТЕЛЬНЫЕ ЧТЕНИЯ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«ПРОСВЕЩЕНИЕ И НРАВСТВЕННОСТЬ: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ЛИЧНОСТИ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ВЫЗОВЫ ВРЕМЕНИ»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578645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МОСКВА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656" y="908720"/>
            <a:ext cx="22312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Божественная литургия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 в 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Храме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 Христа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 Спасителя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856" y="576982"/>
            <a:ext cx="4247456" cy="31855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150916"/>
            <a:ext cx="2859757" cy="26095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3"/>
          <a:stretch/>
        </p:blipFill>
        <p:spPr>
          <a:xfrm>
            <a:off x="7092280" y="188640"/>
            <a:ext cx="1807263" cy="38884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044" y="4150916"/>
            <a:ext cx="5641020" cy="25370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:\31 марта\7wb51VXow6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642910" y="428604"/>
            <a:ext cx="8001056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54" y="4077072"/>
            <a:ext cx="4338852" cy="19554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33381"/>
            <a:ext cx="1939657" cy="43037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613866"/>
            <a:ext cx="4499992" cy="20281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44" y="105107"/>
            <a:ext cx="4248472" cy="1914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880" y="2102357"/>
            <a:ext cx="4201940" cy="189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9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6" y="4558477"/>
            <a:ext cx="2764344" cy="18464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766" y="4694227"/>
            <a:ext cx="2970893" cy="19844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100" y="4476946"/>
            <a:ext cx="3199263" cy="21370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95660"/>
            <a:ext cx="3130501" cy="20910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891" y="219630"/>
            <a:ext cx="4252456" cy="19165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5536" y="332656"/>
            <a:ext cx="3960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Награждение победителей Всероссийского конкурса креативных индустрий в поддержку традиционных семейных и духовно-нравственных ценностей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«Семья-основа мира»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l="12012" r="6793"/>
          <a:stretch/>
        </p:blipFill>
        <p:spPr>
          <a:xfrm>
            <a:off x="2988273" y="2277191"/>
            <a:ext cx="2880320" cy="20250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766" y="2388217"/>
            <a:ext cx="3168352" cy="21163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260648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Направления: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764704"/>
            <a:ext cx="87129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образование, святоотеческое, патриотизм, общество и СМИ, социальное, семья,  культура, спорт и т.д.</a:t>
            </a:r>
          </a:p>
          <a:p>
            <a:r>
              <a:rPr lang="ru-RU" dirty="0" smtClean="0"/>
              <a:t>Посетили мероприятия:</a:t>
            </a:r>
          </a:p>
          <a:p>
            <a:r>
              <a:rPr lang="ru-RU" dirty="0" smtClean="0"/>
              <a:t>Научно-практическая конференция  «Дорогами великих Побед. 1380–1945»</a:t>
            </a:r>
          </a:p>
          <a:p>
            <a:r>
              <a:rPr lang="ru-RU" dirty="0" smtClean="0"/>
              <a:t>Мастер-класс для педагогов «Факультативы в образовательном процессе» на примере </a:t>
            </a:r>
          </a:p>
          <a:p>
            <a:r>
              <a:rPr lang="ru-RU" dirty="0" smtClean="0"/>
              <a:t>новых проектов телеканала «Радость моя» </a:t>
            </a:r>
          </a:p>
          <a:p>
            <a:r>
              <a:rPr lang="ru-RU" dirty="0" smtClean="0"/>
              <a:t>Секция «Проект “Россия без сквернословия</a:t>
            </a:r>
            <a:r>
              <a:rPr lang="ru-RU" dirty="0"/>
              <a:t>”» Спектакль </a:t>
            </a:r>
            <a:endParaRPr lang="ru-RU" dirty="0" smtClean="0"/>
          </a:p>
          <a:p>
            <a:r>
              <a:rPr lang="ru-RU" dirty="0" smtClean="0"/>
              <a:t>«Патриаршая программа изучения Библии»</a:t>
            </a:r>
          </a:p>
          <a:p>
            <a:r>
              <a:rPr lang="ru-RU" dirty="0" smtClean="0"/>
              <a:t>«Духовно нравственное  воспитание в дошкольных образовательных учреждениях на </a:t>
            </a:r>
          </a:p>
          <a:p>
            <a:r>
              <a:rPr lang="ru-RU" dirty="0" smtClean="0"/>
              <a:t>основе традиционных ценностей» </a:t>
            </a:r>
          </a:p>
          <a:p>
            <a:r>
              <a:rPr lang="ru-RU" dirty="0" smtClean="0"/>
              <a:t>Музыкально театрализованное представление «</a:t>
            </a:r>
            <a:r>
              <a:rPr lang="ru-RU" dirty="0"/>
              <a:t>Легенды Кавказа» </a:t>
            </a:r>
            <a:r>
              <a:rPr lang="ru-RU" dirty="0" smtClean="0"/>
              <a:t>ансамбля </a:t>
            </a:r>
            <a:r>
              <a:rPr lang="ru-RU" dirty="0"/>
              <a:t>кавказского </a:t>
            </a:r>
            <a:r>
              <a:rPr lang="ru-RU" dirty="0" smtClean="0"/>
              <a:t>танца </a:t>
            </a:r>
            <a:r>
              <a:rPr lang="ru-RU" dirty="0"/>
              <a:t>«Казбек</a:t>
            </a:r>
            <a:r>
              <a:rPr lang="ru-RU" dirty="0" smtClean="0"/>
              <a:t>»</a:t>
            </a:r>
          </a:p>
          <a:p>
            <a:r>
              <a:rPr lang="ru-RU" dirty="0" smtClean="0"/>
              <a:t>Секция </a:t>
            </a:r>
            <a:r>
              <a:rPr lang="ru-RU" dirty="0"/>
              <a:t>«“Встреча </a:t>
            </a:r>
            <a:r>
              <a:rPr lang="ru-RU" dirty="0" smtClean="0"/>
              <a:t>с личностью: возвращаем молодежь </a:t>
            </a:r>
            <a:r>
              <a:rPr lang="ru-RU" dirty="0"/>
              <a:t>из </a:t>
            </a:r>
            <a:r>
              <a:rPr lang="ru-RU" dirty="0" smtClean="0"/>
              <a:t>виртуального мира</a:t>
            </a:r>
            <a:r>
              <a:rPr lang="ru-RU" dirty="0"/>
              <a:t>» </a:t>
            </a:r>
            <a:endParaRPr lang="ru-RU" dirty="0" smtClean="0"/>
          </a:p>
          <a:p>
            <a:r>
              <a:rPr lang="ru-RU" dirty="0" smtClean="0"/>
              <a:t>Педагогические мастерские </a:t>
            </a:r>
            <a:r>
              <a:rPr lang="ru-RU" dirty="0"/>
              <a:t>в </a:t>
            </a:r>
            <a:r>
              <a:rPr lang="ru-RU" dirty="0" smtClean="0"/>
              <a:t>системе дополнительного образования</a:t>
            </a:r>
          </a:p>
          <a:p>
            <a:r>
              <a:rPr lang="ru-RU" dirty="0" err="1" smtClean="0"/>
              <a:t>Концертно</a:t>
            </a:r>
            <a:r>
              <a:rPr lang="ru-RU" dirty="0" smtClean="0"/>
              <a:t> </a:t>
            </a:r>
            <a:r>
              <a:rPr lang="ru-RU" dirty="0"/>
              <a:t>презентационная программа «Твори добро» (презентация новых проектов телеканала «Радость моя</a:t>
            </a:r>
            <a:r>
              <a:rPr lang="ru-RU" dirty="0" smtClean="0"/>
              <a:t>»)</a:t>
            </a:r>
          </a:p>
          <a:p>
            <a:pPr lvl="0" algn="just"/>
            <a:r>
              <a:rPr lang="ru-RU" dirty="0">
                <a:solidFill>
                  <a:prstClr val="black"/>
                </a:solidFill>
              </a:rPr>
              <a:t>Дискуссии на тему влияния  современных технологий на нашу жизнь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</a:p>
          <a:p>
            <a:pPr lvl="0" algn="just"/>
            <a:r>
              <a:rPr lang="ru-RU" dirty="0"/>
              <a:t>Секция «Мой род – мой народ» </a:t>
            </a:r>
            <a:endParaRPr lang="ru-RU" dirty="0" smtClean="0"/>
          </a:p>
          <a:p>
            <a:pPr lvl="0" algn="just"/>
            <a:r>
              <a:rPr lang="ru-RU" dirty="0"/>
              <a:t>Выставка рисунков «Православные традиции в изобразительном искусстве» </a:t>
            </a:r>
            <a:endParaRPr lang="ru-RU" dirty="0" smtClean="0"/>
          </a:p>
          <a:p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6137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210</Words>
  <Application>Microsoft Office PowerPoint</Application>
  <PresentationFormat>Экран (4:3)</PresentationFormat>
  <Paragraphs>39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Kab213</dc:creator>
  <cp:lastModifiedBy>User</cp:lastModifiedBy>
  <cp:revision>19</cp:revision>
  <dcterms:created xsi:type="dcterms:W3CDTF">2026-03-30T09:56:22Z</dcterms:created>
  <dcterms:modified xsi:type="dcterms:W3CDTF">2026-03-31T02:08:58Z</dcterms:modified>
</cp:coreProperties>
</file>