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69" r:id="rId3"/>
    <p:sldId id="267" r:id="rId4"/>
    <p:sldId id="256" r:id="rId5"/>
    <p:sldId id="258" r:id="rId6"/>
    <p:sldId id="259" r:id="rId7"/>
    <p:sldId id="260" r:id="rId8"/>
    <p:sldId id="261" r:id="rId9"/>
    <p:sldId id="266" r:id="rId10"/>
    <p:sldId id="263" r:id="rId11"/>
    <p:sldId id="262" r:id="rId12"/>
    <p:sldId id="264" r:id="rId13"/>
    <p:sldId id="265" r:id="rId14"/>
    <p:sldId id="268" r:id="rId15"/>
    <p:sldId id="270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9" d="100"/>
          <a:sy n="89" d="100"/>
        </p:scale>
        <p:origin x="57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67C6E-8B35-4A53-BB0F-E6DB0397C785}" type="datetimeFigureOut">
              <a:rPr lang="ru-RU" smtClean="0"/>
              <a:t>30.03.2026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0F60F-E10F-4971-8B66-18320415FAB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67C6E-8B35-4A53-BB0F-E6DB0397C785}" type="datetimeFigureOut">
              <a:rPr lang="ru-RU" smtClean="0"/>
              <a:t>30.03.2026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0F60F-E10F-4971-8B66-18320415FAB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67C6E-8B35-4A53-BB0F-E6DB0397C785}" type="datetimeFigureOut">
              <a:rPr lang="ru-RU" smtClean="0"/>
              <a:t>30.03.2026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0F60F-E10F-4971-8B66-18320415FAB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67C6E-8B35-4A53-BB0F-E6DB0397C785}" type="datetimeFigureOut">
              <a:rPr lang="ru-RU" smtClean="0"/>
              <a:t>30.03.2026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0F60F-E10F-4971-8B66-18320415FAB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67C6E-8B35-4A53-BB0F-E6DB0397C785}" type="datetimeFigureOut">
              <a:rPr lang="ru-RU" smtClean="0"/>
              <a:t>30.03.2026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0F60F-E10F-4971-8B66-18320415FAB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67C6E-8B35-4A53-BB0F-E6DB0397C785}" type="datetimeFigureOut">
              <a:rPr lang="ru-RU" smtClean="0"/>
              <a:t>30.03.2026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0F60F-E10F-4971-8B66-18320415FAB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67C6E-8B35-4A53-BB0F-E6DB0397C785}" type="datetimeFigureOut">
              <a:rPr lang="ru-RU" smtClean="0"/>
              <a:t>30.03.2026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0F60F-E10F-4971-8B66-18320415FAB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67C6E-8B35-4A53-BB0F-E6DB0397C785}" type="datetimeFigureOut">
              <a:rPr lang="ru-RU" smtClean="0"/>
              <a:t>30.03.2026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0F60F-E10F-4971-8B66-18320415FAB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67C6E-8B35-4A53-BB0F-E6DB0397C785}" type="datetimeFigureOut">
              <a:rPr lang="ru-RU" smtClean="0"/>
              <a:t>30.03.2026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0F60F-E10F-4971-8B66-18320415FAB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67C6E-8B35-4A53-BB0F-E6DB0397C785}" type="datetimeFigureOut">
              <a:rPr lang="ru-RU" smtClean="0"/>
              <a:t>30.03.2026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0F60F-E10F-4971-8B66-18320415FAB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67C6E-8B35-4A53-BB0F-E6DB0397C785}" type="datetimeFigureOut">
              <a:rPr lang="ru-RU" smtClean="0"/>
              <a:t>30.03.2026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0F60F-E10F-4971-8B66-18320415FAB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867C6E-8B35-4A53-BB0F-E6DB0397C785}" type="datetimeFigureOut">
              <a:rPr lang="ru-RU" smtClean="0"/>
              <a:t>30.03.2026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0F60F-E10F-4971-8B66-18320415FAB2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emf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emf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28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8" y="1"/>
            <a:ext cx="12189522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78752" y="1320042"/>
            <a:ext cx="11834495" cy="385032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003300"/>
                </a:solidFill>
              </a:rPr>
              <a:t>  </a:t>
            </a:r>
            <a:r>
              <a:rPr lang="ru-RU" sz="6600" b="1" i="1" dirty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Коллективный проект</a:t>
            </a:r>
          </a:p>
          <a:p>
            <a:pPr algn="ctr"/>
            <a:r>
              <a:rPr lang="ru-RU" sz="6600" b="1" i="1" dirty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«Тепло наших рук»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8" y="1"/>
            <a:ext cx="12189522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78752" y="1188343"/>
            <a:ext cx="11834495" cy="464324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003300"/>
                </a:solidFill>
              </a:rPr>
              <a:t>  </a:t>
            </a:r>
            <a:r>
              <a:rPr lang="ru-RU" sz="5400" b="1" i="1" dirty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«Мир опасен не потому, что некоторые люди творят зло, но потому, что некоторые видят  это и ничего не делают».</a:t>
            </a:r>
          </a:p>
          <a:p>
            <a:pPr algn="r"/>
            <a:r>
              <a:rPr lang="ru-RU" sz="4000" b="1" i="1" dirty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Эйнштейн А.</a:t>
            </a:r>
            <a:endParaRPr lang="ru-RU" sz="6600" b="1" i="1" dirty="0">
              <a:solidFill>
                <a:srgbClr val="00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47051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8" y="1"/>
            <a:ext cx="12189522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78435" y="4627880"/>
            <a:ext cx="11834495" cy="199834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003300"/>
                </a:solidFill>
              </a:rPr>
              <a:t>За период 2022-2023 года </a:t>
            </a:r>
          </a:p>
          <a:p>
            <a:pPr algn="ctr"/>
            <a:r>
              <a:rPr lang="ru-RU" sz="2400" b="1" dirty="0">
                <a:solidFill>
                  <a:srgbClr val="003300"/>
                </a:solidFill>
              </a:rPr>
              <a:t>Ученицы 7Х классов в сопровождении учителей </a:t>
            </a:r>
          </a:p>
          <a:p>
            <a:pPr algn="ctr"/>
            <a:r>
              <a:rPr lang="ru-RU" sz="2400" b="1" dirty="0" err="1">
                <a:solidFill>
                  <a:srgbClr val="003300"/>
                </a:solidFill>
              </a:rPr>
              <a:t>Волощук</a:t>
            </a:r>
            <a:r>
              <a:rPr lang="ru-RU" sz="2400" b="1" dirty="0">
                <a:solidFill>
                  <a:srgbClr val="003300"/>
                </a:solidFill>
              </a:rPr>
              <a:t> Н.А и Колода В.А  </a:t>
            </a:r>
          </a:p>
          <a:p>
            <a:pPr algn="ctr"/>
            <a:r>
              <a:rPr lang="ru-RU" sz="2400" b="1" dirty="0">
                <a:solidFill>
                  <a:srgbClr val="003300"/>
                </a:solidFill>
              </a:rPr>
              <a:t>сшили и отправили более 600 </a:t>
            </a:r>
            <a:r>
              <a:rPr lang="ru-RU" sz="2400" b="1" dirty="0" err="1">
                <a:solidFill>
                  <a:srgbClr val="003300"/>
                </a:solidFill>
              </a:rPr>
              <a:t>балаклав</a:t>
            </a:r>
            <a:r>
              <a:rPr lang="ru-RU" sz="2400" b="1" dirty="0">
                <a:solidFill>
                  <a:srgbClr val="003300"/>
                </a:solidFill>
              </a:rPr>
              <a:t> для бойцов СВО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4813" y="1913410"/>
            <a:ext cx="5608117" cy="258185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917" y="1902714"/>
            <a:ext cx="5538521" cy="254771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4837" y="181352"/>
            <a:ext cx="4042239" cy="3035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2723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8" y="1"/>
            <a:ext cx="12189522" cy="685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0313" y="418244"/>
            <a:ext cx="4988269" cy="375117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417" y="418244"/>
            <a:ext cx="5069314" cy="3796936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655805" y="4628144"/>
            <a:ext cx="9415848" cy="177113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003300"/>
                </a:solidFill>
              </a:rPr>
              <a:t>За период 2023-2024 года </a:t>
            </a:r>
          </a:p>
          <a:p>
            <a:pPr algn="ctr"/>
            <a:r>
              <a:rPr lang="ru-RU" sz="2400" b="1" dirty="0">
                <a:solidFill>
                  <a:srgbClr val="003300"/>
                </a:solidFill>
              </a:rPr>
              <a:t>Ученицы объединения «Наследие» </a:t>
            </a:r>
          </a:p>
          <a:p>
            <a:pPr algn="ctr"/>
            <a:r>
              <a:rPr lang="ru-RU" sz="2400" b="1" dirty="0">
                <a:solidFill>
                  <a:srgbClr val="003300"/>
                </a:solidFill>
              </a:rPr>
              <a:t>сшили и отправили более 200 тёплых поясов для бойцов СВО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8" y="1"/>
            <a:ext cx="12189522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469900" y="4627880"/>
            <a:ext cx="11026140" cy="199771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003300"/>
                </a:solidFill>
              </a:rPr>
              <a:t>За период 2024-2025 года </a:t>
            </a:r>
          </a:p>
          <a:p>
            <a:pPr algn="ctr"/>
            <a:r>
              <a:rPr lang="ru-RU" sz="2400" b="1" dirty="0">
                <a:solidFill>
                  <a:srgbClr val="003300"/>
                </a:solidFill>
              </a:rPr>
              <a:t>Ученики 7Х классов в сопровождении учителя </a:t>
            </a:r>
            <a:r>
              <a:rPr lang="ru-RU" sz="2400" b="1" dirty="0" err="1">
                <a:solidFill>
                  <a:srgbClr val="003300"/>
                </a:solidFill>
              </a:rPr>
              <a:t>Волощук</a:t>
            </a:r>
            <a:r>
              <a:rPr lang="ru-RU" sz="2400" b="1" dirty="0">
                <a:solidFill>
                  <a:srgbClr val="003300"/>
                </a:solidFill>
              </a:rPr>
              <a:t> Н.А разлили около 130 кг парафина и изготовили более 400 окопных свечей </a:t>
            </a:r>
          </a:p>
          <a:p>
            <a:pPr algn="ctr"/>
            <a:r>
              <a:rPr lang="ru-RU" sz="2400" b="1" dirty="0">
                <a:solidFill>
                  <a:srgbClr val="003300"/>
                </a:solidFill>
              </a:rPr>
              <a:t>для бойцов СВО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557" y="425360"/>
            <a:ext cx="5113669" cy="383928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3752" y="468032"/>
            <a:ext cx="5062151" cy="379661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8" y="1"/>
            <a:ext cx="12189522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424180" y="4488180"/>
            <a:ext cx="11518900" cy="210185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003300"/>
                </a:solidFill>
              </a:rPr>
              <a:t>За период 2023-2025 года </a:t>
            </a:r>
          </a:p>
          <a:p>
            <a:pPr algn="ctr"/>
            <a:r>
              <a:rPr lang="ru-RU" sz="2400" b="1" dirty="0">
                <a:solidFill>
                  <a:srgbClr val="003300"/>
                </a:solidFill>
              </a:rPr>
              <a:t>Ученики 5Х-7Х классов в сопровождении учителей</a:t>
            </a:r>
          </a:p>
          <a:p>
            <a:pPr algn="ctr"/>
            <a:r>
              <a:rPr lang="ru-RU" sz="2400" b="1" dirty="0">
                <a:solidFill>
                  <a:srgbClr val="003300"/>
                </a:solidFill>
              </a:rPr>
              <a:t> </a:t>
            </a:r>
            <a:r>
              <a:rPr lang="ru-RU" sz="2400" b="1" dirty="0" err="1">
                <a:solidFill>
                  <a:srgbClr val="003300"/>
                </a:solidFill>
              </a:rPr>
              <a:t>Волощук</a:t>
            </a:r>
            <a:r>
              <a:rPr lang="ru-RU" sz="2400" b="1" dirty="0">
                <a:solidFill>
                  <a:srgbClr val="003300"/>
                </a:solidFill>
              </a:rPr>
              <a:t> Н.А, Колода В.А, Пархоменко М.Н. </a:t>
            </a:r>
          </a:p>
          <a:p>
            <a:pPr algn="ctr"/>
            <a:r>
              <a:rPr lang="ru-RU" sz="2400" b="1" dirty="0">
                <a:solidFill>
                  <a:srgbClr val="003300"/>
                </a:solidFill>
              </a:rPr>
              <a:t>создали дизайн и изготовили более 3000 значков – оберегов  </a:t>
            </a:r>
          </a:p>
          <a:p>
            <a:pPr algn="ctr"/>
            <a:r>
              <a:rPr lang="ru-RU" sz="2400" b="1" dirty="0">
                <a:solidFill>
                  <a:srgbClr val="003300"/>
                </a:solidFill>
              </a:rPr>
              <a:t>для бойцов СВО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560" y="195238"/>
            <a:ext cx="5162550" cy="387191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2119" y="195238"/>
            <a:ext cx="5081890" cy="381141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03" y="1"/>
            <a:ext cx="12189522" cy="6858000"/>
          </a:xfrm>
          <a:prstGeom prst="rect">
            <a:avLst/>
          </a:prstGeom>
        </p:spPr>
      </p:pic>
      <p:pic>
        <p:nvPicPr>
          <p:cNvPr id="10" name="Изображение 9"/>
          <p:cNvPicPr/>
          <p:nvPr/>
        </p:nvPicPr>
        <p:blipFill>
          <a:blip r:embed="rId3"/>
          <a:stretch>
            <a:fillRect/>
          </a:stretch>
        </p:blipFill>
        <p:spPr>
          <a:xfrm>
            <a:off x="-2147483648" y="-2147483648"/>
            <a:ext cx="2147483647" cy="2147483647"/>
          </a:xfrm>
          <a:prstGeom prst="rect">
            <a:avLst/>
          </a:prstGeom>
        </p:spPr>
      </p:pic>
      <p:pic>
        <p:nvPicPr>
          <p:cNvPr id="11" name="Изображение 10"/>
          <p:cNvPicPr/>
          <p:nvPr/>
        </p:nvPicPr>
        <p:blipFill>
          <a:blip r:embed="rId3"/>
          <a:stretch>
            <a:fillRect/>
          </a:stretch>
        </p:blipFill>
        <p:spPr>
          <a:xfrm>
            <a:off x="-2147483648" y="-2147483648"/>
            <a:ext cx="2147483647" cy="214748364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1802" y="845405"/>
            <a:ext cx="4693772" cy="3519029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424180" y="4488180"/>
            <a:ext cx="11518900" cy="210185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003300"/>
                </a:solidFill>
              </a:rPr>
              <a:t>С марта 2024 года  </a:t>
            </a:r>
          </a:p>
          <a:p>
            <a:pPr algn="ctr"/>
            <a:r>
              <a:rPr lang="ru-RU" sz="2400" b="1" dirty="0">
                <a:solidFill>
                  <a:srgbClr val="003300"/>
                </a:solidFill>
              </a:rPr>
              <a:t>ученики 5Х-7Х классов в сопровождении учителей</a:t>
            </a:r>
          </a:p>
          <a:p>
            <a:pPr algn="ctr"/>
            <a:r>
              <a:rPr lang="ru-RU" sz="2400" b="1" dirty="0">
                <a:solidFill>
                  <a:srgbClr val="003300"/>
                </a:solidFill>
              </a:rPr>
              <a:t> </a:t>
            </a:r>
            <a:r>
              <a:rPr lang="ru-RU" sz="2400" b="1" dirty="0" err="1">
                <a:solidFill>
                  <a:srgbClr val="003300"/>
                </a:solidFill>
              </a:rPr>
              <a:t>Волощук</a:t>
            </a:r>
            <a:r>
              <a:rPr lang="ru-RU" sz="2400" b="1" dirty="0">
                <a:solidFill>
                  <a:srgbClr val="003300"/>
                </a:solidFill>
              </a:rPr>
              <a:t> Н.А, Колода В.А, Пархоменко М.Н. </a:t>
            </a:r>
          </a:p>
          <a:p>
            <a:pPr algn="ctr"/>
            <a:r>
              <a:rPr lang="ru-RU" sz="2400" b="1" dirty="0">
                <a:solidFill>
                  <a:srgbClr val="003300"/>
                </a:solidFill>
              </a:rPr>
              <a:t>начали шить специальные подушки для госпиталей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8463" y="845405"/>
            <a:ext cx="4891175" cy="351902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03" y="1"/>
            <a:ext cx="12189522" cy="6858000"/>
          </a:xfrm>
          <a:prstGeom prst="rect">
            <a:avLst/>
          </a:prstGeom>
        </p:spPr>
      </p:pic>
      <p:pic>
        <p:nvPicPr>
          <p:cNvPr id="10" name="Изображение 9"/>
          <p:cNvPicPr/>
          <p:nvPr/>
        </p:nvPicPr>
        <p:blipFill>
          <a:blip r:embed="rId3"/>
          <a:stretch>
            <a:fillRect/>
          </a:stretch>
        </p:blipFill>
        <p:spPr>
          <a:xfrm>
            <a:off x="-2147483648" y="-2147483648"/>
            <a:ext cx="2147483647" cy="2147483647"/>
          </a:xfrm>
          <a:prstGeom prst="rect">
            <a:avLst/>
          </a:prstGeom>
        </p:spPr>
      </p:pic>
      <p:pic>
        <p:nvPicPr>
          <p:cNvPr id="11" name="Изображение 10"/>
          <p:cNvPicPr/>
          <p:nvPr/>
        </p:nvPicPr>
        <p:blipFill>
          <a:blip r:embed="rId3"/>
          <a:stretch>
            <a:fillRect/>
          </a:stretch>
        </p:blipFill>
        <p:spPr>
          <a:xfrm>
            <a:off x="-2147483648" y="-2147483648"/>
            <a:ext cx="2147483647" cy="2147483647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424180" y="4706224"/>
            <a:ext cx="11518900" cy="188380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003300"/>
                </a:solidFill>
              </a:rPr>
              <a:t>Проект «Тепло наших рук» работает не только в учебный период, но и летом. Ученики младших классов помогают изготавливать подушки</a:t>
            </a:r>
            <a:r>
              <a:rPr lang="ru-RU" sz="2400" b="1" dirty="0"/>
              <a:t>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3344" y="696971"/>
            <a:ext cx="5049953" cy="378606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1684" y="725503"/>
            <a:ext cx="5011896" cy="3757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8122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03" y="1"/>
            <a:ext cx="12189522" cy="6858000"/>
          </a:xfrm>
          <a:prstGeom prst="rect">
            <a:avLst/>
          </a:prstGeom>
        </p:spPr>
      </p:pic>
      <p:pic>
        <p:nvPicPr>
          <p:cNvPr id="10" name="Изображение 9"/>
          <p:cNvPicPr/>
          <p:nvPr/>
        </p:nvPicPr>
        <p:blipFill>
          <a:blip r:embed="rId3"/>
          <a:stretch>
            <a:fillRect/>
          </a:stretch>
        </p:blipFill>
        <p:spPr>
          <a:xfrm>
            <a:off x="-2147483648" y="-2147483648"/>
            <a:ext cx="2147483647" cy="2147483647"/>
          </a:xfrm>
          <a:prstGeom prst="rect">
            <a:avLst/>
          </a:prstGeom>
        </p:spPr>
      </p:pic>
      <p:pic>
        <p:nvPicPr>
          <p:cNvPr id="11" name="Изображение 10"/>
          <p:cNvPicPr/>
          <p:nvPr/>
        </p:nvPicPr>
        <p:blipFill>
          <a:blip r:embed="rId3"/>
          <a:stretch>
            <a:fillRect/>
          </a:stretch>
        </p:blipFill>
        <p:spPr>
          <a:xfrm>
            <a:off x="-2147483648" y="-2147483648"/>
            <a:ext cx="2147483647" cy="2147483647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424180" y="4706224"/>
            <a:ext cx="11518900" cy="188380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003300"/>
                </a:solidFill>
              </a:rPr>
              <a:t>Заготовки для подушек делаем и на переменах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7F42A15-F906-4D46-A2CF-F9D40F300C1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529" y="1122363"/>
            <a:ext cx="4124268" cy="308292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65CE07BF-BC42-4D71-9D00-E98F8A5BBAB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1333" y="279939"/>
            <a:ext cx="4230089" cy="308292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E6FDD12-42A9-4CCF-BF29-EFF4B150579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20" y="753428"/>
            <a:ext cx="3289145" cy="3729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5315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89522" cy="6858000"/>
          </a:xfrm>
          <a:prstGeom prst="rect">
            <a:avLst/>
          </a:prstGeom>
        </p:spPr>
      </p:pic>
      <p:pic>
        <p:nvPicPr>
          <p:cNvPr id="10" name="Изображение 9"/>
          <p:cNvPicPr/>
          <p:nvPr/>
        </p:nvPicPr>
        <p:blipFill>
          <a:blip r:embed="rId3"/>
          <a:stretch>
            <a:fillRect/>
          </a:stretch>
        </p:blipFill>
        <p:spPr>
          <a:xfrm>
            <a:off x="-2147483648" y="-2147483648"/>
            <a:ext cx="2147483647" cy="2147483647"/>
          </a:xfrm>
          <a:prstGeom prst="rect">
            <a:avLst/>
          </a:prstGeom>
        </p:spPr>
      </p:pic>
      <p:pic>
        <p:nvPicPr>
          <p:cNvPr id="11" name="Изображение 10"/>
          <p:cNvPicPr/>
          <p:nvPr/>
        </p:nvPicPr>
        <p:blipFill>
          <a:blip r:embed="rId3"/>
          <a:stretch>
            <a:fillRect/>
          </a:stretch>
        </p:blipFill>
        <p:spPr>
          <a:xfrm>
            <a:off x="-2147483648" y="-2147483648"/>
            <a:ext cx="2147483647" cy="2147483647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424180" y="4706224"/>
            <a:ext cx="11518900" cy="188380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003300"/>
                </a:solidFill>
              </a:rPr>
              <a:t>Проект «Тепло наших рук» работает не только в учебный период, но и летом. </a:t>
            </a:r>
          </a:p>
          <a:p>
            <a:pPr algn="ctr"/>
            <a:r>
              <a:rPr lang="ru-RU" sz="2400" b="1" dirty="0">
                <a:solidFill>
                  <a:srgbClr val="003300"/>
                </a:solidFill>
              </a:rPr>
              <a:t>Ребята среднего звена и педагоги нарезают ленты для плетения </a:t>
            </a:r>
          </a:p>
          <a:p>
            <a:pPr algn="ctr"/>
            <a:r>
              <a:rPr lang="ru-RU" sz="2400" b="1" dirty="0">
                <a:solidFill>
                  <a:srgbClr val="003300"/>
                </a:solidFill>
              </a:rPr>
              <a:t>маскировочных сетей 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6586" y="875254"/>
            <a:ext cx="4479503" cy="335838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68580" y="875253"/>
            <a:ext cx="4546834" cy="3408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2278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89522" cy="6858000"/>
          </a:xfrm>
          <a:prstGeom prst="rect">
            <a:avLst/>
          </a:prstGeom>
        </p:spPr>
      </p:pic>
      <p:pic>
        <p:nvPicPr>
          <p:cNvPr id="10" name="Изображение 9"/>
          <p:cNvPicPr/>
          <p:nvPr/>
        </p:nvPicPr>
        <p:blipFill>
          <a:blip r:embed="rId3"/>
          <a:stretch>
            <a:fillRect/>
          </a:stretch>
        </p:blipFill>
        <p:spPr>
          <a:xfrm>
            <a:off x="-2147483648" y="-2147483648"/>
            <a:ext cx="2147483647" cy="2147483647"/>
          </a:xfrm>
          <a:prstGeom prst="rect">
            <a:avLst/>
          </a:prstGeom>
        </p:spPr>
      </p:pic>
      <p:pic>
        <p:nvPicPr>
          <p:cNvPr id="11" name="Изображение 10"/>
          <p:cNvPicPr/>
          <p:nvPr/>
        </p:nvPicPr>
        <p:blipFill>
          <a:blip r:embed="rId3"/>
          <a:stretch>
            <a:fillRect/>
          </a:stretch>
        </p:blipFill>
        <p:spPr>
          <a:xfrm>
            <a:off x="-2147483648" y="-2147483648"/>
            <a:ext cx="2147483647" cy="2147483647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424180" y="4706224"/>
            <a:ext cx="11518900" cy="188380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003300"/>
                </a:solidFill>
              </a:rPr>
              <a:t>В 2025 году ученики 7-х классов приступили к </a:t>
            </a:r>
          </a:p>
          <a:p>
            <a:pPr algn="ctr"/>
            <a:r>
              <a:rPr lang="ru-RU" sz="2400" b="1" dirty="0">
                <a:solidFill>
                  <a:srgbClr val="003300"/>
                </a:solidFill>
              </a:rPr>
              <a:t>плетению маскировочных сетей и </a:t>
            </a:r>
            <a:r>
              <a:rPr lang="ru-RU" sz="2400" b="1" dirty="0" err="1">
                <a:solidFill>
                  <a:srgbClr val="003300"/>
                </a:solidFill>
              </a:rPr>
              <a:t>спасбраслетов</a:t>
            </a:r>
            <a:r>
              <a:rPr lang="ru-RU" sz="2400" b="1" dirty="0">
                <a:solidFill>
                  <a:srgbClr val="003300"/>
                </a:solidFill>
              </a:rPr>
              <a:t>.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1276" y="666676"/>
            <a:ext cx="2898464" cy="386271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260" y="589341"/>
            <a:ext cx="2942046" cy="3930214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15764" y="732593"/>
            <a:ext cx="2567663" cy="379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3780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89522" cy="6858000"/>
          </a:xfrm>
          <a:prstGeom prst="rect">
            <a:avLst/>
          </a:prstGeom>
        </p:spPr>
      </p:pic>
      <p:pic>
        <p:nvPicPr>
          <p:cNvPr id="10" name="Изображение 9"/>
          <p:cNvPicPr/>
          <p:nvPr/>
        </p:nvPicPr>
        <p:blipFill>
          <a:blip r:embed="rId3"/>
          <a:stretch>
            <a:fillRect/>
          </a:stretch>
        </p:blipFill>
        <p:spPr>
          <a:xfrm>
            <a:off x="-2147483648" y="-2147483648"/>
            <a:ext cx="2147483647" cy="2147483647"/>
          </a:xfrm>
          <a:prstGeom prst="rect">
            <a:avLst/>
          </a:prstGeom>
        </p:spPr>
      </p:pic>
      <p:pic>
        <p:nvPicPr>
          <p:cNvPr id="11" name="Изображение 10"/>
          <p:cNvPicPr/>
          <p:nvPr/>
        </p:nvPicPr>
        <p:blipFill>
          <a:blip r:embed="rId3"/>
          <a:stretch>
            <a:fillRect/>
          </a:stretch>
        </p:blipFill>
        <p:spPr>
          <a:xfrm>
            <a:off x="-2147483648" y="-2147483648"/>
            <a:ext cx="2147483647" cy="2147483647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35310" y="4748333"/>
            <a:ext cx="11518900" cy="188380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003300"/>
                </a:solidFill>
              </a:rPr>
              <a:t>В 2025 году  приступили к </a:t>
            </a:r>
          </a:p>
          <a:p>
            <a:pPr algn="ctr"/>
            <a:r>
              <a:rPr lang="ru-RU" sz="2400" b="1" dirty="0">
                <a:solidFill>
                  <a:srgbClr val="003300"/>
                </a:solidFill>
              </a:rPr>
              <a:t>пошиву повязок.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EB883CE-ACCF-47DA-B1C2-968BBD8776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9058" y="125506"/>
            <a:ext cx="6329083" cy="4580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8349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89522" cy="6858000"/>
          </a:xfrm>
          <a:prstGeom prst="rect">
            <a:avLst/>
          </a:prstGeom>
        </p:spPr>
      </p:pic>
      <p:pic>
        <p:nvPicPr>
          <p:cNvPr id="10" name="Изображение 9"/>
          <p:cNvPicPr/>
          <p:nvPr/>
        </p:nvPicPr>
        <p:blipFill>
          <a:blip r:embed="rId3"/>
          <a:stretch>
            <a:fillRect/>
          </a:stretch>
        </p:blipFill>
        <p:spPr>
          <a:xfrm>
            <a:off x="-2147483648" y="-2147483648"/>
            <a:ext cx="2147483647" cy="2147483647"/>
          </a:xfrm>
          <a:prstGeom prst="rect">
            <a:avLst/>
          </a:prstGeom>
        </p:spPr>
      </p:pic>
      <p:pic>
        <p:nvPicPr>
          <p:cNvPr id="11" name="Изображение 10"/>
          <p:cNvPicPr/>
          <p:nvPr/>
        </p:nvPicPr>
        <p:blipFill>
          <a:blip r:embed="rId3"/>
          <a:stretch>
            <a:fillRect/>
          </a:stretch>
        </p:blipFill>
        <p:spPr>
          <a:xfrm>
            <a:off x="-2147483648" y="-2147483648"/>
            <a:ext cx="2147483647" cy="214748364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30CCAEE-5E69-4265-AC55-536DCD9639A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694" y="346076"/>
            <a:ext cx="4309203" cy="293296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6BB8F4D-B476-48C8-8332-B6B623A0296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713" y="3602038"/>
            <a:ext cx="4444316" cy="288826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657DFD00-3E50-4CD8-A398-1207C3A5F7F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9105" y="3604922"/>
            <a:ext cx="4444315" cy="288538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B22FAFA-7457-43CC-9CDC-BA1C065588F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9878" y="122463"/>
            <a:ext cx="3828122" cy="3176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62402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89522" cy="6858000"/>
          </a:xfrm>
          <a:prstGeom prst="rect">
            <a:avLst/>
          </a:prstGeom>
        </p:spPr>
      </p:pic>
      <p:pic>
        <p:nvPicPr>
          <p:cNvPr id="10" name="Изображение 9"/>
          <p:cNvPicPr/>
          <p:nvPr/>
        </p:nvPicPr>
        <p:blipFill>
          <a:blip r:embed="rId3"/>
          <a:stretch>
            <a:fillRect/>
          </a:stretch>
        </p:blipFill>
        <p:spPr>
          <a:xfrm>
            <a:off x="-2147483648" y="-2147483648"/>
            <a:ext cx="2147483647" cy="2147483647"/>
          </a:xfrm>
          <a:prstGeom prst="rect">
            <a:avLst/>
          </a:prstGeom>
        </p:spPr>
      </p:pic>
      <p:pic>
        <p:nvPicPr>
          <p:cNvPr id="11" name="Изображение 10"/>
          <p:cNvPicPr/>
          <p:nvPr/>
        </p:nvPicPr>
        <p:blipFill>
          <a:blip r:embed="rId3"/>
          <a:stretch>
            <a:fillRect/>
          </a:stretch>
        </p:blipFill>
        <p:spPr>
          <a:xfrm>
            <a:off x="-2147483648" y="-2147483648"/>
            <a:ext cx="2147483647" cy="2147483647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23799" y="981308"/>
            <a:ext cx="11518900" cy="462775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dirty="0">
              <a:solidFill>
                <a:srgbClr val="003300"/>
              </a:solidFill>
            </a:endParaRPr>
          </a:p>
          <a:p>
            <a:pPr algn="ctr"/>
            <a:r>
              <a:rPr lang="ru-RU" sz="3600" b="1" dirty="0">
                <a:solidFill>
                  <a:srgbClr val="003300"/>
                </a:solidFill>
              </a:rPr>
              <a:t>«Мир рушат вовсе не враги,</a:t>
            </a:r>
          </a:p>
          <a:p>
            <a:pPr algn="ctr"/>
            <a:r>
              <a:rPr lang="ru-RU" sz="3600" b="1" dirty="0">
                <a:solidFill>
                  <a:srgbClr val="003300"/>
                </a:solidFill>
              </a:rPr>
              <a:t>А равнодушие толпы.</a:t>
            </a:r>
          </a:p>
          <a:p>
            <a:pPr algn="ctr"/>
            <a:r>
              <a:rPr lang="ru-RU" sz="3600" b="1" dirty="0">
                <a:solidFill>
                  <a:srgbClr val="003300"/>
                </a:solidFill>
              </a:rPr>
              <a:t>Мы прячем сердце в кулаки</a:t>
            </a:r>
          </a:p>
          <a:p>
            <a:pPr algn="ctr"/>
            <a:r>
              <a:rPr lang="ru-RU" sz="3600" b="1" dirty="0">
                <a:solidFill>
                  <a:srgbClr val="003300"/>
                </a:solidFill>
              </a:rPr>
              <a:t>И не зовем его в бои.</a:t>
            </a:r>
          </a:p>
          <a:p>
            <a:pPr algn="ctr"/>
            <a:r>
              <a:rPr lang="ru-RU" sz="3600" b="1" dirty="0">
                <a:solidFill>
                  <a:srgbClr val="003300"/>
                </a:solidFill>
              </a:rPr>
              <a:t>Зло побеждает каждый раз,</a:t>
            </a:r>
          </a:p>
          <a:p>
            <a:pPr algn="ctr"/>
            <a:r>
              <a:rPr lang="ru-RU" sz="3600" b="1" dirty="0">
                <a:solidFill>
                  <a:srgbClr val="003300"/>
                </a:solidFill>
              </a:rPr>
              <a:t>Когда добро молчит в ответ…»</a:t>
            </a:r>
          </a:p>
          <a:p>
            <a:pPr algn="r"/>
            <a:r>
              <a:rPr lang="ru-RU" sz="3600" b="1" dirty="0">
                <a:solidFill>
                  <a:srgbClr val="003300"/>
                </a:solidFill>
              </a:rPr>
              <a:t>А. </a:t>
            </a:r>
            <a:r>
              <a:rPr lang="ru-RU" sz="3600" b="1" dirty="0" err="1">
                <a:solidFill>
                  <a:srgbClr val="003300"/>
                </a:solidFill>
              </a:rPr>
              <a:t>Лебедич</a:t>
            </a:r>
            <a:endParaRPr lang="ru-RU" sz="3600" b="1" dirty="0">
              <a:solidFill>
                <a:srgbClr val="003300"/>
              </a:solidFill>
            </a:endParaRPr>
          </a:p>
          <a:p>
            <a:pPr algn="ctr"/>
            <a:endParaRPr lang="ru-RU" sz="3600" b="1" dirty="0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49687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89522" cy="6858000"/>
          </a:xfrm>
          <a:prstGeom prst="rect">
            <a:avLst/>
          </a:prstGeom>
        </p:spPr>
      </p:pic>
      <p:pic>
        <p:nvPicPr>
          <p:cNvPr id="10" name="Изображение 9"/>
          <p:cNvPicPr/>
          <p:nvPr/>
        </p:nvPicPr>
        <p:blipFill>
          <a:blip r:embed="rId3"/>
          <a:stretch>
            <a:fillRect/>
          </a:stretch>
        </p:blipFill>
        <p:spPr>
          <a:xfrm>
            <a:off x="-2147483648" y="-2147483648"/>
            <a:ext cx="2147483647" cy="2147483647"/>
          </a:xfrm>
          <a:prstGeom prst="rect">
            <a:avLst/>
          </a:prstGeom>
        </p:spPr>
      </p:pic>
      <p:pic>
        <p:nvPicPr>
          <p:cNvPr id="11" name="Изображение 10"/>
          <p:cNvPicPr/>
          <p:nvPr/>
        </p:nvPicPr>
        <p:blipFill>
          <a:blip r:embed="rId3"/>
          <a:stretch>
            <a:fillRect/>
          </a:stretch>
        </p:blipFill>
        <p:spPr>
          <a:xfrm>
            <a:off x="-2147483648" y="-2147483648"/>
            <a:ext cx="2147483647" cy="2147483647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45740" y="2316163"/>
            <a:ext cx="11518900" cy="188380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rgbClr val="003300"/>
                </a:solidFill>
              </a:rPr>
              <a:t>Вместе МЫ можем сделать больше!!!</a:t>
            </a:r>
          </a:p>
        </p:txBody>
      </p:sp>
    </p:spTree>
    <p:extLst>
      <p:ext uri="{BB962C8B-B14F-4D97-AF65-F5344CB8AC3E}">
        <p14:creationId xmlns:p14="http://schemas.microsoft.com/office/powerpoint/2010/main" val="253612575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305</Words>
  <Application>Microsoft Office PowerPoint</Application>
  <PresentationFormat>Широкоэкранный</PresentationFormat>
  <Paragraphs>41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ON</dc:creator>
  <cp:lastModifiedBy>Виталий</cp:lastModifiedBy>
  <cp:revision>16</cp:revision>
  <dcterms:created xsi:type="dcterms:W3CDTF">2025-03-18T08:57:00Z</dcterms:created>
  <dcterms:modified xsi:type="dcterms:W3CDTF">2026-03-30T11:11:57Z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9416EF30DABF45C882034A24DE8CC712_13</vt:lpwstr>
  </property>
  <property fmtid="{D5CDD505-2E9C-101B-9397-08002B2CF9AE}" pid="3" name="KSOProductBuildVer">
    <vt:lpwstr>1049-12.2.0.23196</vt:lpwstr>
  </property>
</Properties>
</file>