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708" r:id="rId2"/>
    <p:sldMasterId id="2147483720" r:id="rId3"/>
  </p:sldMasterIdLst>
  <p:notesMasterIdLst>
    <p:notesMasterId r:id="rId18"/>
  </p:notesMasterIdLst>
  <p:sldIdLst>
    <p:sldId id="288" r:id="rId4"/>
    <p:sldId id="283" r:id="rId5"/>
    <p:sldId id="284" r:id="rId6"/>
    <p:sldId id="294" r:id="rId7"/>
    <p:sldId id="296" r:id="rId8"/>
    <p:sldId id="289" r:id="rId9"/>
    <p:sldId id="286" r:id="rId10"/>
    <p:sldId id="295" r:id="rId11"/>
    <p:sldId id="292" r:id="rId12"/>
    <p:sldId id="297" r:id="rId13"/>
    <p:sldId id="277" r:id="rId14"/>
    <p:sldId id="298" r:id="rId15"/>
    <p:sldId id="276" r:id="rId16"/>
    <p:sldId id="290" r:id="rId17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3E8E444-357B-4842-B6AD-0117F5910EF6}">
          <p14:sldIdLst>
            <p14:sldId id="288"/>
            <p14:sldId id="283"/>
            <p14:sldId id="284"/>
            <p14:sldId id="294"/>
            <p14:sldId id="296"/>
            <p14:sldId id="289"/>
            <p14:sldId id="286"/>
            <p14:sldId id="295"/>
            <p14:sldId id="292"/>
            <p14:sldId id="297"/>
          </p14:sldIdLst>
        </p14:section>
        <p14:section name="Раздел без заголовка" id="{046C0D84-9E33-4E1C-9ED4-744ADC1B6536}">
          <p14:sldIdLst>
            <p14:sldId id="277"/>
            <p14:sldId id="298"/>
            <p14:sldId id="276"/>
          </p14:sldIdLst>
        </p14:section>
        <p14:section name="Раздел без заголовка" id="{02910619-4D49-46ED-B8D1-AAC145C815AF}">
          <p14:sldIdLst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11" userDrawn="1">
          <p15:clr>
            <a:srgbClr val="A4A3A4"/>
          </p15:clr>
        </p15:guide>
        <p15:guide id="4" pos="7469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  <p15:guide id="7" pos="2819" userDrawn="1">
          <p15:clr>
            <a:srgbClr val="A4A3A4"/>
          </p15:clr>
        </p15:guide>
        <p15:guide id="8" pos="49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370"/>
    <a:srgbClr val="163378"/>
    <a:srgbClr val="BC4336"/>
    <a:srgbClr val="CA332B"/>
    <a:srgbClr val="21315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9395" autoAdjust="0"/>
  </p:normalViewPr>
  <p:slideViewPr>
    <p:cSldViewPr snapToGrid="0">
      <p:cViewPr varScale="1">
        <p:scale>
          <a:sx n="109" d="100"/>
          <a:sy n="109" d="100"/>
        </p:scale>
        <p:origin x="-702" y="96"/>
      </p:cViewPr>
      <p:guideLst>
        <p:guide orient="horz" pos="2160"/>
        <p:guide pos="3840"/>
        <p:guide pos="211"/>
        <p:guide pos="7469"/>
        <p:guide orient="horz" pos="232"/>
        <p:guide orient="horz" pos="4088"/>
        <p:guide pos="2819"/>
        <p:guide pos="49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69764B-1436-44AE-8BFC-4B41D6D0D43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AAC550-3D1E-407C-9FB9-2E6EAFBDDC51}">
      <dgm:prSet phldrT="[Текст]" custT="1"/>
      <dgm:spPr>
        <a:solidFill>
          <a:srgbClr val="00B050"/>
        </a:solidFill>
      </dgm:spPr>
      <dgm:t>
        <a:bodyPr/>
        <a:lstStyle/>
        <a:p>
          <a:pPr>
            <a:buNone/>
          </a:pPr>
          <a:r>
            <a:rPr lang="ru-RU" sz="3200" b="1" dirty="0">
              <a:latin typeface="Arial" panose="020B0604020202020204" pitchFamily="34" charset="0"/>
              <a:cs typeface="Arial" panose="020B0604020202020204" pitchFamily="34" charset="0"/>
            </a:rPr>
            <a:t>«Модель организации </a:t>
          </a:r>
          <a:endParaRPr lang="ru-RU" sz="3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None/>
          </a:pPr>
          <a:r>
            <a:rPr lang="ru-RU" sz="3200" b="1" dirty="0">
              <a:latin typeface="Arial" panose="020B0604020202020204" pitchFamily="34" charset="0"/>
              <a:cs typeface="Arial" panose="020B0604020202020204" pitchFamily="34" charset="0"/>
            </a:rPr>
            <a:t>профориентационной деятельности как навигатор </a:t>
          </a:r>
          <a:endParaRPr lang="ru-RU" sz="3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None/>
          </a:pPr>
          <a:r>
            <a:rPr lang="ru-RU" sz="3200" b="1" dirty="0">
              <a:latin typeface="Arial" panose="020B0604020202020204" pitchFamily="34" charset="0"/>
              <a:cs typeface="Arial" panose="020B0604020202020204" pitchFamily="34" charset="0"/>
            </a:rPr>
            <a:t>самоопределения обучающихся»</a:t>
          </a:r>
          <a:endParaRPr lang="ru-RU" sz="3200" b="1" dirty="0"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1EEE5702-D976-455A-95B8-8F3577DB5CBA}" type="parTrans" cxnId="{AE71A2D0-5F03-47AB-83FF-77989407D7AE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D3E6857-CA70-45F2-B3EE-DE65EEC598AB}" type="sibTrans" cxnId="{AE71A2D0-5F03-47AB-83FF-77989407D7AE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DED6D8A-3EF9-4EA8-ADCD-4E2840EDA2CF}">
      <dgm:prSet phldrT="[Текст]" custT="1"/>
      <dgm:spPr>
        <a:noFill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FontTx/>
            <a:buNone/>
          </a:pPr>
          <a:endParaRPr lang="ru-RU" sz="2400" b="1" dirty="0">
            <a:solidFill>
              <a:schemeClr val="tx1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AE484C22-7286-45EC-865A-7C506664CF24}" type="parTrans" cxnId="{BFFD9BFA-4577-489E-B8FD-BB56289E0617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E139A6A-FE71-44B9-916C-E34513F0C19B}" type="sibTrans" cxnId="{BFFD9BFA-4577-489E-B8FD-BB56289E0617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7A9984C-D016-49BF-8763-2DDC17E7EFC6}" type="pres">
      <dgm:prSet presAssocID="{CA69764B-1436-44AE-8BFC-4B41D6D0D432}" presName="Name0" presStyleCnt="0">
        <dgm:presLayoutVars>
          <dgm:dir/>
          <dgm:animLvl val="lvl"/>
          <dgm:resizeHandles val="exact"/>
        </dgm:presLayoutVars>
      </dgm:prSet>
      <dgm:spPr/>
    </dgm:pt>
    <dgm:pt modelId="{4D249D3A-4E54-4222-A1AB-5658AD009E34}" type="pres">
      <dgm:prSet presAssocID="{6DAAC550-3D1E-407C-9FB9-2E6EAFBDDC51}" presName="composite" presStyleCnt="0"/>
      <dgm:spPr/>
    </dgm:pt>
    <dgm:pt modelId="{F967A0E3-5427-4F0C-89BA-52F05F2BDC48}" type="pres">
      <dgm:prSet presAssocID="{6DAAC550-3D1E-407C-9FB9-2E6EAFBDDC51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845973A8-53E1-4B3D-A4FE-D433BF4203EF}" type="pres">
      <dgm:prSet presAssocID="{6DAAC550-3D1E-407C-9FB9-2E6EAFBDDC51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62D4AB18-55ED-40BC-988D-D3992EC45C5C}" type="presOf" srcId="{CA69764B-1436-44AE-8BFC-4B41D6D0D432}" destId="{57A9984C-D016-49BF-8763-2DDC17E7EFC6}" srcOrd="0" destOrd="0" presId="urn:microsoft.com/office/officeart/2005/8/layout/hList1"/>
    <dgm:cxn modelId="{7869B74B-594D-4C0F-89CC-2DA032E92599}" type="presOf" srcId="{ADED6D8A-3EF9-4EA8-ADCD-4E2840EDA2CF}" destId="{845973A8-53E1-4B3D-A4FE-D433BF4203EF}" srcOrd="0" destOrd="0" presId="urn:microsoft.com/office/officeart/2005/8/layout/hList1"/>
    <dgm:cxn modelId="{2D5885B1-D98B-44AD-B36A-DD66424AD128}" type="presOf" srcId="{6DAAC550-3D1E-407C-9FB9-2E6EAFBDDC51}" destId="{F967A0E3-5427-4F0C-89BA-52F05F2BDC48}" srcOrd="0" destOrd="0" presId="urn:microsoft.com/office/officeart/2005/8/layout/hList1"/>
    <dgm:cxn modelId="{AE71A2D0-5F03-47AB-83FF-77989407D7AE}" srcId="{CA69764B-1436-44AE-8BFC-4B41D6D0D432}" destId="{6DAAC550-3D1E-407C-9FB9-2E6EAFBDDC51}" srcOrd="0" destOrd="0" parTransId="{1EEE5702-D976-455A-95B8-8F3577DB5CBA}" sibTransId="{DD3E6857-CA70-45F2-B3EE-DE65EEC598AB}"/>
    <dgm:cxn modelId="{BFFD9BFA-4577-489E-B8FD-BB56289E0617}" srcId="{6DAAC550-3D1E-407C-9FB9-2E6EAFBDDC51}" destId="{ADED6D8A-3EF9-4EA8-ADCD-4E2840EDA2CF}" srcOrd="0" destOrd="0" parTransId="{AE484C22-7286-45EC-865A-7C506664CF24}" sibTransId="{9E139A6A-FE71-44B9-916C-E34513F0C19B}"/>
    <dgm:cxn modelId="{915BB174-E359-44D4-B371-30620281D4D8}" type="presParOf" srcId="{57A9984C-D016-49BF-8763-2DDC17E7EFC6}" destId="{4D249D3A-4E54-4222-A1AB-5658AD009E34}" srcOrd="0" destOrd="0" presId="urn:microsoft.com/office/officeart/2005/8/layout/hList1"/>
    <dgm:cxn modelId="{BC6812EE-2B35-4DC5-BABF-33DB68B974DB}" type="presParOf" srcId="{4D249D3A-4E54-4222-A1AB-5658AD009E34}" destId="{F967A0E3-5427-4F0C-89BA-52F05F2BDC48}" srcOrd="0" destOrd="0" presId="urn:microsoft.com/office/officeart/2005/8/layout/hList1"/>
    <dgm:cxn modelId="{0FEBE96D-8013-43A3-80F8-2F9837C8CCC0}" type="presParOf" srcId="{4D249D3A-4E54-4222-A1AB-5658AD009E34}" destId="{845973A8-53E1-4B3D-A4FE-D433BF4203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69764B-1436-44AE-8BFC-4B41D6D0D43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184CDE-6163-4438-A092-302B63A510F3}">
      <dgm:prSet phldrT="[Текст]" custT="1"/>
      <dgm:spPr>
        <a:xfrm>
          <a:off x="2915822" y="1048954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ctr">
            <a:lnSpc>
              <a:spcPct val="100000"/>
            </a:lnSpc>
            <a:spcAft>
              <a:spcPts val="600"/>
            </a:spcAft>
            <a:buNone/>
          </a:pPr>
          <a:r>
            <a:rPr lang="ru-RU" sz="6000" b="1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2 </a:t>
          </a:r>
          <a:r>
            <a:rPr lang="ru-RU" sz="2400" b="1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обучающихся</a:t>
          </a:r>
        </a:p>
      </dgm:t>
    </dgm:pt>
    <dgm:pt modelId="{09234DE1-729F-4C1C-B891-F7004723DE85}" type="parTrans" cxnId="{80051259-C130-4E82-AF9F-82A7DF8CE731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90B3F10-9DBF-4F79-A5EE-AB0D425C2A3E}" type="sibTrans" cxnId="{80051259-C130-4E82-AF9F-82A7DF8CE731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33ACE89-35E2-4C01-AEC2-4AF36D2773D0}">
      <dgm:prSet phldrT="[Текст]" custT="1"/>
      <dgm:spPr>
        <a:xfrm>
          <a:off x="2915822" y="25867"/>
          <a:ext cx="2557715" cy="1023086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2000" b="1" dirty="0">
              <a:solidFill>
                <a:sysClr val="window" lastClr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2023-2024 уч. г</a:t>
          </a:r>
        </a:p>
      </dgm:t>
    </dgm:pt>
    <dgm:pt modelId="{BE51397E-E340-4CFE-A85D-06957A3153C9}" type="sibTrans" cxnId="{1D7357B4-1512-48F6-9196-2D7C54001FFF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902026-DB9A-4D75-94DB-5BAF81CF2778}" type="parTrans" cxnId="{1D7357B4-1512-48F6-9196-2D7C54001FFF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B6937A5-37BA-4A42-BB58-86478A994A20}">
      <dgm:prSet phldrT="[Текст]" custT="1"/>
      <dgm:spPr>
        <a:xfrm>
          <a:off x="26" y="1048954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l">
            <a:lnSpc>
              <a:spcPct val="100000"/>
            </a:lnSpc>
            <a:spcAft>
              <a:spcPts val="0"/>
            </a:spcAft>
            <a:buFontTx/>
            <a:buNone/>
          </a:pPr>
          <a:endParaRPr lang="ru-RU" sz="1400" b="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D9103CE2-D431-45D5-B458-2824C61BDC8C}" type="parTrans" cxnId="{43EF8ADB-5493-4A6B-B7DB-2F291864DBF5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8787A83-5797-46D6-BE0A-1DB0CE468F55}" type="sibTrans" cxnId="{43EF8ADB-5493-4A6B-B7DB-2F291864DBF5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A5970E4-647B-4D97-BC26-28569EAA9D2F}">
      <dgm:prSet phldrT="[Текст]" custT="1"/>
      <dgm:spPr>
        <a:xfrm>
          <a:off x="26" y="1048954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FontTx/>
            <a:buNone/>
          </a:pPr>
          <a:endParaRPr lang="ru-RU" sz="1400" b="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B9699F20-1083-4ABC-8EE5-51F259A09CAA}" type="parTrans" cxnId="{C6886074-8C83-41C5-BA3D-ED9489144F6E}">
      <dgm:prSet/>
      <dgm:spPr/>
      <dgm:t>
        <a:bodyPr/>
        <a:lstStyle/>
        <a:p>
          <a:endParaRPr lang="ru-RU"/>
        </a:p>
      </dgm:t>
    </dgm:pt>
    <dgm:pt modelId="{83D9458A-F090-43BF-9D6E-31D433A49741}" type="sibTrans" cxnId="{C6886074-8C83-41C5-BA3D-ED9489144F6E}">
      <dgm:prSet/>
      <dgm:spPr/>
      <dgm:t>
        <a:bodyPr/>
        <a:lstStyle/>
        <a:p>
          <a:endParaRPr lang="ru-RU"/>
        </a:p>
      </dgm:t>
    </dgm:pt>
    <dgm:pt modelId="{C99F3986-9DB6-4D5D-8B70-70CB643C1C6C}">
      <dgm:prSet phldrT="[Текст]" custT="1"/>
      <dgm:spPr>
        <a:xfrm>
          <a:off x="2915822" y="1048954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None/>
          </a:pPr>
          <a:endParaRPr lang="ru-RU" sz="1600" b="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4F22CD76-3EA9-48B0-A625-0C8E8D283F56}" type="parTrans" cxnId="{B9DB6E84-301F-4D7D-A1AB-20D10CC76386}">
      <dgm:prSet/>
      <dgm:spPr/>
      <dgm:t>
        <a:bodyPr/>
        <a:lstStyle/>
        <a:p>
          <a:endParaRPr lang="ru-RU"/>
        </a:p>
      </dgm:t>
    </dgm:pt>
    <dgm:pt modelId="{D76AA4C4-B55C-4EB8-A880-B66FFF58AF96}" type="sibTrans" cxnId="{B9DB6E84-301F-4D7D-A1AB-20D10CC76386}">
      <dgm:prSet/>
      <dgm:spPr/>
      <dgm:t>
        <a:bodyPr/>
        <a:lstStyle/>
        <a:p>
          <a:endParaRPr lang="ru-RU"/>
        </a:p>
      </dgm:t>
    </dgm:pt>
    <dgm:pt modelId="{4F7FDCDE-D187-49F8-9788-A8012E4CF4BB}">
      <dgm:prSet phldrT="[Текст]" custT="1"/>
      <dgm:spPr>
        <a:xfrm>
          <a:off x="2915822" y="1048954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None/>
          </a:pPr>
          <a:endParaRPr lang="ru-RU" sz="1600" b="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E0C69C78-FE9A-412C-8EFB-6D6CC50BDB67}" type="parTrans" cxnId="{4BF5337C-5FA3-49CE-838D-960A24B3F064}">
      <dgm:prSet/>
      <dgm:spPr/>
      <dgm:t>
        <a:bodyPr/>
        <a:lstStyle/>
        <a:p>
          <a:endParaRPr lang="ru-RU"/>
        </a:p>
      </dgm:t>
    </dgm:pt>
    <dgm:pt modelId="{256ECBC9-0E4E-4EE3-9076-F89EF38DCF70}" type="sibTrans" cxnId="{4BF5337C-5FA3-49CE-838D-960A24B3F064}">
      <dgm:prSet/>
      <dgm:spPr/>
      <dgm:t>
        <a:bodyPr/>
        <a:lstStyle/>
        <a:p>
          <a:endParaRPr lang="ru-RU"/>
        </a:p>
      </dgm:t>
    </dgm:pt>
    <dgm:pt modelId="{49433186-7BAA-4DFE-A414-044B0C5B7E4A}">
      <dgm:prSet phldrT="[Текст]" custT="1"/>
      <dgm:spPr>
        <a:xfrm>
          <a:off x="2915822" y="1048954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None/>
          </a:pPr>
          <a:endParaRPr lang="ru-RU" sz="1600" b="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52F9527A-2113-41BE-97D9-28AE80C0C0EB}" type="parTrans" cxnId="{60F9F4BF-03A5-4129-A2DC-B806E42CA834}">
      <dgm:prSet/>
      <dgm:spPr/>
      <dgm:t>
        <a:bodyPr/>
        <a:lstStyle/>
        <a:p>
          <a:endParaRPr lang="ru-RU"/>
        </a:p>
      </dgm:t>
    </dgm:pt>
    <dgm:pt modelId="{6630DBE0-D2C9-43B7-8406-2062AA81CF6C}" type="sibTrans" cxnId="{60F9F4BF-03A5-4129-A2DC-B806E42CA834}">
      <dgm:prSet/>
      <dgm:spPr/>
      <dgm:t>
        <a:bodyPr/>
        <a:lstStyle/>
        <a:p>
          <a:endParaRPr lang="ru-RU"/>
        </a:p>
      </dgm:t>
    </dgm:pt>
    <dgm:pt modelId="{6DAAC550-3D1E-407C-9FB9-2E6EAFBDDC51}">
      <dgm:prSet phldrT="[Текст]" custT="1"/>
      <dgm:spPr>
        <a:xfrm>
          <a:off x="18314" y="25867"/>
          <a:ext cx="2557715" cy="1023086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2000" b="1" dirty="0">
              <a:solidFill>
                <a:sysClr val="window" lastClr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2022-2023 уч. г</a:t>
          </a:r>
        </a:p>
      </dgm:t>
    </dgm:pt>
    <dgm:pt modelId="{DD3E6857-CA70-45F2-B3EE-DE65EEC598AB}" type="sibTrans" cxnId="{AE71A2D0-5F03-47AB-83FF-77989407D7AE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EEE5702-D976-455A-95B8-8F3577DB5CBA}" type="parTrans" cxnId="{AE71A2D0-5F03-47AB-83FF-77989407D7AE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DED6D8A-3EF9-4EA8-ADCD-4E2840EDA2CF}">
      <dgm:prSet phldrT="[Текст]" custT="1"/>
      <dgm:spPr>
        <a:xfrm>
          <a:off x="26" y="1048954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ctr">
            <a:lnSpc>
              <a:spcPct val="100000"/>
            </a:lnSpc>
            <a:spcAft>
              <a:spcPts val="600"/>
            </a:spcAft>
            <a:buFontTx/>
            <a:buNone/>
          </a:pPr>
          <a:r>
            <a:rPr lang="ru-RU" sz="6000" b="1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1 </a:t>
          </a:r>
          <a:r>
            <a:rPr lang="ru-RU" sz="2400" b="1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обучающийся</a:t>
          </a:r>
        </a:p>
      </dgm:t>
    </dgm:pt>
    <dgm:pt modelId="{9E139A6A-FE71-44B9-916C-E34513F0C19B}" type="sibTrans" cxnId="{BFFD9BFA-4577-489E-B8FD-BB56289E0617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E484C22-7286-45EC-865A-7C506664CF24}" type="parTrans" cxnId="{BFFD9BFA-4577-489E-B8FD-BB56289E0617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7A9984C-D016-49BF-8763-2DDC17E7EFC6}" type="pres">
      <dgm:prSet presAssocID="{CA69764B-1436-44AE-8BFC-4B41D6D0D432}" presName="Name0" presStyleCnt="0">
        <dgm:presLayoutVars>
          <dgm:dir/>
          <dgm:animLvl val="lvl"/>
          <dgm:resizeHandles val="exact"/>
        </dgm:presLayoutVars>
      </dgm:prSet>
      <dgm:spPr/>
    </dgm:pt>
    <dgm:pt modelId="{4D249D3A-4E54-4222-A1AB-5658AD009E34}" type="pres">
      <dgm:prSet presAssocID="{6DAAC550-3D1E-407C-9FB9-2E6EAFBDDC51}" presName="composite" presStyleCnt="0"/>
      <dgm:spPr/>
    </dgm:pt>
    <dgm:pt modelId="{F967A0E3-5427-4F0C-89BA-52F05F2BDC48}" type="pres">
      <dgm:prSet presAssocID="{6DAAC550-3D1E-407C-9FB9-2E6EAFBDDC51}" presName="parTx" presStyleLbl="alignNode1" presStyleIdx="0" presStyleCnt="2" custLinFactNeighborX="715">
        <dgm:presLayoutVars>
          <dgm:chMax val="0"/>
          <dgm:chPref val="0"/>
          <dgm:bulletEnabled val="1"/>
        </dgm:presLayoutVars>
      </dgm:prSet>
      <dgm:spPr/>
    </dgm:pt>
    <dgm:pt modelId="{845973A8-53E1-4B3D-A4FE-D433BF4203EF}" type="pres">
      <dgm:prSet presAssocID="{6DAAC550-3D1E-407C-9FB9-2E6EAFBDDC51}" presName="desTx" presStyleLbl="alignAccFollowNode1" presStyleIdx="0" presStyleCnt="2">
        <dgm:presLayoutVars>
          <dgm:bulletEnabled val="1"/>
        </dgm:presLayoutVars>
      </dgm:prSet>
      <dgm:spPr/>
    </dgm:pt>
    <dgm:pt modelId="{4F0AA3E7-2A81-4BB9-A19F-B65D4D0FD823}" type="pres">
      <dgm:prSet presAssocID="{DD3E6857-CA70-45F2-B3EE-DE65EEC598AB}" presName="space" presStyleCnt="0"/>
      <dgm:spPr/>
    </dgm:pt>
    <dgm:pt modelId="{9FB433A6-6176-4EF9-9638-88C1894CA430}" type="pres">
      <dgm:prSet presAssocID="{733ACE89-35E2-4C01-AEC2-4AF36D2773D0}" presName="composite" presStyleCnt="0"/>
      <dgm:spPr/>
    </dgm:pt>
    <dgm:pt modelId="{04A296EB-99CB-4EAB-8C8B-847B75D8A030}" type="pres">
      <dgm:prSet presAssocID="{733ACE89-35E2-4C01-AEC2-4AF36D2773D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4798D70-CD49-4617-93B5-4B09EE060E7C}" type="pres">
      <dgm:prSet presAssocID="{733ACE89-35E2-4C01-AEC2-4AF36D2773D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B815908-8D59-4B45-8D35-AC7DA0B4EE8B}" type="presOf" srcId="{733ACE89-35E2-4C01-AEC2-4AF36D2773D0}" destId="{04A296EB-99CB-4EAB-8C8B-847B75D8A030}" srcOrd="0" destOrd="0" presId="urn:microsoft.com/office/officeart/2005/8/layout/hList1"/>
    <dgm:cxn modelId="{5E684915-700D-453F-AC06-BC59A2F66BA3}" type="presOf" srcId="{5A5970E4-647B-4D97-BC26-28569EAA9D2F}" destId="{845973A8-53E1-4B3D-A4FE-D433BF4203EF}" srcOrd="0" destOrd="1" presId="urn:microsoft.com/office/officeart/2005/8/layout/hList1"/>
    <dgm:cxn modelId="{E7562A1B-CB6E-45FF-8E73-0AA4F456C09C}" type="presOf" srcId="{CA69764B-1436-44AE-8BFC-4B41D6D0D432}" destId="{57A9984C-D016-49BF-8763-2DDC17E7EFC6}" srcOrd="0" destOrd="0" presId="urn:microsoft.com/office/officeart/2005/8/layout/hList1"/>
    <dgm:cxn modelId="{2B94A95E-E166-4E29-9C5E-5F67368FC4B1}" type="presOf" srcId="{ADED6D8A-3EF9-4EA8-ADCD-4E2840EDA2CF}" destId="{845973A8-53E1-4B3D-A4FE-D433BF4203EF}" srcOrd="0" destOrd="0" presId="urn:microsoft.com/office/officeart/2005/8/layout/hList1"/>
    <dgm:cxn modelId="{F7B5A673-724A-428A-BED2-A5C02054097A}" type="presOf" srcId="{C99F3986-9DB6-4D5D-8B70-70CB643C1C6C}" destId="{F4798D70-CD49-4617-93B5-4B09EE060E7C}" srcOrd="0" destOrd="3" presId="urn:microsoft.com/office/officeart/2005/8/layout/hList1"/>
    <dgm:cxn modelId="{C6886074-8C83-41C5-BA3D-ED9489144F6E}" srcId="{6DAAC550-3D1E-407C-9FB9-2E6EAFBDDC51}" destId="{5A5970E4-647B-4D97-BC26-28569EAA9D2F}" srcOrd="1" destOrd="0" parTransId="{B9699F20-1083-4ABC-8EE5-51F259A09CAA}" sibTransId="{83D9458A-F090-43BF-9D6E-31D433A49741}"/>
    <dgm:cxn modelId="{80051259-C130-4E82-AF9F-82A7DF8CE731}" srcId="{733ACE89-35E2-4C01-AEC2-4AF36D2773D0}" destId="{01184CDE-6163-4438-A092-302B63A510F3}" srcOrd="0" destOrd="0" parTransId="{09234DE1-729F-4C1C-B891-F7004723DE85}" sibTransId="{390B3F10-9DBF-4F79-A5EE-AB0D425C2A3E}"/>
    <dgm:cxn modelId="{4BF5337C-5FA3-49CE-838D-960A24B3F064}" srcId="{733ACE89-35E2-4C01-AEC2-4AF36D2773D0}" destId="{4F7FDCDE-D187-49F8-9788-A8012E4CF4BB}" srcOrd="2" destOrd="0" parTransId="{E0C69C78-FE9A-412C-8EFB-6D6CC50BDB67}" sibTransId="{256ECBC9-0E4E-4EE3-9076-F89EF38DCF70}"/>
    <dgm:cxn modelId="{51AECA7D-C302-41F5-A079-4A596DF4B81E}" type="presOf" srcId="{6DAAC550-3D1E-407C-9FB9-2E6EAFBDDC51}" destId="{F967A0E3-5427-4F0C-89BA-52F05F2BDC48}" srcOrd="0" destOrd="0" presId="urn:microsoft.com/office/officeart/2005/8/layout/hList1"/>
    <dgm:cxn modelId="{B18D157E-09E2-49F9-AEC9-B4E00D7C4594}" type="presOf" srcId="{4F7FDCDE-D187-49F8-9788-A8012E4CF4BB}" destId="{F4798D70-CD49-4617-93B5-4B09EE060E7C}" srcOrd="0" destOrd="2" presId="urn:microsoft.com/office/officeart/2005/8/layout/hList1"/>
    <dgm:cxn modelId="{B9DB6E84-301F-4D7D-A1AB-20D10CC76386}" srcId="{733ACE89-35E2-4C01-AEC2-4AF36D2773D0}" destId="{C99F3986-9DB6-4D5D-8B70-70CB643C1C6C}" srcOrd="3" destOrd="0" parTransId="{4F22CD76-3EA9-48B0-A625-0C8E8D283F56}" sibTransId="{D76AA4C4-B55C-4EB8-A880-B66FFF58AF96}"/>
    <dgm:cxn modelId="{D7DE469A-9EBB-46C2-930E-1E52FEAB1D56}" type="presOf" srcId="{3B6937A5-37BA-4A42-BB58-86478A994A20}" destId="{845973A8-53E1-4B3D-A4FE-D433BF4203EF}" srcOrd="0" destOrd="2" presId="urn:microsoft.com/office/officeart/2005/8/layout/hList1"/>
    <dgm:cxn modelId="{1D7357B4-1512-48F6-9196-2D7C54001FFF}" srcId="{CA69764B-1436-44AE-8BFC-4B41D6D0D432}" destId="{733ACE89-35E2-4C01-AEC2-4AF36D2773D0}" srcOrd="1" destOrd="0" parTransId="{69902026-DB9A-4D75-94DB-5BAF81CF2778}" sibTransId="{BE51397E-E340-4CFE-A85D-06957A3153C9}"/>
    <dgm:cxn modelId="{60F9F4BF-03A5-4129-A2DC-B806E42CA834}" srcId="{733ACE89-35E2-4C01-AEC2-4AF36D2773D0}" destId="{49433186-7BAA-4DFE-A414-044B0C5B7E4A}" srcOrd="1" destOrd="0" parTransId="{52F9527A-2113-41BE-97D9-28AE80C0C0EB}" sibTransId="{6630DBE0-D2C9-43B7-8406-2062AA81CF6C}"/>
    <dgm:cxn modelId="{F3401EC8-98F1-459F-B8D7-2144C5481DBF}" type="presOf" srcId="{49433186-7BAA-4DFE-A414-044B0C5B7E4A}" destId="{F4798D70-CD49-4617-93B5-4B09EE060E7C}" srcOrd="0" destOrd="1" presId="urn:microsoft.com/office/officeart/2005/8/layout/hList1"/>
    <dgm:cxn modelId="{E317C8CD-4C24-44C5-B317-D8D7F9736B5C}" type="presOf" srcId="{01184CDE-6163-4438-A092-302B63A510F3}" destId="{F4798D70-CD49-4617-93B5-4B09EE060E7C}" srcOrd="0" destOrd="0" presId="urn:microsoft.com/office/officeart/2005/8/layout/hList1"/>
    <dgm:cxn modelId="{AE71A2D0-5F03-47AB-83FF-77989407D7AE}" srcId="{CA69764B-1436-44AE-8BFC-4B41D6D0D432}" destId="{6DAAC550-3D1E-407C-9FB9-2E6EAFBDDC51}" srcOrd="0" destOrd="0" parTransId="{1EEE5702-D976-455A-95B8-8F3577DB5CBA}" sibTransId="{DD3E6857-CA70-45F2-B3EE-DE65EEC598AB}"/>
    <dgm:cxn modelId="{43EF8ADB-5493-4A6B-B7DB-2F291864DBF5}" srcId="{6DAAC550-3D1E-407C-9FB9-2E6EAFBDDC51}" destId="{3B6937A5-37BA-4A42-BB58-86478A994A20}" srcOrd="2" destOrd="0" parTransId="{D9103CE2-D431-45D5-B458-2824C61BDC8C}" sibTransId="{08787A83-5797-46D6-BE0A-1DB0CE468F55}"/>
    <dgm:cxn modelId="{BFFD9BFA-4577-489E-B8FD-BB56289E0617}" srcId="{6DAAC550-3D1E-407C-9FB9-2E6EAFBDDC51}" destId="{ADED6D8A-3EF9-4EA8-ADCD-4E2840EDA2CF}" srcOrd="0" destOrd="0" parTransId="{AE484C22-7286-45EC-865A-7C506664CF24}" sibTransId="{9E139A6A-FE71-44B9-916C-E34513F0C19B}"/>
    <dgm:cxn modelId="{181B28E9-237A-47B8-8E0D-81E1F45659BE}" type="presParOf" srcId="{57A9984C-D016-49BF-8763-2DDC17E7EFC6}" destId="{4D249D3A-4E54-4222-A1AB-5658AD009E34}" srcOrd="0" destOrd="0" presId="urn:microsoft.com/office/officeart/2005/8/layout/hList1"/>
    <dgm:cxn modelId="{85404C5F-DD0A-4446-B05B-64206274462E}" type="presParOf" srcId="{4D249D3A-4E54-4222-A1AB-5658AD009E34}" destId="{F967A0E3-5427-4F0C-89BA-52F05F2BDC48}" srcOrd="0" destOrd="0" presId="urn:microsoft.com/office/officeart/2005/8/layout/hList1"/>
    <dgm:cxn modelId="{081B9882-7C84-4F9D-BA8F-F90A2E49E9A3}" type="presParOf" srcId="{4D249D3A-4E54-4222-A1AB-5658AD009E34}" destId="{845973A8-53E1-4B3D-A4FE-D433BF4203EF}" srcOrd="1" destOrd="0" presId="urn:microsoft.com/office/officeart/2005/8/layout/hList1"/>
    <dgm:cxn modelId="{AA33B8BC-07A4-4097-9EFE-74C8166FD5B7}" type="presParOf" srcId="{57A9984C-D016-49BF-8763-2DDC17E7EFC6}" destId="{4F0AA3E7-2A81-4BB9-A19F-B65D4D0FD823}" srcOrd="1" destOrd="0" presId="urn:microsoft.com/office/officeart/2005/8/layout/hList1"/>
    <dgm:cxn modelId="{54A7E0CC-A593-402B-AFAC-BBF1898369ED}" type="presParOf" srcId="{57A9984C-D016-49BF-8763-2DDC17E7EFC6}" destId="{9FB433A6-6176-4EF9-9638-88C1894CA430}" srcOrd="2" destOrd="0" presId="urn:microsoft.com/office/officeart/2005/8/layout/hList1"/>
    <dgm:cxn modelId="{612BC45E-3DEF-4B59-B002-DBB23F43B3EE}" type="presParOf" srcId="{9FB433A6-6176-4EF9-9638-88C1894CA430}" destId="{04A296EB-99CB-4EAB-8C8B-847B75D8A030}" srcOrd="0" destOrd="0" presId="urn:microsoft.com/office/officeart/2005/8/layout/hList1"/>
    <dgm:cxn modelId="{E34F15BD-2D11-4734-A7FF-7951F4906BC2}" type="presParOf" srcId="{9FB433A6-6176-4EF9-9638-88C1894CA430}" destId="{F4798D70-CD49-4617-93B5-4B09EE060E7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69764B-1436-44AE-8BFC-4B41D6D0D43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ED6D8A-3EF9-4EA8-ADCD-4E2840EDA2CF}">
      <dgm:prSet phldrT="[Текст]" custT="1"/>
      <dgm:spPr>
        <a:xfrm>
          <a:off x="26" y="1230310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ctr">
            <a:lnSpc>
              <a:spcPct val="100000"/>
            </a:lnSpc>
            <a:spcAft>
              <a:spcPts val="600"/>
            </a:spcAft>
            <a:buFontTx/>
            <a:buNone/>
          </a:pPr>
          <a:r>
            <a:rPr lang="ru-RU" sz="6000" b="1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1</a:t>
          </a:r>
          <a:r>
            <a:rPr lang="ru-RU" sz="2400" b="1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 обучающийся</a:t>
          </a:r>
        </a:p>
      </dgm:t>
    </dgm:pt>
    <dgm:pt modelId="{AE484C22-7286-45EC-865A-7C506664CF24}" type="parTrans" cxnId="{BFFD9BFA-4577-489E-B8FD-BB56289E0617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E139A6A-FE71-44B9-916C-E34513F0C19B}" type="sibTrans" cxnId="{BFFD9BFA-4577-489E-B8FD-BB56289E0617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1184CDE-6163-4438-A092-302B63A510F3}">
      <dgm:prSet phldrT="[Текст]" custT="1"/>
      <dgm:spPr>
        <a:xfrm>
          <a:off x="2915822" y="1230310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ctr">
            <a:lnSpc>
              <a:spcPct val="100000"/>
            </a:lnSpc>
            <a:spcAft>
              <a:spcPts val="600"/>
            </a:spcAft>
            <a:buNone/>
          </a:pPr>
          <a:r>
            <a:rPr lang="ru-RU" sz="6000" b="1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3 </a:t>
          </a:r>
          <a:r>
            <a:rPr lang="ru-RU" sz="2400" b="1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обучающихся</a:t>
          </a:r>
        </a:p>
      </dgm:t>
    </dgm:pt>
    <dgm:pt modelId="{09234DE1-729F-4C1C-B891-F7004723DE85}" type="parTrans" cxnId="{80051259-C130-4E82-AF9F-82A7DF8CE731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90B3F10-9DBF-4F79-A5EE-AB0D425C2A3E}" type="sibTrans" cxnId="{80051259-C130-4E82-AF9F-82A7DF8CE731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33ACE89-35E2-4C01-AEC2-4AF36D2773D0}">
      <dgm:prSet phldrT="[Текст]" custT="1"/>
      <dgm:spPr>
        <a:xfrm>
          <a:off x="2915822" y="207223"/>
          <a:ext cx="2557715" cy="1023086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2000" b="1" dirty="0">
              <a:solidFill>
                <a:sysClr val="window" lastClr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2025-2026 уч. г</a:t>
          </a:r>
        </a:p>
      </dgm:t>
    </dgm:pt>
    <dgm:pt modelId="{BE51397E-E340-4CFE-A85D-06957A3153C9}" type="sibTrans" cxnId="{1D7357B4-1512-48F6-9196-2D7C54001FFF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902026-DB9A-4D75-94DB-5BAF81CF2778}" type="parTrans" cxnId="{1D7357B4-1512-48F6-9196-2D7C54001FFF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B6937A5-37BA-4A42-BB58-86478A994A20}">
      <dgm:prSet phldrT="[Текст]" custT="1"/>
      <dgm:spPr>
        <a:xfrm>
          <a:off x="26" y="1230310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l">
            <a:lnSpc>
              <a:spcPct val="100000"/>
            </a:lnSpc>
            <a:spcAft>
              <a:spcPts val="0"/>
            </a:spcAft>
            <a:buFontTx/>
            <a:buNone/>
          </a:pPr>
          <a:endParaRPr lang="ru-RU" sz="1400" b="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D9103CE2-D431-45D5-B458-2824C61BDC8C}" type="parTrans" cxnId="{43EF8ADB-5493-4A6B-B7DB-2F291864DBF5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8787A83-5797-46D6-BE0A-1DB0CE468F55}" type="sibTrans" cxnId="{43EF8ADB-5493-4A6B-B7DB-2F291864DBF5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A5970E4-647B-4D97-BC26-28569EAA9D2F}">
      <dgm:prSet phldrT="[Текст]" custT="1"/>
      <dgm:spPr>
        <a:xfrm>
          <a:off x="26" y="1230310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FontTx/>
            <a:buNone/>
          </a:pPr>
          <a:endParaRPr lang="ru-RU" sz="1400" b="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B9699F20-1083-4ABC-8EE5-51F259A09CAA}" type="parTrans" cxnId="{C6886074-8C83-41C5-BA3D-ED9489144F6E}">
      <dgm:prSet/>
      <dgm:spPr/>
      <dgm:t>
        <a:bodyPr/>
        <a:lstStyle/>
        <a:p>
          <a:endParaRPr lang="ru-RU"/>
        </a:p>
      </dgm:t>
    </dgm:pt>
    <dgm:pt modelId="{83D9458A-F090-43BF-9D6E-31D433A49741}" type="sibTrans" cxnId="{C6886074-8C83-41C5-BA3D-ED9489144F6E}">
      <dgm:prSet/>
      <dgm:spPr/>
      <dgm:t>
        <a:bodyPr/>
        <a:lstStyle/>
        <a:p>
          <a:endParaRPr lang="ru-RU"/>
        </a:p>
      </dgm:t>
    </dgm:pt>
    <dgm:pt modelId="{C99F3986-9DB6-4D5D-8B70-70CB643C1C6C}">
      <dgm:prSet phldrT="[Текст]" custT="1"/>
      <dgm:spPr>
        <a:xfrm>
          <a:off x="2915822" y="1230310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None/>
          </a:pPr>
          <a:endParaRPr lang="ru-RU" sz="1600" b="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4F22CD76-3EA9-48B0-A625-0C8E8D283F56}" type="parTrans" cxnId="{B9DB6E84-301F-4D7D-A1AB-20D10CC76386}">
      <dgm:prSet/>
      <dgm:spPr/>
      <dgm:t>
        <a:bodyPr/>
        <a:lstStyle/>
        <a:p>
          <a:endParaRPr lang="ru-RU"/>
        </a:p>
      </dgm:t>
    </dgm:pt>
    <dgm:pt modelId="{D76AA4C4-B55C-4EB8-A880-B66FFF58AF96}" type="sibTrans" cxnId="{B9DB6E84-301F-4D7D-A1AB-20D10CC76386}">
      <dgm:prSet/>
      <dgm:spPr/>
      <dgm:t>
        <a:bodyPr/>
        <a:lstStyle/>
        <a:p>
          <a:endParaRPr lang="ru-RU"/>
        </a:p>
      </dgm:t>
    </dgm:pt>
    <dgm:pt modelId="{4F7FDCDE-D187-49F8-9788-A8012E4CF4BB}">
      <dgm:prSet phldrT="[Текст]" custT="1"/>
      <dgm:spPr>
        <a:xfrm>
          <a:off x="2915822" y="1230310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None/>
          </a:pPr>
          <a:endParaRPr lang="ru-RU" sz="1600" b="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E0C69C78-FE9A-412C-8EFB-6D6CC50BDB67}" type="parTrans" cxnId="{4BF5337C-5FA3-49CE-838D-960A24B3F064}">
      <dgm:prSet/>
      <dgm:spPr/>
      <dgm:t>
        <a:bodyPr/>
        <a:lstStyle/>
        <a:p>
          <a:endParaRPr lang="ru-RU"/>
        </a:p>
      </dgm:t>
    </dgm:pt>
    <dgm:pt modelId="{256ECBC9-0E4E-4EE3-9076-F89EF38DCF70}" type="sibTrans" cxnId="{4BF5337C-5FA3-49CE-838D-960A24B3F064}">
      <dgm:prSet/>
      <dgm:spPr/>
      <dgm:t>
        <a:bodyPr/>
        <a:lstStyle/>
        <a:p>
          <a:endParaRPr lang="ru-RU"/>
        </a:p>
      </dgm:t>
    </dgm:pt>
    <dgm:pt modelId="{49433186-7BAA-4DFE-A414-044B0C5B7E4A}">
      <dgm:prSet phldrT="[Текст]" custT="1"/>
      <dgm:spPr>
        <a:xfrm>
          <a:off x="2915822" y="1230310"/>
          <a:ext cx="2557715" cy="3359880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None/>
          </a:pPr>
          <a:endParaRPr lang="ru-RU" sz="1600" b="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52F9527A-2113-41BE-97D9-28AE80C0C0EB}" type="parTrans" cxnId="{60F9F4BF-03A5-4129-A2DC-B806E42CA834}">
      <dgm:prSet/>
      <dgm:spPr/>
      <dgm:t>
        <a:bodyPr/>
        <a:lstStyle/>
        <a:p>
          <a:endParaRPr lang="ru-RU"/>
        </a:p>
      </dgm:t>
    </dgm:pt>
    <dgm:pt modelId="{6630DBE0-D2C9-43B7-8406-2062AA81CF6C}" type="sibTrans" cxnId="{60F9F4BF-03A5-4129-A2DC-B806E42CA834}">
      <dgm:prSet/>
      <dgm:spPr/>
      <dgm:t>
        <a:bodyPr/>
        <a:lstStyle/>
        <a:p>
          <a:endParaRPr lang="ru-RU"/>
        </a:p>
      </dgm:t>
    </dgm:pt>
    <dgm:pt modelId="{6DAAC550-3D1E-407C-9FB9-2E6EAFBDDC51}">
      <dgm:prSet phldrT="[Текст]" custT="1"/>
      <dgm:spPr>
        <a:xfrm>
          <a:off x="26" y="207223"/>
          <a:ext cx="2557715" cy="1023086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2000" b="1" dirty="0">
              <a:solidFill>
                <a:sysClr val="window" lastClr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2024-2025</a:t>
          </a:r>
          <a:r>
            <a:rPr lang="ru-RU" sz="2000" b="1" baseline="0" dirty="0">
              <a:solidFill>
                <a:sysClr val="window" lastClr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 уч. г</a:t>
          </a:r>
          <a:endParaRPr lang="ru-RU" sz="2000" b="1" dirty="0">
            <a:solidFill>
              <a:sysClr val="window" lastClr="FFFFFF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DD3E6857-CA70-45F2-B3EE-DE65EEC598AB}" type="sibTrans" cxnId="{AE71A2D0-5F03-47AB-83FF-77989407D7AE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EEE5702-D976-455A-95B8-8F3577DB5CBA}" type="parTrans" cxnId="{AE71A2D0-5F03-47AB-83FF-77989407D7AE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7A9984C-D016-49BF-8763-2DDC17E7EFC6}" type="pres">
      <dgm:prSet presAssocID="{CA69764B-1436-44AE-8BFC-4B41D6D0D432}" presName="Name0" presStyleCnt="0">
        <dgm:presLayoutVars>
          <dgm:dir/>
          <dgm:animLvl val="lvl"/>
          <dgm:resizeHandles val="exact"/>
        </dgm:presLayoutVars>
      </dgm:prSet>
      <dgm:spPr/>
    </dgm:pt>
    <dgm:pt modelId="{4D249D3A-4E54-4222-A1AB-5658AD009E34}" type="pres">
      <dgm:prSet presAssocID="{6DAAC550-3D1E-407C-9FB9-2E6EAFBDDC51}" presName="composite" presStyleCnt="0"/>
      <dgm:spPr/>
    </dgm:pt>
    <dgm:pt modelId="{F967A0E3-5427-4F0C-89BA-52F05F2BDC48}" type="pres">
      <dgm:prSet presAssocID="{6DAAC550-3D1E-407C-9FB9-2E6EAFBDDC5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845973A8-53E1-4B3D-A4FE-D433BF4203EF}" type="pres">
      <dgm:prSet presAssocID="{6DAAC550-3D1E-407C-9FB9-2E6EAFBDDC51}" presName="desTx" presStyleLbl="alignAccFollowNode1" presStyleIdx="0" presStyleCnt="2">
        <dgm:presLayoutVars>
          <dgm:bulletEnabled val="1"/>
        </dgm:presLayoutVars>
      </dgm:prSet>
      <dgm:spPr/>
    </dgm:pt>
    <dgm:pt modelId="{4F0AA3E7-2A81-4BB9-A19F-B65D4D0FD823}" type="pres">
      <dgm:prSet presAssocID="{DD3E6857-CA70-45F2-B3EE-DE65EEC598AB}" presName="space" presStyleCnt="0"/>
      <dgm:spPr/>
    </dgm:pt>
    <dgm:pt modelId="{9FB433A6-6176-4EF9-9638-88C1894CA430}" type="pres">
      <dgm:prSet presAssocID="{733ACE89-35E2-4C01-AEC2-4AF36D2773D0}" presName="composite" presStyleCnt="0"/>
      <dgm:spPr/>
    </dgm:pt>
    <dgm:pt modelId="{04A296EB-99CB-4EAB-8C8B-847B75D8A030}" type="pres">
      <dgm:prSet presAssocID="{733ACE89-35E2-4C01-AEC2-4AF36D2773D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4798D70-CD49-4617-93B5-4B09EE060E7C}" type="pres">
      <dgm:prSet presAssocID="{733ACE89-35E2-4C01-AEC2-4AF36D2773D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2B4E3B34-5EB6-487F-AABC-FA721F3947C0}" type="presOf" srcId="{CA69764B-1436-44AE-8BFC-4B41D6D0D432}" destId="{57A9984C-D016-49BF-8763-2DDC17E7EFC6}" srcOrd="0" destOrd="0" presId="urn:microsoft.com/office/officeart/2005/8/layout/hList1"/>
    <dgm:cxn modelId="{606DA068-5E10-4E70-88D3-1A46380BEF47}" type="presOf" srcId="{4F7FDCDE-D187-49F8-9788-A8012E4CF4BB}" destId="{F4798D70-CD49-4617-93B5-4B09EE060E7C}" srcOrd="0" destOrd="2" presId="urn:microsoft.com/office/officeart/2005/8/layout/hList1"/>
    <dgm:cxn modelId="{4D94014C-8BF6-413B-B481-789EFCA5730D}" type="presOf" srcId="{C99F3986-9DB6-4D5D-8B70-70CB643C1C6C}" destId="{F4798D70-CD49-4617-93B5-4B09EE060E7C}" srcOrd="0" destOrd="3" presId="urn:microsoft.com/office/officeart/2005/8/layout/hList1"/>
    <dgm:cxn modelId="{C6886074-8C83-41C5-BA3D-ED9489144F6E}" srcId="{6DAAC550-3D1E-407C-9FB9-2E6EAFBDDC51}" destId="{5A5970E4-647B-4D97-BC26-28569EAA9D2F}" srcOrd="1" destOrd="0" parTransId="{B9699F20-1083-4ABC-8EE5-51F259A09CAA}" sibTransId="{83D9458A-F090-43BF-9D6E-31D433A49741}"/>
    <dgm:cxn modelId="{80051259-C130-4E82-AF9F-82A7DF8CE731}" srcId="{733ACE89-35E2-4C01-AEC2-4AF36D2773D0}" destId="{01184CDE-6163-4438-A092-302B63A510F3}" srcOrd="0" destOrd="0" parTransId="{09234DE1-729F-4C1C-B891-F7004723DE85}" sibTransId="{390B3F10-9DBF-4F79-A5EE-AB0D425C2A3E}"/>
    <dgm:cxn modelId="{4BF5337C-5FA3-49CE-838D-960A24B3F064}" srcId="{733ACE89-35E2-4C01-AEC2-4AF36D2773D0}" destId="{4F7FDCDE-D187-49F8-9788-A8012E4CF4BB}" srcOrd="2" destOrd="0" parTransId="{E0C69C78-FE9A-412C-8EFB-6D6CC50BDB67}" sibTransId="{256ECBC9-0E4E-4EE3-9076-F89EF38DCF70}"/>
    <dgm:cxn modelId="{170B107E-2D24-4971-BA68-8FB9ECD152E1}" type="presOf" srcId="{49433186-7BAA-4DFE-A414-044B0C5B7E4A}" destId="{F4798D70-CD49-4617-93B5-4B09EE060E7C}" srcOrd="0" destOrd="1" presId="urn:microsoft.com/office/officeart/2005/8/layout/hList1"/>
    <dgm:cxn modelId="{B9DB6E84-301F-4D7D-A1AB-20D10CC76386}" srcId="{733ACE89-35E2-4C01-AEC2-4AF36D2773D0}" destId="{C99F3986-9DB6-4D5D-8B70-70CB643C1C6C}" srcOrd="3" destOrd="0" parTransId="{4F22CD76-3EA9-48B0-A625-0C8E8D283F56}" sibTransId="{D76AA4C4-B55C-4EB8-A880-B66FFF58AF96}"/>
    <dgm:cxn modelId="{57DC6790-1BFF-4615-81FF-F911BCDF4816}" type="presOf" srcId="{733ACE89-35E2-4C01-AEC2-4AF36D2773D0}" destId="{04A296EB-99CB-4EAB-8C8B-847B75D8A030}" srcOrd="0" destOrd="0" presId="urn:microsoft.com/office/officeart/2005/8/layout/hList1"/>
    <dgm:cxn modelId="{AF19DB9A-2536-4438-8114-87B5A0E1BF7C}" type="presOf" srcId="{3B6937A5-37BA-4A42-BB58-86478A994A20}" destId="{845973A8-53E1-4B3D-A4FE-D433BF4203EF}" srcOrd="0" destOrd="2" presId="urn:microsoft.com/office/officeart/2005/8/layout/hList1"/>
    <dgm:cxn modelId="{1D7357B4-1512-48F6-9196-2D7C54001FFF}" srcId="{CA69764B-1436-44AE-8BFC-4B41D6D0D432}" destId="{733ACE89-35E2-4C01-AEC2-4AF36D2773D0}" srcOrd="1" destOrd="0" parTransId="{69902026-DB9A-4D75-94DB-5BAF81CF2778}" sibTransId="{BE51397E-E340-4CFE-A85D-06957A3153C9}"/>
    <dgm:cxn modelId="{60F9F4BF-03A5-4129-A2DC-B806E42CA834}" srcId="{733ACE89-35E2-4C01-AEC2-4AF36D2773D0}" destId="{49433186-7BAA-4DFE-A414-044B0C5B7E4A}" srcOrd="1" destOrd="0" parTransId="{52F9527A-2113-41BE-97D9-28AE80C0C0EB}" sibTransId="{6630DBE0-D2C9-43B7-8406-2062AA81CF6C}"/>
    <dgm:cxn modelId="{14E9ADCE-733D-41EF-B231-95457EA7B997}" type="presOf" srcId="{01184CDE-6163-4438-A092-302B63A510F3}" destId="{F4798D70-CD49-4617-93B5-4B09EE060E7C}" srcOrd="0" destOrd="0" presId="urn:microsoft.com/office/officeart/2005/8/layout/hList1"/>
    <dgm:cxn modelId="{AE71A2D0-5F03-47AB-83FF-77989407D7AE}" srcId="{CA69764B-1436-44AE-8BFC-4B41D6D0D432}" destId="{6DAAC550-3D1E-407C-9FB9-2E6EAFBDDC51}" srcOrd="0" destOrd="0" parTransId="{1EEE5702-D976-455A-95B8-8F3577DB5CBA}" sibTransId="{DD3E6857-CA70-45F2-B3EE-DE65EEC598AB}"/>
    <dgm:cxn modelId="{CB5B11DB-B72D-4A5A-8AC1-99FE86827A50}" type="presOf" srcId="{ADED6D8A-3EF9-4EA8-ADCD-4E2840EDA2CF}" destId="{845973A8-53E1-4B3D-A4FE-D433BF4203EF}" srcOrd="0" destOrd="0" presId="urn:microsoft.com/office/officeart/2005/8/layout/hList1"/>
    <dgm:cxn modelId="{43EF8ADB-5493-4A6B-B7DB-2F291864DBF5}" srcId="{6DAAC550-3D1E-407C-9FB9-2E6EAFBDDC51}" destId="{3B6937A5-37BA-4A42-BB58-86478A994A20}" srcOrd="2" destOrd="0" parTransId="{D9103CE2-D431-45D5-B458-2824C61BDC8C}" sibTransId="{08787A83-5797-46D6-BE0A-1DB0CE468F55}"/>
    <dgm:cxn modelId="{DC8DB0E3-5251-4256-A8DC-ABE6E5757DEF}" type="presOf" srcId="{5A5970E4-647B-4D97-BC26-28569EAA9D2F}" destId="{845973A8-53E1-4B3D-A4FE-D433BF4203EF}" srcOrd="0" destOrd="1" presId="urn:microsoft.com/office/officeart/2005/8/layout/hList1"/>
    <dgm:cxn modelId="{1624E7E9-A30F-4FCA-9911-A7C0C403D5F9}" type="presOf" srcId="{6DAAC550-3D1E-407C-9FB9-2E6EAFBDDC51}" destId="{F967A0E3-5427-4F0C-89BA-52F05F2BDC48}" srcOrd="0" destOrd="0" presId="urn:microsoft.com/office/officeart/2005/8/layout/hList1"/>
    <dgm:cxn modelId="{BFFD9BFA-4577-489E-B8FD-BB56289E0617}" srcId="{6DAAC550-3D1E-407C-9FB9-2E6EAFBDDC51}" destId="{ADED6D8A-3EF9-4EA8-ADCD-4E2840EDA2CF}" srcOrd="0" destOrd="0" parTransId="{AE484C22-7286-45EC-865A-7C506664CF24}" sibTransId="{9E139A6A-FE71-44B9-916C-E34513F0C19B}"/>
    <dgm:cxn modelId="{F4F6360C-9BEF-4B9C-8CE9-CC81D580D4CD}" type="presParOf" srcId="{57A9984C-D016-49BF-8763-2DDC17E7EFC6}" destId="{4D249D3A-4E54-4222-A1AB-5658AD009E34}" srcOrd="0" destOrd="0" presId="urn:microsoft.com/office/officeart/2005/8/layout/hList1"/>
    <dgm:cxn modelId="{95E54F95-42CA-42BE-9297-1F103A1C07E4}" type="presParOf" srcId="{4D249D3A-4E54-4222-A1AB-5658AD009E34}" destId="{F967A0E3-5427-4F0C-89BA-52F05F2BDC48}" srcOrd="0" destOrd="0" presId="urn:microsoft.com/office/officeart/2005/8/layout/hList1"/>
    <dgm:cxn modelId="{8CD60C88-DB5E-4616-8162-2C3861E2DE5B}" type="presParOf" srcId="{4D249D3A-4E54-4222-A1AB-5658AD009E34}" destId="{845973A8-53E1-4B3D-A4FE-D433BF4203EF}" srcOrd="1" destOrd="0" presId="urn:microsoft.com/office/officeart/2005/8/layout/hList1"/>
    <dgm:cxn modelId="{4032959F-1EA3-41FE-A799-B55429CF76B6}" type="presParOf" srcId="{57A9984C-D016-49BF-8763-2DDC17E7EFC6}" destId="{4F0AA3E7-2A81-4BB9-A19F-B65D4D0FD823}" srcOrd="1" destOrd="0" presId="urn:microsoft.com/office/officeart/2005/8/layout/hList1"/>
    <dgm:cxn modelId="{FB1D1AF5-CDD9-44E2-B7EA-89ED9A58B176}" type="presParOf" srcId="{57A9984C-D016-49BF-8763-2DDC17E7EFC6}" destId="{9FB433A6-6176-4EF9-9638-88C1894CA430}" srcOrd="2" destOrd="0" presId="urn:microsoft.com/office/officeart/2005/8/layout/hList1"/>
    <dgm:cxn modelId="{FEE3F68C-1C05-47BF-9034-09DA75F4E739}" type="presParOf" srcId="{9FB433A6-6176-4EF9-9638-88C1894CA430}" destId="{04A296EB-99CB-4EAB-8C8B-847B75D8A030}" srcOrd="0" destOrd="0" presId="urn:microsoft.com/office/officeart/2005/8/layout/hList1"/>
    <dgm:cxn modelId="{43765B92-ECDB-41BC-9F21-15A9EBB1F8AA}" type="presParOf" srcId="{9FB433A6-6176-4EF9-9638-88C1894CA430}" destId="{F4798D70-CD49-4617-93B5-4B09EE060E7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69764B-1436-44AE-8BFC-4B41D6D0D43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AAC550-3D1E-407C-9FB9-2E6EAFBDDC51}">
      <dgm:prSet phldrT="[Текст]" custT="1"/>
      <dgm:spPr>
        <a:solidFill>
          <a:srgbClr val="00B050"/>
        </a:solidFill>
      </dgm:spPr>
      <dgm:t>
        <a:bodyPr/>
        <a:lstStyle/>
        <a:p>
          <a:pPr>
            <a:buNone/>
          </a:pPr>
          <a:r>
            <a:rPr lang="ru-RU" sz="3200" b="0" dirty="0">
              <a:latin typeface="Arial" panose="020B0604020202020204" pitchFamily="34" charset="0"/>
              <a:cs typeface="Arial" panose="020B0604020202020204" pitchFamily="34" charset="0"/>
            </a:rPr>
            <a:t>Цель деятельности педагогического отряда: </a:t>
          </a:r>
          <a:endParaRPr lang="ru-RU" sz="3200" b="0" dirty="0"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1EEE5702-D976-455A-95B8-8F3577DB5CBA}" type="parTrans" cxnId="{AE71A2D0-5F03-47AB-83FF-77989407D7AE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D3E6857-CA70-45F2-B3EE-DE65EEC598AB}" type="sibTrans" cxnId="{AE71A2D0-5F03-47AB-83FF-77989407D7AE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DED6D8A-3EF9-4EA8-ADCD-4E2840EDA2CF}">
      <dgm:prSet phldrT="[Текст]" custT="1"/>
      <dgm:spPr>
        <a:noFill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FontTx/>
            <a:buNone/>
          </a:pPr>
          <a:r>
            <a:rPr lang="ru-RU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Развитие профессиональных компетенций обучающихся, социальных навыков,  подготовка к профессиональной деятельности посредством активного участия обучающихся в жизни школы</a:t>
          </a:r>
          <a:r>
            <a:rPr lang="ru-RU" sz="2400" b="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                                </a:t>
          </a:r>
        </a:p>
      </dgm:t>
    </dgm:pt>
    <dgm:pt modelId="{AE484C22-7286-45EC-865A-7C506664CF24}" type="parTrans" cxnId="{BFFD9BFA-4577-489E-B8FD-BB56289E0617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E139A6A-FE71-44B9-916C-E34513F0C19B}" type="sibTrans" cxnId="{BFFD9BFA-4577-489E-B8FD-BB56289E0617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1184CDE-6163-4438-A092-302B63A510F3}">
      <dgm:prSet phldrT="[Текст]" custT="1"/>
      <dgm:spPr>
        <a:noFill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None/>
          </a:pPr>
          <a:r>
            <a:rPr lang="ru-RU" sz="2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Создание условий для творческой самореализации участников. </a:t>
          </a:r>
          <a:endParaRPr lang="ru-RU" sz="2000" b="0" dirty="0">
            <a:solidFill>
              <a:schemeClr val="tx1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09234DE1-729F-4C1C-B891-F7004723DE85}" type="parTrans" cxnId="{80051259-C130-4E82-AF9F-82A7DF8CE731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90B3F10-9DBF-4F79-A5EE-AB0D425C2A3E}" type="sibTrans" cxnId="{80051259-C130-4E82-AF9F-82A7DF8CE731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33ACE89-35E2-4C01-AEC2-4AF36D2773D0}">
      <dgm:prSet phldrT="[Текст]" custT="1"/>
      <dgm:spPr>
        <a:solidFill>
          <a:srgbClr val="00B050"/>
        </a:solidFill>
      </dgm:spPr>
      <dgm:t>
        <a:bodyPr/>
        <a:lstStyle/>
        <a:p>
          <a:pPr algn="ctr">
            <a:buNone/>
          </a:pPr>
          <a:r>
            <a:rPr lang="ru-RU" sz="3200" b="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Задачи:</a:t>
          </a:r>
        </a:p>
      </dgm:t>
    </dgm:pt>
    <dgm:pt modelId="{BE51397E-E340-4CFE-A85D-06957A3153C9}" type="sibTrans" cxnId="{1D7357B4-1512-48F6-9196-2D7C54001FFF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902026-DB9A-4D75-94DB-5BAF81CF2778}" type="parTrans" cxnId="{1D7357B4-1512-48F6-9196-2D7C54001FFF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B6937A5-37BA-4A42-BB58-86478A994A20}">
      <dgm:prSet phldrT="[Текст]" custT="1"/>
      <dgm:spPr>
        <a:noFill/>
      </dgm:spPr>
      <dgm:t>
        <a:bodyPr/>
        <a:lstStyle/>
        <a:p>
          <a:pPr marL="0" indent="0" algn="l">
            <a:lnSpc>
              <a:spcPct val="100000"/>
            </a:lnSpc>
            <a:spcAft>
              <a:spcPts val="0"/>
            </a:spcAft>
            <a:buFontTx/>
            <a:buNone/>
          </a:pPr>
          <a:endParaRPr lang="ru-RU" sz="1400" b="0" dirty="0">
            <a:solidFill>
              <a:schemeClr val="tx1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D9103CE2-D431-45D5-B458-2824C61BDC8C}" type="parTrans" cxnId="{43EF8ADB-5493-4A6B-B7DB-2F291864DBF5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8787A83-5797-46D6-BE0A-1DB0CE468F55}" type="sibTrans" cxnId="{43EF8ADB-5493-4A6B-B7DB-2F291864DBF5}">
      <dgm:prSet/>
      <dgm:spPr/>
      <dgm:t>
        <a:bodyPr/>
        <a:lstStyle/>
        <a:p>
          <a:endParaRPr lang="ru-RU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A5970E4-647B-4D97-BC26-28569EAA9D2F}">
      <dgm:prSet phldrT="[Текст]" custT="1"/>
      <dgm:spPr>
        <a:noFill/>
      </dgm:spPr>
      <dgm:t>
        <a:bodyPr/>
        <a:lstStyle/>
        <a:p>
          <a:pPr marL="0" indent="0" algn="ctr">
            <a:lnSpc>
              <a:spcPct val="100000"/>
            </a:lnSpc>
            <a:spcAft>
              <a:spcPts val="600"/>
            </a:spcAft>
            <a:buFontTx/>
            <a:buNone/>
          </a:pPr>
          <a:endParaRPr lang="ru-RU" sz="1400" b="0" dirty="0">
            <a:solidFill>
              <a:schemeClr val="tx1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B9699F20-1083-4ABC-8EE5-51F259A09CAA}" type="parTrans" cxnId="{C6886074-8C83-41C5-BA3D-ED9489144F6E}">
      <dgm:prSet/>
      <dgm:spPr/>
      <dgm:t>
        <a:bodyPr/>
        <a:lstStyle/>
        <a:p>
          <a:endParaRPr lang="ru-RU"/>
        </a:p>
      </dgm:t>
    </dgm:pt>
    <dgm:pt modelId="{83D9458A-F090-43BF-9D6E-31D433A49741}" type="sibTrans" cxnId="{C6886074-8C83-41C5-BA3D-ED9489144F6E}">
      <dgm:prSet/>
      <dgm:spPr/>
      <dgm:t>
        <a:bodyPr/>
        <a:lstStyle/>
        <a:p>
          <a:endParaRPr lang="ru-RU"/>
        </a:p>
      </dgm:t>
    </dgm:pt>
    <dgm:pt modelId="{C99F3986-9DB6-4D5D-8B70-70CB643C1C6C}">
      <dgm:prSet phldrT="[Текст]" custT="1"/>
      <dgm:spPr>
        <a:noFill/>
      </dgm:spPr>
      <dgm:t>
        <a:bodyPr/>
        <a:lstStyle/>
        <a:p>
          <a:pPr marL="0" indent="0" algn="l">
            <a:lnSpc>
              <a:spcPct val="100000"/>
            </a:lnSpc>
            <a:spcAft>
              <a:spcPts val="600"/>
            </a:spcAft>
            <a:buNone/>
          </a:pPr>
          <a:endParaRPr lang="ru-RU" sz="1600" b="0" dirty="0">
            <a:solidFill>
              <a:schemeClr val="tx1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4F22CD76-3EA9-48B0-A625-0C8E8D283F56}" type="parTrans" cxnId="{B9DB6E84-301F-4D7D-A1AB-20D10CC76386}">
      <dgm:prSet/>
      <dgm:spPr/>
      <dgm:t>
        <a:bodyPr/>
        <a:lstStyle/>
        <a:p>
          <a:endParaRPr lang="ru-RU"/>
        </a:p>
      </dgm:t>
    </dgm:pt>
    <dgm:pt modelId="{D76AA4C4-B55C-4EB8-A880-B66FFF58AF96}" type="sibTrans" cxnId="{B9DB6E84-301F-4D7D-A1AB-20D10CC76386}">
      <dgm:prSet/>
      <dgm:spPr/>
      <dgm:t>
        <a:bodyPr/>
        <a:lstStyle/>
        <a:p>
          <a:endParaRPr lang="ru-RU"/>
        </a:p>
      </dgm:t>
    </dgm:pt>
    <dgm:pt modelId="{7859B0EB-B3E0-4EE3-BAC4-BB9AC7172D44}">
      <dgm:prSet custT="1"/>
      <dgm:spPr/>
      <dgm:t>
        <a:bodyPr/>
        <a:lstStyle/>
        <a:p>
          <a:pPr algn="l"/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Способствовать повышению мотивации участия в проекте.</a:t>
          </a:r>
        </a:p>
      </dgm:t>
    </dgm:pt>
    <dgm:pt modelId="{AFDB9F61-873D-4879-8712-5889A4BB3FC7}" type="parTrans" cxnId="{FFC15409-7D49-4A48-BB74-CC4B942F7C63}">
      <dgm:prSet/>
      <dgm:spPr/>
      <dgm:t>
        <a:bodyPr/>
        <a:lstStyle/>
        <a:p>
          <a:endParaRPr lang="ru-RU"/>
        </a:p>
      </dgm:t>
    </dgm:pt>
    <dgm:pt modelId="{29BD9263-91FE-4761-ADFE-FEBD9B8E1C13}" type="sibTrans" cxnId="{FFC15409-7D49-4A48-BB74-CC4B942F7C63}">
      <dgm:prSet/>
      <dgm:spPr/>
      <dgm:t>
        <a:bodyPr/>
        <a:lstStyle/>
        <a:p>
          <a:endParaRPr lang="ru-RU"/>
        </a:p>
      </dgm:t>
    </dgm:pt>
    <dgm:pt modelId="{F8F5C6F6-0E46-4BB4-BE3E-65B35901D353}">
      <dgm:prSet custT="1"/>
      <dgm:spPr/>
      <dgm:t>
        <a:bodyPr/>
        <a:lstStyle/>
        <a:p>
          <a:pPr algn="l"/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Формирование у обучающихся навыков самостоятельного, осознанного принятия решений в вопросе выбора профессии. </a:t>
          </a:r>
        </a:p>
      </dgm:t>
    </dgm:pt>
    <dgm:pt modelId="{9274F132-A3F7-4E49-9AA8-F4F5F7F8DF5A}" type="parTrans" cxnId="{BB9638EB-0E60-49CD-9CC5-EB333062C2FB}">
      <dgm:prSet/>
      <dgm:spPr/>
      <dgm:t>
        <a:bodyPr/>
        <a:lstStyle/>
        <a:p>
          <a:endParaRPr lang="ru-RU"/>
        </a:p>
      </dgm:t>
    </dgm:pt>
    <dgm:pt modelId="{32AB415A-730B-49F8-AF70-9D59241E615A}" type="sibTrans" cxnId="{BB9638EB-0E60-49CD-9CC5-EB333062C2FB}">
      <dgm:prSet/>
      <dgm:spPr/>
      <dgm:t>
        <a:bodyPr/>
        <a:lstStyle/>
        <a:p>
          <a:endParaRPr lang="ru-RU"/>
        </a:p>
      </dgm:t>
    </dgm:pt>
    <dgm:pt modelId="{7B5BE212-CF41-4498-97F6-1B6136F2A9AB}">
      <dgm:prSet custT="1"/>
      <dgm:spPr/>
      <dgm:t>
        <a:bodyPr/>
        <a:lstStyle/>
        <a:p>
          <a:pPr algn="l"/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Развивать </a:t>
          </a:r>
          <a:r>
            <a: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Soft skills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(гибкие компетенции обучающихся).</a:t>
          </a:r>
        </a:p>
      </dgm:t>
    </dgm:pt>
    <dgm:pt modelId="{05653904-CEB4-42B4-8E66-8581A48A2602}" type="parTrans" cxnId="{839D2A65-0B26-425D-BB31-1F33286BAC96}">
      <dgm:prSet/>
      <dgm:spPr/>
      <dgm:t>
        <a:bodyPr/>
        <a:lstStyle/>
        <a:p>
          <a:endParaRPr lang="ru-RU"/>
        </a:p>
      </dgm:t>
    </dgm:pt>
    <dgm:pt modelId="{EF3C5FD4-7511-4E39-97E4-6A79F3B91BF2}" type="sibTrans" cxnId="{839D2A65-0B26-425D-BB31-1F33286BAC96}">
      <dgm:prSet/>
      <dgm:spPr/>
      <dgm:t>
        <a:bodyPr/>
        <a:lstStyle/>
        <a:p>
          <a:endParaRPr lang="ru-RU"/>
        </a:p>
      </dgm:t>
    </dgm:pt>
    <dgm:pt modelId="{57A9984C-D016-49BF-8763-2DDC17E7EFC6}" type="pres">
      <dgm:prSet presAssocID="{CA69764B-1436-44AE-8BFC-4B41D6D0D432}" presName="Name0" presStyleCnt="0">
        <dgm:presLayoutVars>
          <dgm:dir/>
          <dgm:animLvl val="lvl"/>
          <dgm:resizeHandles val="exact"/>
        </dgm:presLayoutVars>
      </dgm:prSet>
      <dgm:spPr/>
    </dgm:pt>
    <dgm:pt modelId="{4D249D3A-4E54-4222-A1AB-5658AD009E34}" type="pres">
      <dgm:prSet presAssocID="{6DAAC550-3D1E-407C-9FB9-2E6EAFBDDC51}" presName="composite" presStyleCnt="0"/>
      <dgm:spPr/>
    </dgm:pt>
    <dgm:pt modelId="{F967A0E3-5427-4F0C-89BA-52F05F2BDC48}" type="pres">
      <dgm:prSet presAssocID="{6DAAC550-3D1E-407C-9FB9-2E6EAFBDDC5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845973A8-53E1-4B3D-A4FE-D433BF4203EF}" type="pres">
      <dgm:prSet presAssocID="{6DAAC550-3D1E-407C-9FB9-2E6EAFBDDC51}" presName="desTx" presStyleLbl="alignAccFollowNode1" presStyleIdx="0" presStyleCnt="2">
        <dgm:presLayoutVars>
          <dgm:bulletEnabled val="1"/>
        </dgm:presLayoutVars>
      </dgm:prSet>
      <dgm:spPr/>
    </dgm:pt>
    <dgm:pt modelId="{4F0AA3E7-2A81-4BB9-A19F-B65D4D0FD823}" type="pres">
      <dgm:prSet presAssocID="{DD3E6857-CA70-45F2-B3EE-DE65EEC598AB}" presName="space" presStyleCnt="0"/>
      <dgm:spPr/>
    </dgm:pt>
    <dgm:pt modelId="{9FB433A6-6176-4EF9-9638-88C1894CA430}" type="pres">
      <dgm:prSet presAssocID="{733ACE89-35E2-4C01-AEC2-4AF36D2773D0}" presName="composite" presStyleCnt="0"/>
      <dgm:spPr/>
    </dgm:pt>
    <dgm:pt modelId="{04A296EB-99CB-4EAB-8C8B-847B75D8A030}" type="pres">
      <dgm:prSet presAssocID="{733ACE89-35E2-4C01-AEC2-4AF36D2773D0}" presName="parTx" presStyleLbl="alignNode1" presStyleIdx="1" presStyleCnt="2" custLinFactNeighborX="-679" custLinFactNeighborY="-1095">
        <dgm:presLayoutVars>
          <dgm:chMax val="0"/>
          <dgm:chPref val="0"/>
          <dgm:bulletEnabled val="1"/>
        </dgm:presLayoutVars>
      </dgm:prSet>
      <dgm:spPr/>
    </dgm:pt>
    <dgm:pt modelId="{F4798D70-CD49-4617-93B5-4B09EE060E7C}" type="pres">
      <dgm:prSet presAssocID="{733ACE89-35E2-4C01-AEC2-4AF36D2773D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FC15409-7D49-4A48-BB74-CC4B942F7C63}" srcId="{733ACE89-35E2-4C01-AEC2-4AF36D2773D0}" destId="{7859B0EB-B3E0-4EE3-BAC4-BB9AC7172D44}" srcOrd="1" destOrd="0" parTransId="{AFDB9F61-873D-4879-8712-5889A4BB3FC7}" sibTransId="{29BD9263-91FE-4761-ADFE-FEBD9B8E1C13}"/>
    <dgm:cxn modelId="{B106D21D-A87D-4544-85A3-99B0D4ACC671}" type="presOf" srcId="{7859B0EB-B3E0-4EE3-BAC4-BB9AC7172D44}" destId="{F4798D70-CD49-4617-93B5-4B09EE060E7C}" srcOrd="0" destOrd="1" presId="urn:microsoft.com/office/officeart/2005/8/layout/hList1"/>
    <dgm:cxn modelId="{616EA828-E30D-4773-984D-32588001CD51}" type="presOf" srcId="{01184CDE-6163-4438-A092-302B63A510F3}" destId="{F4798D70-CD49-4617-93B5-4B09EE060E7C}" srcOrd="0" destOrd="0" presId="urn:microsoft.com/office/officeart/2005/8/layout/hList1"/>
    <dgm:cxn modelId="{0FA0DB32-5BEF-4B07-925C-939098DD9E42}" type="presOf" srcId="{5A5970E4-647B-4D97-BC26-28569EAA9D2F}" destId="{845973A8-53E1-4B3D-A4FE-D433BF4203EF}" srcOrd="0" destOrd="1" presId="urn:microsoft.com/office/officeart/2005/8/layout/hList1"/>
    <dgm:cxn modelId="{839D2A65-0B26-425D-BB31-1F33286BAC96}" srcId="{733ACE89-35E2-4C01-AEC2-4AF36D2773D0}" destId="{7B5BE212-CF41-4498-97F6-1B6136F2A9AB}" srcOrd="3" destOrd="0" parTransId="{05653904-CEB4-42B4-8E66-8581A48A2602}" sibTransId="{EF3C5FD4-7511-4E39-97E4-6A79F3B91BF2}"/>
    <dgm:cxn modelId="{7808FE49-52C3-44D4-A920-5FBF7A1C8251}" type="presOf" srcId="{6DAAC550-3D1E-407C-9FB9-2E6EAFBDDC51}" destId="{F967A0E3-5427-4F0C-89BA-52F05F2BDC48}" srcOrd="0" destOrd="0" presId="urn:microsoft.com/office/officeart/2005/8/layout/hList1"/>
    <dgm:cxn modelId="{ECE2666F-28A0-43AB-BBE2-09B972E139B4}" type="presOf" srcId="{C99F3986-9DB6-4D5D-8B70-70CB643C1C6C}" destId="{F4798D70-CD49-4617-93B5-4B09EE060E7C}" srcOrd="0" destOrd="4" presId="urn:microsoft.com/office/officeart/2005/8/layout/hList1"/>
    <dgm:cxn modelId="{C6886074-8C83-41C5-BA3D-ED9489144F6E}" srcId="{6DAAC550-3D1E-407C-9FB9-2E6EAFBDDC51}" destId="{5A5970E4-647B-4D97-BC26-28569EAA9D2F}" srcOrd="1" destOrd="0" parTransId="{B9699F20-1083-4ABC-8EE5-51F259A09CAA}" sibTransId="{83D9458A-F090-43BF-9D6E-31D433A49741}"/>
    <dgm:cxn modelId="{8975B276-F7E8-4B06-A746-4D2B15225F5A}" type="presOf" srcId="{7B5BE212-CF41-4498-97F6-1B6136F2A9AB}" destId="{F4798D70-CD49-4617-93B5-4B09EE060E7C}" srcOrd="0" destOrd="3" presId="urn:microsoft.com/office/officeart/2005/8/layout/hList1"/>
    <dgm:cxn modelId="{80051259-C130-4E82-AF9F-82A7DF8CE731}" srcId="{733ACE89-35E2-4C01-AEC2-4AF36D2773D0}" destId="{01184CDE-6163-4438-A092-302B63A510F3}" srcOrd="0" destOrd="0" parTransId="{09234DE1-729F-4C1C-B891-F7004723DE85}" sibTransId="{390B3F10-9DBF-4F79-A5EE-AB0D425C2A3E}"/>
    <dgm:cxn modelId="{B9DB6E84-301F-4D7D-A1AB-20D10CC76386}" srcId="{733ACE89-35E2-4C01-AEC2-4AF36D2773D0}" destId="{C99F3986-9DB6-4D5D-8B70-70CB643C1C6C}" srcOrd="4" destOrd="0" parTransId="{4F22CD76-3EA9-48B0-A625-0C8E8D283F56}" sibTransId="{D76AA4C4-B55C-4EB8-A880-B66FFF58AF96}"/>
    <dgm:cxn modelId="{9572BE85-4250-462E-84EC-B5A863BBE02A}" type="presOf" srcId="{F8F5C6F6-0E46-4BB4-BE3E-65B35901D353}" destId="{F4798D70-CD49-4617-93B5-4B09EE060E7C}" srcOrd="0" destOrd="2" presId="urn:microsoft.com/office/officeart/2005/8/layout/hList1"/>
    <dgm:cxn modelId="{14132095-7562-44AA-BE82-A990D210A519}" type="presOf" srcId="{CA69764B-1436-44AE-8BFC-4B41D6D0D432}" destId="{57A9984C-D016-49BF-8763-2DDC17E7EFC6}" srcOrd="0" destOrd="0" presId="urn:microsoft.com/office/officeart/2005/8/layout/hList1"/>
    <dgm:cxn modelId="{1D7357B4-1512-48F6-9196-2D7C54001FFF}" srcId="{CA69764B-1436-44AE-8BFC-4B41D6D0D432}" destId="{733ACE89-35E2-4C01-AEC2-4AF36D2773D0}" srcOrd="1" destOrd="0" parTransId="{69902026-DB9A-4D75-94DB-5BAF81CF2778}" sibTransId="{BE51397E-E340-4CFE-A85D-06957A3153C9}"/>
    <dgm:cxn modelId="{AE71A2D0-5F03-47AB-83FF-77989407D7AE}" srcId="{CA69764B-1436-44AE-8BFC-4B41D6D0D432}" destId="{6DAAC550-3D1E-407C-9FB9-2E6EAFBDDC51}" srcOrd="0" destOrd="0" parTransId="{1EEE5702-D976-455A-95B8-8F3577DB5CBA}" sibTransId="{DD3E6857-CA70-45F2-B3EE-DE65EEC598AB}"/>
    <dgm:cxn modelId="{43EF8ADB-5493-4A6B-B7DB-2F291864DBF5}" srcId="{6DAAC550-3D1E-407C-9FB9-2E6EAFBDDC51}" destId="{3B6937A5-37BA-4A42-BB58-86478A994A20}" srcOrd="2" destOrd="0" parTransId="{D9103CE2-D431-45D5-B458-2824C61BDC8C}" sibTransId="{08787A83-5797-46D6-BE0A-1DB0CE468F55}"/>
    <dgm:cxn modelId="{E431E8E6-F438-4B1A-91FC-9EC70558A4C0}" type="presOf" srcId="{3B6937A5-37BA-4A42-BB58-86478A994A20}" destId="{845973A8-53E1-4B3D-A4FE-D433BF4203EF}" srcOrd="0" destOrd="2" presId="urn:microsoft.com/office/officeart/2005/8/layout/hList1"/>
    <dgm:cxn modelId="{BB9638EB-0E60-49CD-9CC5-EB333062C2FB}" srcId="{733ACE89-35E2-4C01-AEC2-4AF36D2773D0}" destId="{F8F5C6F6-0E46-4BB4-BE3E-65B35901D353}" srcOrd="2" destOrd="0" parTransId="{9274F132-A3F7-4E49-9AA8-F4F5F7F8DF5A}" sibTransId="{32AB415A-730B-49F8-AF70-9D59241E615A}"/>
    <dgm:cxn modelId="{BFFD9BFA-4577-489E-B8FD-BB56289E0617}" srcId="{6DAAC550-3D1E-407C-9FB9-2E6EAFBDDC51}" destId="{ADED6D8A-3EF9-4EA8-ADCD-4E2840EDA2CF}" srcOrd="0" destOrd="0" parTransId="{AE484C22-7286-45EC-865A-7C506664CF24}" sibTransId="{9E139A6A-FE71-44B9-916C-E34513F0C19B}"/>
    <dgm:cxn modelId="{05C43AFE-2168-4F39-9C23-9323DD8EA659}" type="presOf" srcId="{733ACE89-35E2-4C01-AEC2-4AF36D2773D0}" destId="{04A296EB-99CB-4EAB-8C8B-847B75D8A030}" srcOrd="0" destOrd="0" presId="urn:microsoft.com/office/officeart/2005/8/layout/hList1"/>
    <dgm:cxn modelId="{54EFBFFE-F4C1-46F4-86B2-0A5C14298FAF}" type="presOf" srcId="{ADED6D8A-3EF9-4EA8-ADCD-4E2840EDA2CF}" destId="{845973A8-53E1-4B3D-A4FE-D433BF4203EF}" srcOrd="0" destOrd="0" presId="urn:microsoft.com/office/officeart/2005/8/layout/hList1"/>
    <dgm:cxn modelId="{E6D0652A-CEC5-4EBF-AECB-A2BE23D4F2C3}" type="presParOf" srcId="{57A9984C-D016-49BF-8763-2DDC17E7EFC6}" destId="{4D249D3A-4E54-4222-A1AB-5658AD009E34}" srcOrd="0" destOrd="0" presId="urn:microsoft.com/office/officeart/2005/8/layout/hList1"/>
    <dgm:cxn modelId="{FD63AF55-44E0-44D8-9242-6AEBB98A4E63}" type="presParOf" srcId="{4D249D3A-4E54-4222-A1AB-5658AD009E34}" destId="{F967A0E3-5427-4F0C-89BA-52F05F2BDC48}" srcOrd="0" destOrd="0" presId="urn:microsoft.com/office/officeart/2005/8/layout/hList1"/>
    <dgm:cxn modelId="{BF861C33-5691-49BF-B624-D5C0C14238EE}" type="presParOf" srcId="{4D249D3A-4E54-4222-A1AB-5658AD009E34}" destId="{845973A8-53E1-4B3D-A4FE-D433BF4203EF}" srcOrd="1" destOrd="0" presId="urn:microsoft.com/office/officeart/2005/8/layout/hList1"/>
    <dgm:cxn modelId="{49602460-4F94-4CE3-9361-29180BB91EB9}" type="presParOf" srcId="{57A9984C-D016-49BF-8763-2DDC17E7EFC6}" destId="{4F0AA3E7-2A81-4BB9-A19F-B65D4D0FD823}" srcOrd="1" destOrd="0" presId="urn:microsoft.com/office/officeart/2005/8/layout/hList1"/>
    <dgm:cxn modelId="{BBF55D24-7C50-42F5-BC2A-E94094FF57A1}" type="presParOf" srcId="{57A9984C-D016-49BF-8763-2DDC17E7EFC6}" destId="{9FB433A6-6176-4EF9-9638-88C1894CA430}" srcOrd="2" destOrd="0" presId="urn:microsoft.com/office/officeart/2005/8/layout/hList1"/>
    <dgm:cxn modelId="{82C629FC-3314-4D13-B545-B50EA1B05276}" type="presParOf" srcId="{9FB433A6-6176-4EF9-9638-88C1894CA430}" destId="{04A296EB-99CB-4EAB-8C8B-847B75D8A030}" srcOrd="0" destOrd="0" presId="urn:microsoft.com/office/officeart/2005/8/layout/hList1"/>
    <dgm:cxn modelId="{77E710B0-25FD-465C-ABD3-D0077FC28A44}" type="presParOf" srcId="{9FB433A6-6176-4EF9-9638-88C1894CA430}" destId="{F4798D70-CD49-4617-93B5-4B09EE060E7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7A0E3-5427-4F0C-89BA-52F05F2BDC48}">
      <dsp:nvSpPr>
        <dsp:cNvPr id="0" name=""/>
        <dsp:cNvSpPr/>
      </dsp:nvSpPr>
      <dsp:spPr>
        <a:xfrm>
          <a:off x="0" y="12188"/>
          <a:ext cx="11525440" cy="1908136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Arial" panose="020B0604020202020204" pitchFamily="34" charset="0"/>
              <a:cs typeface="Arial" panose="020B0604020202020204" pitchFamily="34" charset="0"/>
            </a:rPr>
            <a:t>«Модель организации </a:t>
          </a:r>
          <a:endParaRPr lang="ru-RU" sz="3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Arial" panose="020B0604020202020204" pitchFamily="34" charset="0"/>
              <a:cs typeface="Arial" panose="020B0604020202020204" pitchFamily="34" charset="0"/>
            </a:rPr>
            <a:t>профориентационной деятельности как навигатор </a:t>
          </a:r>
          <a:endParaRPr lang="ru-RU" sz="3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Arial" panose="020B0604020202020204" pitchFamily="34" charset="0"/>
              <a:cs typeface="Arial" panose="020B0604020202020204" pitchFamily="34" charset="0"/>
            </a:rPr>
            <a:t>самоопределения обучающихся»</a:t>
          </a:r>
          <a:endParaRPr lang="ru-RU" sz="3200" b="1" kern="1200" dirty="0"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0" y="12188"/>
        <a:ext cx="11525440" cy="1908136"/>
      </dsp:txXfrm>
    </dsp:sp>
    <dsp:sp modelId="{845973A8-53E1-4B3D-A4FE-D433BF4203EF}">
      <dsp:nvSpPr>
        <dsp:cNvPr id="0" name=""/>
        <dsp:cNvSpPr/>
      </dsp:nvSpPr>
      <dsp:spPr>
        <a:xfrm>
          <a:off x="0" y="1920324"/>
          <a:ext cx="11525440" cy="2635200"/>
        </a:xfrm>
        <a:prstGeom prst="rect">
          <a:avLst/>
        </a:prstGeom>
        <a:noFill/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0" lvl="1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FontTx/>
            <a:buNone/>
          </a:pPr>
          <a:endParaRPr lang="ru-RU" sz="2400" b="1" kern="1200" dirty="0">
            <a:solidFill>
              <a:schemeClr val="tx1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0" y="1920324"/>
        <a:ext cx="11525440" cy="2635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7A0E3-5427-4F0C-89BA-52F05F2BDC48}">
      <dsp:nvSpPr>
        <dsp:cNvPr id="0" name=""/>
        <dsp:cNvSpPr/>
      </dsp:nvSpPr>
      <dsp:spPr>
        <a:xfrm>
          <a:off x="18328" y="451"/>
          <a:ext cx="2559724" cy="720000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2022-2023 уч. г</a:t>
          </a:r>
        </a:p>
      </dsp:txBody>
      <dsp:txXfrm>
        <a:off x="18328" y="451"/>
        <a:ext cx="2559724" cy="720000"/>
      </dsp:txXfrm>
    </dsp:sp>
    <dsp:sp modelId="{845973A8-53E1-4B3D-A4FE-D433BF4203EF}">
      <dsp:nvSpPr>
        <dsp:cNvPr id="0" name=""/>
        <dsp:cNvSpPr/>
      </dsp:nvSpPr>
      <dsp:spPr>
        <a:xfrm>
          <a:off x="26" y="720451"/>
          <a:ext cx="2559724" cy="3319734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320040" rIns="426720" bIns="480060" numCol="1" spcCol="1270" anchor="t" anchorCtr="0">
          <a:noAutofit/>
        </a:bodyPr>
        <a:lstStyle/>
        <a:p>
          <a:pPr marL="0" lvl="1" indent="0" algn="ctr" defTabSz="2667000">
            <a:lnSpc>
              <a:spcPct val="100000"/>
            </a:lnSpc>
            <a:spcBef>
              <a:spcPct val="0"/>
            </a:spcBef>
            <a:spcAft>
              <a:spcPts val="600"/>
            </a:spcAft>
            <a:buFontTx/>
            <a:buNone/>
          </a:pPr>
          <a:r>
            <a:rPr lang="ru-RU" sz="6000" b="1" kern="1200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1 </a:t>
          </a:r>
          <a:r>
            <a:rPr lang="ru-RU" sz="2400" b="1" kern="1200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обучающийся</a:t>
          </a: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600"/>
            </a:spcAft>
            <a:buFontTx/>
            <a:buNone/>
          </a:pPr>
          <a:endParaRPr lang="ru-RU" sz="1400" b="0" kern="120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endParaRPr lang="ru-RU" sz="1400" b="0" kern="120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26" y="720451"/>
        <a:ext cx="2559724" cy="3319734"/>
      </dsp:txXfrm>
    </dsp:sp>
    <dsp:sp modelId="{04A296EB-99CB-4EAB-8C8B-847B75D8A030}">
      <dsp:nvSpPr>
        <dsp:cNvPr id="0" name=""/>
        <dsp:cNvSpPr/>
      </dsp:nvSpPr>
      <dsp:spPr>
        <a:xfrm>
          <a:off x="2918112" y="451"/>
          <a:ext cx="2559724" cy="720000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2023-2024 уч. г</a:t>
          </a:r>
        </a:p>
      </dsp:txBody>
      <dsp:txXfrm>
        <a:off x="2918112" y="451"/>
        <a:ext cx="2559724" cy="720000"/>
      </dsp:txXfrm>
    </dsp:sp>
    <dsp:sp modelId="{F4798D70-CD49-4617-93B5-4B09EE060E7C}">
      <dsp:nvSpPr>
        <dsp:cNvPr id="0" name=""/>
        <dsp:cNvSpPr/>
      </dsp:nvSpPr>
      <dsp:spPr>
        <a:xfrm>
          <a:off x="2918112" y="720451"/>
          <a:ext cx="2559724" cy="3319734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320040" rIns="426720" bIns="480060" numCol="1" spcCol="1270" anchor="t" anchorCtr="0">
          <a:noAutofit/>
        </a:bodyPr>
        <a:lstStyle/>
        <a:p>
          <a:pPr marL="0" lvl="1" indent="0" algn="ctr" defTabSz="2667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6000" b="1" kern="1200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2 </a:t>
          </a:r>
          <a:r>
            <a:rPr lang="ru-RU" sz="2400" b="1" kern="1200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обучающихся</a:t>
          </a:r>
        </a:p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endParaRPr lang="ru-RU" sz="1600" b="0" kern="120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endParaRPr lang="ru-RU" sz="1600" b="0" kern="120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endParaRPr lang="ru-RU" sz="1600" b="0" kern="120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2918112" y="720451"/>
        <a:ext cx="2559724" cy="33197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7A0E3-5427-4F0C-89BA-52F05F2BDC48}">
      <dsp:nvSpPr>
        <dsp:cNvPr id="0" name=""/>
        <dsp:cNvSpPr/>
      </dsp:nvSpPr>
      <dsp:spPr>
        <a:xfrm>
          <a:off x="24" y="7032"/>
          <a:ext cx="2364619" cy="633600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2024-2025</a:t>
          </a:r>
          <a:r>
            <a:rPr lang="ru-RU" sz="2000" b="1" kern="1200" baseline="0" dirty="0">
              <a:solidFill>
                <a:sysClr val="window" lastClr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 уч. г</a:t>
          </a:r>
          <a:endParaRPr lang="ru-RU" sz="2000" b="1" kern="1200" dirty="0">
            <a:solidFill>
              <a:sysClr val="window" lastClr="FFFFFF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24" y="7032"/>
        <a:ext cx="2364619" cy="633600"/>
      </dsp:txXfrm>
    </dsp:sp>
    <dsp:sp modelId="{845973A8-53E1-4B3D-A4FE-D433BF4203EF}">
      <dsp:nvSpPr>
        <dsp:cNvPr id="0" name=""/>
        <dsp:cNvSpPr/>
      </dsp:nvSpPr>
      <dsp:spPr>
        <a:xfrm>
          <a:off x="24" y="640632"/>
          <a:ext cx="2364619" cy="3328998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320040" rIns="426720" bIns="480060" numCol="1" spcCol="1270" anchor="t" anchorCtr="0">
          <a:noAutofit/>
        </a:bodyPr>
        <a:lstStyle/>
        <a:p>
          <a:pPr marL="0" lvl="1" indent="0" algn="ctr" defTabSz="2667000">
            <a:lnSpc>
              <a:spcPct val="100000"/>
            </a:lnSpc>
            <a:spcBef>
              <a:spcPct val="0"/>
            </a:spcBef>
            <a:spcAft>
              <a:spcPts val="600"/>
            </a:spcAft>
            <a:buFontTx/>
            <a:buNone/>
          </a:pPr>
          <a:r>
            <a:rPr lang="ru-RU" sz="6000" b="1" kern="1200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1</a:t>
          </a:r>
          <a:r>
            <a:rPr lang="ru-RU" sz="2400" b="1" kern="1200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 обучающийся</a:t>
          </a: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600"/>
            </a:spcAft>
            <a:buFontTx/>
            <a:buNone/>
          </a:pPr>
          <a:endParaRPr lang="ru-RU" sz="1400" b="0" kern="120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endParaRPr lang="ru-RU" sz="1400" b="0" kern="120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24" y="640632"/>
        <a:ext cx="2364619" cy="3328998"/>
      </dsp:txXfrm>
    </dsp:sp>
    <dsp:sp modelId="{04A296EB-99CB-4EAB-8C8B-847B75D8A030}">
      <dsp:nvSpPr>
        <dsp:cNvPr id="0" name=""/>
        <dsp:cNvSpPr/>
      </dsp:nvSpPr>
      <dsp:spPr>
        <a:xfrm>
          <a:off x="2695690" y="7032"/>
          <a:ext cx="2364619" cy="633600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2025-2026 уч. г</a:t>
          </a:r>
        </a:p>
      </dsp:txBody>
      <dsp:txXfrm>
        <a:off x="2695690" y="7032"/>
        <a:ext cx="2364619" cy="633600"/>
      </dsp:txXfrm>
    </dsp:sp>
    <dsp:sp modelId="{F4798D70-CD49-4617-93B5-4B09EE060E7C}">
      <dsp:nvSpPr>
        <dsp:cNvPr id="0" name=""/>
        <dsp:cNvSpPr/>
      </dsp:nvSpPr>
      <dsp:spPr>
        <a:xfrm>
          <a:off x="2695690" y="640632"/>
          <a:ext cx="2364619" cy="3328998"/>
        </a:xfrm>
        <a:prstGeom prst="rect">
          <a:avLst/>
        </a:prstGeom>
        <a:noFill/>
        <a:ln w="12700" cap="flat" cmpd="sng" algn="ctr">
          <a:solidFill>
            <a:srgbClr val="4472C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320040" rIns="426720" bIns="480060" numCol="1" spcCol="1270" anchor="t" anchorCtr="0">
          <a:noAutofit/>
        </a:bodyPr>
        <a:lstStyle/>
        <a:p>
          <a:pPr marL="0" lvl="1" indent="0" algn="ctr" defTabSz="2667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6000" b="1" kern="1200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3 </a:t>
          </a:r>
          <a:r>
            <a:rPr lang="ru-RU" sz="2400" b="1" kern="1200" dirty="0">
              <a:solidFill>
                <a:srgbClr val="19337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обучающихся</a:t>
          </a:r>
        </a:p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endParaRPr lang="ru-RU" sz="1600" b="0" kern="120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endParaRPr lang="ru-RU" sz="1600" b="0" kern="120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endParaRPr lang="ru-RU" sz="1600" b="0" kern="1200" dirty="0">
            <a:solidFill>
              <a:sysClr val="windowText" lastClr="000000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2695690" y="640632"/>
        <a:ext cx="2364619" cy="33289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7A0E3-5427-4F0C-89BA-52F05F2BDC48}">
      <dsp:nvSpPr>
        <dsp:cNvPr id="0" name=""/>
        <dsp:cNvSpPr/>
      </dsp:nvSpPr>
      <dsp:spPr>
        <a:xfrm>
          <a:off x="56" y="11514"/>
          <a:ext cx="5385667" cy="1324800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0" kern="1200" dirty="0">
              <a:latin typeface="Arial" panose="020B0604020202020204" pitchFamily="34" charset="0"/>
              <a:cs typeface="Arial" panose="020B0604020202020204" pitchFamily="34" charset="0"/>
            </a:rPr>
            <a:t>Цель деятельности педагогического отряда: </a:t>
          </a:r>
          <a:endParaRPr lang="ru-RU" sz="3200" b="0" kern="1200" dirty="0"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56" y="11514"/>
        <a:ext cx="5385667" cy="1324800"/>
      </dsp:txXfrm>
    </dsp:sp>
    <dsp:sp modelId="{845973A8-53E1-4B3D-A4FE-D433BF4203EF}">
      <dsp:nvSpPr>
        <dsp:cNvPr id="0" name=""/>
        <dsp:cNvSpPr/>
      </dsp:nvSpPr>
      <dsp:spPr>
        <a:xfrm>
          <a:off x="56" y="1336314"/>
          <a:ext cx="5385667" cy="3219884"/>
        </a:xfrm>
        <a:prstGeom prst="rect">
          <a:avLst/>
        </a:prstGeom>
        <a:noFill/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0" lvl="1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FontTx/>
            <a:buNone/>
          </a:pPr>
          <a:r>
            <a:rPr lang="ru-RU" sz="24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Развитие профессиональных компетенций обучающихся, социальных навыков,  подготовка к профессиональной деятельности посредством активного участия обучающихся в жизни школы</a:t>
          </a:r>
          <a:r>
            <a:rPr lang="ru-RU" sz="2400" b="0" kern="1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                                </a:t>
          </a:r>
        </a:p>
        <a:p>
          <a:pPr marL="0" lvl="1" indent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  <a:buFontTx/>
            <a:buNone/>
          </a:pPr>
          <a:endParaRPr lang="ru-RU" sz="1400" b="0" kern="1200" dirty="0">
            <a:solidFill>
              <a:schemeClr val="tx1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endParaRPr lang="ru-RU" sz="1400" b="0" kern="1200" dirty="0">
            <a:solidFill>
              <a:schemeClr val="tx1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56" y="1336314"/>
        <a:ext cx="5385667" cy="3219884"/>
      </dsp:txXfrm>
    </dsp:sp>
    <dsp:sp modelId="{04A296EB-99CB-4EAB-8C8B-847B75D8A030}">
      <dsp:nvSpPr>
        <dsp:cNvPr id="0" name=""/>
        <dsp:cNvSpPr/>
      </dsp:nvSpPr>
      <dsp:spPr>
        <a:xfrm>
          <a:off x="6103148" y="0"/>
          <a:ext cx="5385667" cy="1324800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0" kern="12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Задачи:</a:t>
          </a:r>
        </a:p>
      </dsp:txBody>
      <dsp:txXfrm>
        <a:off x="6103148" y="0"/>
        <a:ext cx="5385667" cy="1324800"/>
      </dsp:txXfrm>
    </dsp:sp>
    <dsp:sp modelId="{F4798D70-CD49-4617-93B5-4B09EE060E7C}">
      <dsp:nvSpPr>
        <dsp:cNvPr id="0" name=""/>
        <dsp:cNvSpPr/>
      </dsp:nvSpPr>
      <dsp:spPr>
        <a:xfrm>
          <a:off x="6139716" y="1336314"/>
          <a:ext cx="5385667" cy="3219884"/>
        </a:xfrm>
        <a:prstGeom prst="rect">
          <a:avLst/>
        </a:prstGeom>
        <a:noFill/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0" lvl="1" indent="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ru-RU" sz="2000" kern="1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Создание условий для творческой самореализации участников. </a:t>
          </a:r>
          <a:endParaRPr lang="ru-RU" sz="2000" b="0" kern="1200" dirty="0">
            <a:solidFill>
              <a:schemeClr val="tx1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Способствовать повышению мотивации участия в проекте.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Формирование у обучающихся навыков самостоятельного, осознанного принятия решений в вопросе выбора профессии.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Развивать </a:t>
          </a:r>
          <a:r>
            <a:rPr lang="en-US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Soft skills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(гибкие компетенции обучающихся).</a:t>
          </a:r>
        </a:p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endParaRPr lang="ru-RU" sz="1600" b="0" kern="1200" dirty="0">
            <a:solidFill>
              <a:schemeClr val="tx1"/>
            </a:solidFill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6139716" y="1336314"/>
        <a:ext cx="5385667" cy="3219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C4795-AE8D-438D-B244-14743D41437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A2615-96A5-4F17-973E-41529253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00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4787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5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09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490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66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15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59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98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43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03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338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1436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00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518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667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298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327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629AA4-403C-16F0-CC0E-039F618AAF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E03550-3C93-857A-9873-9A0292FA2F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163BC8-A49C-17D5-4B08-4AB812A06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99E096-0C20-F73E-AF14-074B3983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F9C59A-2941-A30B-BA6B-AABED2D3F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6439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ADEAA9-5FBC-85F7-629C-1E65819F4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C3B50B-BB01-8643-D0C3-CF9CEDCD4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783ED9-BFAE-9311-C784-840E813FA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B93581-11FF-8FE5-8DAB-718BF0D9F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2F1A83-7D34-3AB2-0A01-4B8EEEC02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538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EFCA6-4C1C-54BF-9F01-9EE15995B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3625DC-785B-98F4-5CE2-364ED3769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532465-150B-5A49-4C2C-C3C2AB65A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63854C-220F-9913-438A-B2C870C2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BFA246-BC23-C53D-C53C-26CC20701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2448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412AB-FFE8-E69E-D4D3-E8DDD3E50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2328E0-CA0C-C026-F358-56887A299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DBA97E-AEEE-6602-71E6-AB540DF07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DFAB6E-5246-1854-DA02-B8457CBA0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458342-1BB4-1136-C3F4-7F962FDC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C8F210-29A4-CE50-8DB8-C1442C942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159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9B26B-8388-8DE3-9C71-222F9B012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CF81AA-6E5F-61E8-DBFA-DBA5B25DF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3ACB1C-B434-8A71-C5B3-A032D362BA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2D95AB3-7B5E-E0FD-4A0B-60C507F15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7B7854-5609-2B0A-6761-F2A68FC79E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5B4C8E-9CD5-3679-8F2A-1EB2E0E44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279485-0755-85C3-D3DC-8CB3F1388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A50625E-362E-D6B1-7C37-2E6EC3351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3340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0D1424-03AE-D48B-7B25-5C7AF9441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841F2A-F17D-FBA0-2530-357001BC8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DEC331-0F4D-C40A-2C7C-1566A5AEF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712F47-6FF6-B55E-0E2D-22F71967B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1993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D667EAF-2C57-5889-3FBA-2AEB30283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929A829-C2F8-263B-8BF8-F0D9A7A5C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74A734-B222-5485-06DC-3CFEDB32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056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F2ED0-2354-477D-00B5-60B930B18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C468A0-8C36-22F0-4C45-453245672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C82DC2-8D8E-E9B3-236D-D8B79A2F7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E011F5-69C2-A90B-7D47-6081477E9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CE28FB-17CC-B311-54F8-F44E9D81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58C996-EF1E-58A6-8EA4-54C1D2BEB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6697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29013-219E-B2F7-E172-6D4884C3A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059D46-9FAF-C8F1-F656-66F901EB95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FEE958-C2CC-69D1-39B5-DBA7F8E5A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BA4E0A-35F6-A6D5-5850-A716C35D4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855387-C253-7314-F72C-BF2F7DAB6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116DEA-9100-927F-887B-094F6CC78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0064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37DC1-ED1B-0A61-A883-1103BD81D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78645E-8431-CAA7-22F1-8129781C1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213BD-4E81-1A46-BA4E-54B093ABC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55E807-CB90-9B05-9824-96E727078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946EF9-69DE-E57E-C2CC-B799B0BBE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9005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4700B7-3B2F-B7A0-5328-91AF3AB28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2224A15-0D62-1151-DEAE-B53298F45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8CB618-1029-AA3A-8387-F07B11165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6C3B18-8B04-5414-C18F-BFE11C03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F776DA-110C-8AE5-924C-5D997861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357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629AA4-403C-16F0-CC0E-039F618AAF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E03550-3C93-857A-9873-9A0292FA2F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163BC8-A49C-17D5-4B08-4AB812A06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99E096-0C20-F73E-AF14-074B3983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F9C59A-2941-A30B-BA6B-AABED2D3F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3569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ADEAA9-5FBC-85F7-629C-1E65819F4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C3B50B-BB01-8643-D0C3-CF9CEDCD4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783ED9-BFAE-9311-C784-840E813FA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B93581-11FF-8FE5-8DAB-718BF0D9F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2F1A83-7D34-3AB2-0A01-4B8EEEC02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504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EFCA6-4C1C-54BF-9F01-9EE15995B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3625DC-785B-98F4-5CE2-364ED3769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532465-150B-5A49-4C2C-C3C2AB65A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63854C-220F-9913-438A-B2C870C2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BFA246-BC23-C53D-C53C-26CC20701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95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412AB-FFE8-E69E-D4D3-E8DDD3E50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2328E0-CA0C-C026-F358-56887A299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DBA97E-AEEE-6602-71E6-AB540DF07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DFAB6E-5246-1854-DA02-B8457CBA0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458342-1BB4-1136-C3F4-7F962FDC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C8F210-29A4-CE50-8DB8-C1442C942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03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9B26B-8388-8DE3-9C71-222F9B012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CF81AA-6E5F-61E8-DBFA-DBA5B25DF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3ACB1C-B434-8A71-C5B3-A032D362BA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2D95AB3-7B5E-E0FD-4A0B-60C507F15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7B7854-5609-2B0A-6761-F2A68FC79E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5B4C8E-9CD5-3679-8F2A-1EB2E0E44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279485-0755-85C3-D3DC-8CB3F1388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A50625E-362E-D6B1-7C37-2E6EC3351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5964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0D1424-03AE-D48B-7B25-5C7AF9441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841F2A-F17D-FBA0-2530-357001BC8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DEC331-0F4D-C40A-2C7C-1566A5AEF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712F47-6FF6-B55E-0E2D-22F71967B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2009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D667EAF-2C57-5889-3FBA-2AEB30283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929A829-C2F8-263B-8BF8-F0D9A7A5C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74A734-B222-5485-06DC-3CFEDB32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7899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F2ED0-2354-477D-00B5-60B930B18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C468A0-8C36-22F0-4C45-453245672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C82DC2-8D8E-E9B3-236D-D8B79A2F7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E011F5-69C2-A90B-7D47-6081477E9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CE28FB-17CC-B311-54F8-F44E9D81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58C996-EF1E-58A6-8EA4-54C1D2BEB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6735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29013-219E-B2F7-E172-6D4884C3A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059D46-9FAF-C8F1-F656-66F901EB95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FEE958-C2CC-69D1-39B5-DBA7F8E5A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BA4E0A-35F6-A6D5-5850-A716C35D4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855387-C253-7314-F72C-BF2F7DAB6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116DEA-9100-927F-887B-094F6CC78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29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37DC1-ED1B-0A61-A883-1103BD81D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78645E-8431-CAA7-22F1-8129781C1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213BD-4E81-1A46-BA4E-54B093ABC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55E807-CB90-9B05-9824-96E727078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946EF9-69DE-E57E-C2CC-B799B0BBE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3742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4700B7-3B2F-B7A0-5328-91AF3AB28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2224A15-0D62-1151-DEAE-B53298F45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8CB618-1029-AA3A-8387-F07B11165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6C3B18-8B04-5414-C18F-BFE11C03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F776DA-110C-8AE5-924C-5D997861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469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34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B66C2-9B87-C1C8-30CB-227F5D632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0B2A54-D971-7049-83F6-080853E4B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B298B1-9EC2-E494-5E3C-A0301FB8DC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7CDC9-78AC-4E0B-B61E-9605A303A65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BB6665-839A-E0E0-39C2-D562F153B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496B84-CDB6-DD96-183D-C96F0FB51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3FD02-BF40-4C74-BDAC-DA286877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93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B66C2-9B87-C1C8-30CB-227F5D632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0B2A54-D971-7049-83F6-080853E4B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B298B1-9EC2-E494-5E3C-A0301FB8DC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7CDC9-78AC-4E0B-B61E-9605A303A6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BB6665-839A-E0E0-39C2-D562F153B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496B84-CDB6-DD96-183D-C96F0FB51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3FD02-BF40-4C74-BDAC-DA2868773D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9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52185-7DD4-EE6C-824A-679D3FD5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BE64923-DD27-13AE-68C4-6528BE463A7F}"/>
              </a:ext>
            </a:extLst>
          </p:cNvPr>
          <p:cNvSpPr/>
          <p:nvPr/>
        </p:nvSpPr>
        <p:spPr>
          <a:xfrm>
            <a:off x="773722" y="484633"/>
            <a:ext cx="9697916" cy="8869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Муниципальное бюджетное общеобразовательное учреждение                                      «Нижнесортымская средняя общеобразовательная школа»                                                                                      Ханты-Мансийский автономный округ, Сургутский район</a:t>
            </a:r>
            <a:endParaRPr lang="ru-RU" sz="4800" b="1" dirty="0">
              <a:solidFill>
                <a:prstClr val="white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132" y="123075"/>
            <a:ext cx="839159" cy="825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C87BDED-84A3-45BD-BEE4-1F5572252462}"/>
              </a:ext>
            </a:extLst>
          </p:cNvPr>
          <p:cNvSpPr/>
          <p:nvPr/>
        </p:nvSpPr>
        <p:spPr>
          <a:xfrm>
            <a:off x="582168" y="1521070"/>
            <a:ext cx="10128964" cy="372793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проектов:                                      «Виртуальный педагогический класс» «Педагогический отряд»</a:t>
            </a:r>
          </a:p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000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Рейнгард Галина Дмитриевна</a:t>
            </a:r>
          </a:p>
        </p:txBody>
      </p:sp>
      <p:pic>
        <p:nvPicPr>
          <p:cNvPr id="6" name="Picture 2" descr="https://sun9-39.userapi.com/impg/_wjvIPZ845IPWFyfEYJm8RO9MXhZdGWdrjNr4Q/RRXDhqyVIAo.jpg?size=2560x1357&amp;quality=95&amp;sign=6421b5cd58268a77e4167ab34e540c68&amp;c_uniq_tag=8OOHMYqIWkUwKwYMH9vC0uY6t75Ujc1qCHH7fp-wcQs&amp;type=album">
            <a:extLst>
              <a:ext uri="{FF2B5EF4-FFF2-40B4-BE49-F238E27FC236}">
                <a16:creationId xmlns:a16="http://schemas.microsoft.com/office/drawing/2014/main" id="{368FD6B3-27D2-4836-8EE3-C66A7E2FD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230" y="4240660"/>
            <a:ext cx="3538061" cy="201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63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52185-7DD4-EE6C-824A-679D3FD5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BE64923-DD27-13AE-68C4-6528BE463A7F}"/>
              </a:ext>
            </a:extLst>
          </p:cNvPr>
          <p:cNvSpPr/>
          <p:nvPr/>
        </p:nvSpPr>
        <p:spPr>
          <a:xfrm>
            <a:off x="429768" y="381084"/>
            <a:ext cx="11457432" cy="157073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МБОУ «Нижнесортымская СОШ»                                            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Региональная инновационная площадка (РИП)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                         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Приказ от 04.10.2024г № 10-П-2097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CD2F3840-7864-A8B4-B2DA-683B5F057E28}"/>
              </a:ext>
            </a:extLst>
          </p:cNvPr>
          <p:cNvGraphicFramePr/>
          <p:nvPr>
            <p:extLst/>
          </p:nvPr>
        </p:nvGraphicFramePr>
        <p:xfrm>
          <a:off x="419672" y="1951821"/>
          <a:ext cx="11525440" cy="4567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5B8545-F341-4B17-B204-D87307AE72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8762" y="4155425"/>
            <a:ext cx="1818380" cy="25079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30A5E8-207E-4C25-8471-C89B06EE69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3850" y="4058983"/>
            <a:ext cx="1921400" cy="26044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167849-D8C0-43A3-8D3A-3FCA2706F9D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84968" y="573668"/>
            <a:ext cx="777264" cy="77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9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52185-7DD4-EE6C-824A-679D3FD5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088" y="173482"/>
            <a:ext cx="1025970" cy="100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9E955C-503A-4F65-BDE4-F0CE04C55EFA}"/>
              </a:ext>
            </a:extLst>
          </p:cNvPr>
          <p:cNvSpPr/>
          <p:nvPr/>
        </p:nvSpPr>
        <p:spPr>
          <a:xfrm>
            <a:off x="773722" y="484633"/>
            <a:ext cx="9697916" cy="428959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Сотрудничество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 — процесс совместной деятельности в какой-либо сфере двух и более людей или организаций для достижения общих целей,                                     при которой происходит обмен знаниями,                      обучение и достижение согласия </a:t>
            </a:r>
            <a:endParaRPr lang="ru-RU" sz="3600" b="1" dirty="0">
              <a:solidFill>
                <a:prstClr val="white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938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284C6-6CDB-4D03-8C0A-A9E5A8C1BCD5}"/>
              </a:ext>
            </a:extLst>
          </p:cNvPr>
          <p:cNvSpPr/>
          <p:nvPr/>
        </p:nvSpPr>
        <p:spPr>
          <a:xfrm>
            <a:off x="808226" y="1302590"/>
            <a:ext cx="10181825" cy="308825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 рамках реализации профориентационной работы заключены соглашения с социальными партнерами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E695C5-1A42-433D-AE45-4D3C9EC77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102" y="93524"/>
            <a:ext cx="1024217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0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3D0D8C-F484-4D30-A249-BBC6DBC97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63" t="10649" r="2391"/>
          <a:stretch/>
        </p:blipFill>
        <p:spPr>
          <a:xfrm>
            <a:off x="9739223" y="2693152"/>
            <a:ext cx="1694462" cy="21423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D4A84D-C0AA-4B4F-8030-5ED4145AA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700" y="2768522"/>
            <a:ext cx="2172192" cy="2066976"/>
          </a:xfrm>
          <a:prstGeom prst="rect">
            <a:avLst/>
          </a:prstGeom>
        </p:spPr>
      </p:pic>
      <p:pic>
        <p:nvPicPr>
          <p:cNvPr id="1026" name="Picture 2" descr="https://sun9-70.userapi.com/s/v1/ig2/IgioSP4MFZiuRGEUDK7UPif9MykXqqwwsmHp_4Sgk3xXUS9lF_OoTSdgePjJ_zVbKMlCrNmDUcPT0QUPV7c-jKQt.jpg?quality=95&amp;crop=0,0,2560,1920&amp;as=32x24,48x36,72x54,108x81,160x120,240x180,360x270,480x360,540x405,640x480,720x540,1080x810,1280x960,1440x1080,2560x1920&amp;from=bu&amp;u=sO401eTbPlWanTXhTmNP4awX8OkLYME9Ij69T6ciktE&amp;cs=640x0">
            <a:extLst>
              <a:ext uri="{FF2B5EF4-FFF2-40B4-BE49-F238E27FC236}">
                <a16:creationId xmlns:a16="http://schemas.microsoft.com/office/drawing/2014/main" id="{E8E4D503-C51B-4BE0-BB2C-414F94F9F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1" t="2699" r="17322"/>
          <a:stretch/>
        </p:blipFill>
        <p:spPr bwMode="auto">
          <a:xfrm>
            <a:off x="4333937" y="190952"/>
            <a:ext cx="2109790" cy="261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234B33-1A0B-49BD-ADEC-59396B16D7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9734" y="3054231"/>
            <a:ext cx="3193435" cy="19991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3C7D25-1B39-44E9-A116-36CEA708D5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688" y="2150329"/>
            <a:ext cx="3051835" cy="17166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3B5BB5-68C0-4D6B-B669-6FD31AA423F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1781" r="8295"/>
          <a:stretch/>
        </p:blipFill>
        <p:spPr>
          <a:xfrm>
            <a:off x="8779891" y="362818"/>
            <a:ext cx="2656937" cy="19140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C6849C-26D9-44F0-A4BA-47D7D4C91A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3169" y="264971"/>
            <a:ext cx="1694213" cy="22589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098BA7-CC38-46EF-912D-657E73CA1D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55" y="190952"/>
            <a:ext cx="2701175" cy="18507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51782DB-A98A-4793-8AA4-E99DD747B6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0670" y="3975636"/>
            <a:ext cx="2050170" cy="153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8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284C6-6CDB-4D03-8C0A-A9E5A8C1BCD5}"/>
              </a:ext>
            </a:extLst>
          </p:cNvPr>
          <p:cNvSpPr/>
          <p:nvPr/>
        </p:nvSpPr>
        <p:spPr>
          <a:xfrm>
            <a:off x="808226" y="1302590"/>
            <a:ext cx="10181825" cy="308825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Учитель</a:t>
            </a:r>
            <a:r>
              <a:rPr lang="ru-RU" sz="48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- это звучит гордо!</a:t>
            </a:r>
          </a:p>
        </p:txBody>
      </p:sp>
    </p:spTree>
    <p:extLst>
      <p:ext uri="{BB962C8B-B14F-4D97-AF65-F5344CB8AC3E}">
        <p14:creationId xmlns:p14="http://schemas.microsoft.com/office/powerpoint/2010/main" val="3929273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52185-7DD4-EE6C-824A-679D3FD5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5293" y="175846"/>
            <a:ext cx="954300" cy="93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707553-8A05-4C82-9283-9D8FCAA9099A}"/>
              </a:ext>
            </a:extLst>
          </p:cNvPr>
          <p:cNvSpPr txBox="1"/>
          <p:nvPr/>
        </p:nvSpPr>
        <p:spPr>
          <a:xfrm>
            <a:off x="281354" y="1034113"/>
            <a:ext cx="8308732" cy="378565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2022-2023г                                         обучающиеся 10 -11 классов                    МБОУ «Нижнесортымская СОШ»                                                  являются участниками проекта «Виртуальный педагогический класс»  СурГПУ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1535B-0233-40BE-89E0-E87F15124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4048" y="1367192"/>
            <a:ext cx="2762489" cy="360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49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52185-7DD4-EE6C-824A-679D3FD5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544" y="152175"/>
            <a:ext cx="78105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9EA42791-317C-4C51-9E26-0021742FCBE4}"/>
              </a:ext>
            </a:extLst>
          </p:cNvPr>
          <p:cNvGraphicFramePr/>
          <p:nvPr>
            <p:extLst/>
          </p:nvPr>
        </p:nvGraphicFramePr>
        <p:xfrm>
          <a:off x="198317" y="1557906"/>
          <a:ext cx="5477863" cy="4040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4707553-8A05-4C82-9283-9D8FCAA9099A}"/>
              </a:ext>
            </a:extLst>
          </p:cNvPr>
          <p:cNvSpPr txBox="1"/>
          <p:nvPr/>
        </p:nvSpPr>
        <p:spPr>
          <a:xfrm>
            <a:off x="301925" y="365898"/>
            <a:ext cx="10650619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 2022г обучающиеся МБОУ «Нижнесортымская СОШ»                                                  являются участниками проекта «Виртуальный педагогический класс»  СурГПУ 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846CF03F-841D-4D35-A451-37027AA0DF6D}"/>
              </a:ext>
            </a:extLst>
          </p:cNvPr>
          <p:cNvGraphicFramePr/>
          <p:nvPr>
            <p:extLst/>
          </p:nvPr>
        </p:nvGraphicFramePr>
        <p:xfrm>
          <a:off x="6171257" y="1535616"/>
          <a:ext cx="5060335" cy="3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03344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52185-7DD4-EE6C-824A-679D3FD5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912" y="151448"/>
            <a:ext cx="1155576" cy="113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18ECF87-EFEA-4E5A-8A3D-522EBCAFA412}"/>
              </a:ext>
            </a:extLst>
          </p:cNvPr>
          <p:cNvSpPr txBox="1"/>
          <p:nvPr/>
        </p:nvSpPr>
        <p:spPr>
          <a:xfrm>
            <a:off x="395655" y="1288234"/>
            <a:ext cx="10770576" cy="30469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Все обучающиеся проекта «Виртуальный                              педагогический класс»                                         поступили в СурГПУ !</a:t>
            </a:r>
          </a:p>
        </p:txBody>
      </p:sp>
    </p:spTree>
    <p:extLst>
      <p:ext uri="{BB962C8B-B14F-4D97-AF65-F5344CB8AC3E}">
        <p14:creationId xmlns:p14="http://schemas.microsoft.com/office/powerpoint/2010/main" val="1350199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6FB44E7-B4C8-4085-B0D6-38C6E8D93F43}"/>
              </a:ext>
            </a:extLst>
          </p:cNvPr>
          <p:cNvSpPr txBox="1"/>
          <p:nvPr/>
        </p:nvSpPr>
        <p:spPr>
          <a:xfrm>
            <a:off x="1250830" y="762713"/>
            <a:ext cx="8195095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«Виртуальный педагогический класс»  СурГПУ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48FE907-8415-4F6D-A430-2CCBF47BF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3841" y="266694"/>
            <a:ext cx="918175" cy="9036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D5B097F-A8EA-4937-B9DF-55B4C87D73A3}"/>
              </a:ext>
            </a:extLst>
          </p:cNvPr>
          <p:cNvSpPr txBox="1"/>
          <p:nvPr/>
        </p:nvSpPr>
        <p:spPr>
          <a:xfrm>
            <a:off x="808007" y="1898524"/>
            <a:ext cx="8195095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Участие в  мероприятиях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491626-23E1-4912-B6AE-17CF9AA6DAF1}"/>
              </a:ext>
            </a:extLst>
          </p:cNvPr>
          <p:cNvSpPr txBox="1"/>
          <p:nvPr/>
        </p:nvSpPr>
        <p:spPr>
          <a:xfrm>
            <a:off x="1406104" y="2911225"/>
            <a:ext cx="8195095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10 баллов при поступлении в СурГПУ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6CB260-E036-463B-A1A5-883AFB2223CA}"/>
              </a:ext>
            </a:extLst>
          </p:cNvPr>
          <p:cNvSpPr txBox="1"/>
          <p:nvPr/>
        </p:nvSpPr>
        <p:spPr>
          <a:xfrm>
            <a:off x="2421147" y="3896977"/>
            <a:ext cx="8195095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Осознанный выбор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BED5619-3D0C-4D56-9C93-8CC261B94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601" y="1588424"/>
            <a:ext cx="1492589" cy="194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48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52185-7DD4-EE6C-824A-679D3FD5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BE64923-DD27-13AE-68C4-6528BE463A7F}"/>
              </a:ext>
            </a:extLst>
          </p:cNvPr>
          <p:cNvSpPr/>
          <p:nvPr/>
        </p:nvSpPr>
        <p:spPr>
          <a:xfrm>
            <a:off x="457200" y="381085"/>
            <a:ext cx="11594592" cy="11557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рамках реализации проекта «Ступень к мастерству»                                                  организован педагогический отряд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CD2F3840-7864-A8B4-B2DA-683B5F057E28}"/>
              </a:ext>
            </a:extLst>
          </p:cNvPr>
          <p:cNvGraphicFramePr/>
          <p:nvPr>
            <p:extLst/>
          </p:nvPr>
        </p:nvGraphicFramePr>
        <p:xfrm>
          <a:off x="419672" y="1951821"/>
          <a:ext cx="11525440" cy="4567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0950" y="134028"/>
            <a:ext cx="7810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4414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52185-7DD4-EE6C-824A-679D3FD5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BE64923-DD27-13AE-68C4-6528BE463A7F}"/>
              </a:ext>
            </a:extLst>
          </p:cNvPr>
          <p:cNvSpPr/>
          <p:nvPr/>
        </p:nvSpPr>
        <p:spPr>
          <a:xfrm>
            <a:off x="429767" y="381085"/>
            <a:ext cx="11179303" cy="11557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                                     Направление проекта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8545" y="184235"/>
            <a:ext cx="7810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5760" y="1938528"/>
            <a:ext cx="11243310" cy="35394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«Игра в профессию»-профессиональные пробы в профессии педагог;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«Искусство самопрезентации»;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«Цифровизация современного образования»;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«Основы журналистики»;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«Музейное дело»;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«Квест–технология».</a:t>
            </a:r>
          </a:p>
        </p:txBody>
      </p:sp>
    </p:spTree>
    <p:extLst>
      <p:ext uri="{BB962C8B-B14F-4D97-AF65-F5344CB8AC3E}">
        <p14:creationId xmlns:p14="http://schemas.microsoft.com/office/powerpoint/2010/main" val="2280575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52185-7DD4-EE6C-824A-679D3FD5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BE64923-DD27-13AE-68C4-6528BE463A7F}"/>
              </a:ext>
            </a:extLst>
          </p:cNvPr>
          <p:cNvSpPr/>
          <p:nvPr/>
        </p:nvSpPr>
        <p:spPr>
          <a:xfrm>
            <a:off x="765507" y="381085"/>
            <a:ext cx="10910097" cy="1155700"/>
          </a:xfrm>
          <a:prstGeom prst="rect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CDC9FB-13D8-AB4E-0C55-502CF2EE99CB}"/>
              </a:ext>
            </a:extLst>
          </p:cNvPr>
          <p:cNvSpPr txBox="1"/>
          <p:nvPr/>
        </p:nvSpPr>
        <p:spPr>
          <a:xfrm>
            <a:off x="1052422" y="338466"/>
            <a:ext cx="9542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рамках реализации проекта «Ступень к мастерству» в школе организован педагогический отряд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F09EA4A0-104C-4760-A30C-B98FB97974AB}"/>
              </a:ext>
            </a:extLst>
          </p:cNvPr>
          <p:cNvSpPr txBox="1">
            <a:spLocks/>
          </p:cNvSpPr>
          <p:nvPr/>
        </p:nvSpPr>
        <p:spPr>
          <a:xfrm>
            <a:off x="4431323" y="1710545"/>
            <a:ext cx="3165231" cy="652655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Чек-лист</a:t>
            </a:r>
          </a:p>
        </p:txBody>
      </p:sp>
      <p:sp>
        <p:nvSpPr>
          <p:cNvPr id="16" name="Заголовок 3">
            <a:extLst>
              <a:ext uri="{FF2B5EF4-FFF2-40B4-BE49-F238E27FC236}">
                <a16:creationId xmlns:a16="http://schemas.microsoft.com/office/drawing/2014/main" id="{14D981EB-6BE4-4D34-B66B-7EC8D23751BD}"/>
              </a:ext>
            </a:extLst>
          </p:cNvPr>
          <p:cNvSpPr txBox="1">
            <a:spLocks/>
          </p:cNvSpPr>
          <p:nvPr/>
        </p:nvSpPr>
        <p:spPr>
          <a:xfrm>
            <a:off x="7948363" y="1729149"/>
            <a:ext cx="3727242" cy="652655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Анализ деятельности               2024-2025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уч.г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Заголовок 3">
            <a:extLst>
              <a:ext uri="{FF2B5EF4-FFF2-40B4-BE49-F238E27FC236}">
                <a16:creationId xmlns:a16="http://schemas.microsoft.com/office/drawing/2014/main" id="{FE36BF9A-C77E-488E-9075-25E4F9825A93}"/>
              </a:ext>
            </a:extLst>
          </p:cNvPr>
          <p:cNvSpPr txBox="1">
            <a:spLocks/>
          </p:cNvSpPr>
          <p:nvPr/>
        </p:nvSpPr>
        <p:spPr>
          <a:xfrm>
            <a:off x="765508" y="1710544"/>
            <a:ext cx="3478132" cy="652655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Приказ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2062526-A76B-49E7-8318-FA8E49B9B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22" y="2536958"/>
            <a:ext cx="2505238" cy="347531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12253D2-AF4D-4E57-8BAF-63DAC104E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007" y="2536958"/>
            <a:ext cx="2520599" cy="347531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A1CB9EB-E68B-4F42-995C-439E1CB9B6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14" t="20504" r="21179" b="11950"/>
          <a:stretch/>
        </p:blipFill>
        <p:spPr>
          <a:xfrm>
            <a:off x="7482994" y="2658059"/>
            <a:ext cx="4342820" cy="288572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5079" y="115570"/>
            <a:ext cx="7810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011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284C6-6CDB-4D03-8C0A-A9E5A8C1BCD5}"/>
              </a:ext>
            </a:extLst>
          </p:cNvPr>
          <p:cNvSpPr/>
          <p:nvPr/>
        </p:nvSpPr>
        <p:spPr>
          <a:xfrm>
            <a:off x="773721" y="992039"/>
            <a:ext cx="10181825" cy="308825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Правильно построенная профориентационная работа в школе, ключ к успешному будущему ученика!</a:t>
            </a:r>
          </a:p>
          <a:p>
            <a:pPr algn="ctr"/>
            <a:endParaRPr lang="ru-RU" sz="4800" b="1" dirty="0">
              <a:solidFill>
                <a:srgbClr val="00B05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9789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1723</TotalTime>
  <Words>350</Words>
  <Application>Microsoft Office PowerPoint</Application>
  <PresentationFormat>Широкоэкранный</PresentationFormat>
  <Paragraphs>46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Impact</vt:lpstr>
      <vt:lpstr>Tahoma</vt:lpstr>
      <vt:lpstr>Главное мероприятие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</dc:creator>
  <cp:lastModifiedBy>teatcher</cp:lastModifiedBy>
  <cp:revision>150</cp:revision>
  <cp:lastPrinted>2025-05-19T09:30:39Z</cp:lastPrinted>
  <dcterms:created xsi:type="dcterms:W3CDTF">2025-05-12T16:19:30Z</dcterms:created>
  <dcterms:modified xsi:type="dcterms:W3CDTF">2026-03-30T06:07:40Z</dcterms:modified>
</cp:coreProperties>
</file>