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62" r:id="rId6"/>
    <p:sldId id="260" r:id="rId7"/>
    <p:sldId id="259" r:id="rId8"/>
    <p:sldId id="265" r:id="rId9"/>
    <p:sldId id="264" r:id="rId10"/>
    <p:sldId id="266" r:id="rId11"/>
    <p:sldId id="267" r:id="rId12"/>
    <p:sldId id="263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2E9F9-EFE2-43A8-A632-F62B21E36758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7D0B4-BA85-4D9F-ABD5-FF5E143494C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2E9F9-EFE2-43A8-A632-F62B21E36758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7D0B4-BA85-4D9F-ABD5-FF5E143494C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2E9F9-EFE2-43A8-A632-F62B21E36758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7D0B4-BA85-4D9F-ABD5-FF5E143494C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2E9F9-EFE2-43A8-A632-F62B21E36758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7D0B4-BA85-4D9F-ABD5-FF5E143494C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2E9F9-EFE2-43A8-A632-F62B21E36758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7D0B4-BA85-4D9F-ABD5-FF5E143494C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2E9F9-EFE2-43A8-A632-F62B21E36758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7D0B4-BA85-4D9F-ABD5-FF5E143494C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2E9F9-EFE2-43A8-A632-F62B21E36758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7D0B4-BA85-4D9F-ABD5-FF5E143494C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2E9F9-EFE2-43A8-A632-F62B21E36758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7D0B4-BA85-4D9F-ABD5-FF5E143494C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2E9F9-EFE2-43A8-A632-F62B21E36758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7D0B4-BA85-4D9F-ABD5-FF5E143494C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2E9F9-EFE2-43A8-A632-F62B21E36758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7D0B4-BA85-4D9F-ABD5-FF5E143494C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2E9F9-EFE2-43A8-A632-F62B21E36758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7D0B4-BA85-4D9F-ABD5-FF5E143494C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52E9F9-EFE2-43A8-A632-F62B21E36758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87D0B4-BA85-4D9F-ABD5-FF5E143494CA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3.jpeg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5.png"/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38.jpeg"/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2.jpeg"/><Relationship Id="rId3" Type="http://schemas.openxmlformats.org/officeDocument/2006/relationships/image" Target="../media/image41.png"/><Relationship Id="rId2" Type="http://schemas.openxmlformats.org/officeDocument/2006/relationships/image" Target="../media/image1.jpeg"/><Relationship Id="rId1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3.jpeg"/><Relationship Id="rId2" Type="http://schemas.openxmlformats.org/officeDocument/2006/relationships/image" Target="../media/image1.jpeg"/><Relationship Id="rId1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286000" y="2136339"/>
            <a:ext cx="62464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«Повышение эффективности воспитательного процесса посредством взаимодействия педагогической команды с родительской общественностью</a:t>
            </a:r>
            <a:r>
              <a:rPr lang="ru-RU" sz="2400" dirty="0" smtClean="0"/>
              <a:t>»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30464" y="4792860"/>
            <a:ext cx="7848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Роженко Ирина Валерьевна, </a:t>
            </a:r>
            <a:endParaRPr lang="ru-RU" dirty="0" smtClean="0"/>
          </a:p>
          <a:p>
            <a:r>
              <a:rPr lang="ru-RU" dirty="0" smtClean="0"/>
              <a:t>педагог-организатор, </a:t>
            </a:r>
            <a:endParaRPr lang="ru-RU" dirty="0" smtClean="0"/>
          </a:p>
          <a:p>
            <a:r>
              <a:rPr lang="ru-RU" dirty="0" smtClean="0"/>
              <a:t>советник директора по воспитанию МБОУ «Ульт-Ягунская СОШ», </a:t>
            </a:r>
            <a:endParaRPr lang="ru-RU" dirty="0" smtClean="0"/>
          </a:p>
          <a:p>
            <a:r>
              <a:rPr lang="ru-RU" dirty="0" smtClean="0"/>
              <a:t>руководитель Творческой лаборатории «Воспитание гармоничной личности»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99592" y="404664"/>
            <a:ext cx="74168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sz="2000" dirty="0" smtClean="0"/>
              <a:t>Единый методический день: "Образование будущего: эффективные педагогические команды для новых результатов"</a:t>
            </a:r>
            <a:endParaRPr lang="ru-RU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155" y="3573145"/>
            <a:ext cx="3920490" cy="25679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87" y="2060781"/>
            <a:ext cx="3068960" cy="30689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347010" y="500479"/>
            <a:ext cx="513080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u="sng" dirty="0" smtClean="0"/>
              <a:t>МБОУ «Ульт-Ягунская СОШ»- </a:t>
            </a:r>
            <a:endParaRPr lang="ru-RU" sz="2400" u="sng" dirty="0" smtClean="0"/>
          </a:p>
          <a:p>
            <a:pPr algn="ctr"/>
            <a:r>
              <a:rPr lang="ru-RU" sz="2400" u="sng" dirty="0" smtClean="0"/>
              <a:t>победитель Всероссийского конкурса </a:t>
            </a:r>
            <a:endParaRPr lang="ru-RU" sz="2400" u="sng" dirty="0" smtClean="0"/>
          </a:p>
          <a:p>
            <a:pPr algn="ctr"/>
            <a:r>
              <a:rPr lang="ru-RU" sz="2400" u="sng" dirty="0" smtClean="0"/>
              <a:t>«Лучшие воспитательные практики»</a:t>
            </a:r>
            <a:endParaRPr lang="ru-RU" sz="2400" u="sng" dirty="0"/>
          </a:p>
        </p:txBody>
      </p:sp>
      <p:pic>
        <p:nvPicPr>
          <p:cNvPr id="6" name="Изображение 5" descr="DuZxoI-nZXMsEf9t17y2MoRpGefjJoES-ljhqe9JRqDEXxfzYEU9WnFESgcJo9Uxfy8hdI3cpm6sIygCeiLnyPKB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8035" y="1052830"/>
            <a:ext cx="2957830" cy="2158365"/>
          </a:xfrm>
          <a:prstGeom prst="rect">
            <a:avLst/>
          </a:prstGeom>
          <a:effectLst>
            <a:softEdge rad="3175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68" y="-3408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123728" y="764704"/>
            <a:ext cx="48664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u="sng" dirty="0" smtClean="0"/>
              <a:t>Информационная открытость:</a:t>
            </a:r>
            <a:endParaRPr lang="ru-RU" sz="2400" u="sng" dirty="0" smtClean="0"/>
          </a:p>
          <a:p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83568" y="2564904"/>
            <a:ext cx="2448272" cy="103255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Регулярные родительские собрания в формате круглых столов и дискуссионных клубов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115616" y="3861048"/>
            <a:ext cx="2596824" cy="101040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Электронные рассылки, школьный сайт и социальные сети для оперативного информирования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23528" y="1408660"/>
            <a:ext cx="2433064" cy="94022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Открытые уроки и мастер-классы для родителей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92650" y="5085184"/>
            <a:ext cx="2527884" cy="93610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День открытых дверей ДОП-образования</a:t>
            </a: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7953" y="919296"/>
            <a:ext cx="1815666" cy="2420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033" y="4077072"/>
            <a:ext cx="3817441" cy="1748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442" y="1511384"/>
            <a:ext cx="2438400" cy="182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55576" y="404665"/>
            <a:ext cx="79928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u="sng" dirty="0" err="1" smtClean="0"/>
              <a:t>Профориентационый</a:t>
            </a:r>
            <a:r>
              <a:rPr lang="ru-RU" sz="2400" u="sng" dirty="0" smtClean="0"/>
              <a:t> проект</a:t>
            </a:r>
            <a:endParaRPr lang="ru-RU" sz="2400" u="sng" dirty="0" smtClean="0"/>
          </a:p>
          <a:p>
            <a:pPr algn="ctr"/>
            <a:r>
              <a:rPr lang="ru-RU" sz="2400" u="sng" dirty="0" smtClean="0"/>
              <a:t> </a:t>
            </a:r>
            <a:r>
              <a:rPr lang="ru-RU" sz="2400" u="sng" dirty="0"/>
              <a:t>«Хобби и профессия родителей»</a:t>
            </a:r>
            <a:endParaRPr lang="ru-RU" sz="2400" u="sng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146547"/>
            <a:ext cx="2304256" cy="30723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457" y="3821306"/>
            <a:ext cx="2929448" cy="21970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440" y="1412776"/>
            <a:ext cx="2664634" cy="1998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1641630"/>
            <a:ext cx="2204912" cy="27234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26" name="Picture 2" descr="https://sun9-61.userapi.com/s/v1/ig2/s14_3sGY4HA9dI1kYd7MEZ5fEqp0PeT7xWGi3Swot9O1_8aGumBajf45c6MpRlTmX_xnwOC8In1o0jfdaXBqerES.jpg?quality=95&amp;as=32x21,48x32,72x48,108x72,160x107,240x160,360x240,480x320,540x360,640x427,720x481,1080x721,1280x854,1440x961,2560x1709&amp;from=bu&amp;u=eVWBOxi16uIdyVTEu-B7izHaZtjvdWg2kVQstyapcAo&amp;cs=640x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056" y="4365104"/>
            <a:ext cx="3168352" cy="21138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30.userapi.com/s/v1/ig2/sQkNPhM6n4YfopJ_FlimyHf6GGAVHzJDOfYrffLE3hFQv3KbIgzcYSSC4m2c6ojTYDOuJeUFozo2fr8PZdQ4P_T3.jpg?quality=95&amp;as=32x21,48x32,72x48,108x72,160x107,240x160,360x240,480x320,540x360,640x427,720x481,1080x721,1280x854,1440x961,2560x1709&amp;from=bu&amp;u=ijwPoUonU4-xfIDCL0Qjs1h9xlnSuzL1z4gn49rJD1s&amp;cs=640x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830325"/>
            <a:ext cx="3456384" cy="23060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un9-61.userapi.com/s/v1/ig2/-QnvFwbmeO_u-wSBkNCAzxku7BUjkwyxUnmafFUYfgUeNuZul1tD24FksV0BjHFOFiJv2J5HHCG6mzSCEPWW6rvv.jpg?quality=95&amp;as=32x24,48x36,72x54,108x81,160x120,240x180,360x270,480x360,540x405,640x480,720x540,1080x810,1280x960,1440x1080,2560x1920&amp;from=bu&amp;u=8MhpnkmTNO8Zu6vbBv1DaGfmAbfJ05GyN-4RNKKLYwc&amp;cs=640x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6331" y="1042465"/>
            <a:ext cx="2874021" cy="21555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71256" y="404664"/>
            <a:ext cx="39238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u="sng" dirty="0" smtClean="0"/>
              <a:t>Профильный РЖД-Класс</a:t>
            </a:r>
            <a:endParaRPr lang="ru-RU" sz="2800" u="sng" dirty="0"/>
          </a:p>
        </p:txBody>
      </p:sp>
      <p:pic>
        <p:nvPicPr>
          <p:cNvPr id="1032" name="Picture 8" descr="https://sun9-83.userapi.com/s/v1/ig2/IO2v2w_rx4mcodZoqbwXYkysWeiV-GxNpWE60NaPmIWGHH7mZ88kJfL5X2zZGtfFH-Y-mxVnPnc7Y-3Pt3dKLYBI.jpg?quality=95&amp;as=32x26,48x39,72x59,108x88,160x130,240x195,360x293,480x391,540x439,640x521,720x586,1080x879,1280x1041,1440x1172,2560x2083&amp;from=bu&amp;u=3chUvEZepIrrrZiQACNUo4X7DUUREZiaXETFtCKIlIM&amp;cs=640x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66539"/>
            <a:ext cx="3361294" cy="2736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780928"/>
            <a:ext cx="3429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393456"/>
            <a:ext cx="4071088" cy="4071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Текстовое поле 4"/>
          <p:cNvSpPr txBox="1"/>
          <p:nvPr/>
        </p:nvSpPr>
        <p:spPr>
          <a:xfrm>
            <a:off x="393700" y="705485"/>
            <a:ext cx="7136130" cy="9448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ru-RU" altLang="en-US" sz="2800" u="sng"/>
              <a:t>Конкурсы методических разработок,практик</a:t>
            </a:r>
            <a:endParaRPr lang="ru-RU" altLang="en-US" sz="2800" u="sn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763688" y="116632"/>
            <a:ext cx="61206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u="sng" dirty="0"/>
              <a:t>Семейный клуб «Вдохновляй и действуй!» </a:t>
            </a:r>
            <a:endParaRPr lang="ru-RU" sz="2400" u="sng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4138160"/>
            <a:ext cx="2423152" cy="2423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09055"/>
            <a:ext cx="2419945" cy="24199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640720"/>
            <a:ext cx="2376264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1330936"/>
            <a:ext cx="2462368" cy="246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861048"/>
            <a:ext cx="2492772" cy="24927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989623"/>
            <a:ext cx="2437352" cy="2437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Текстовое поле 1"/>
          <p:cNvSpPr txBox="1"/>
          <p:nvPr/>
        </p:nvSpPr>
        <p:spPr>
          <a:xfrm>
            <a:off x="386715" y="485775"/>
            <a:ext cx="7493635" cy="5505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ru-RU" altLang="en-US" sz="2400" u="sng"/>
              <a:t>Вовлечение родителей в волонтерсукую деятельность</a:t>
            </a:r>
            <a:endParaRPr lang="ru-RU" altLang="en-US" sz="2400" u="sng"/>
          </a:p>
        </p:txBody>
      </p:sp>
      <p:pic>
        <p:nvPicPr>
          <p:cNvPr id="3" name="Изображение 2" descr="ckpQcmq6EGHewfMADzr51QZBOH1wfcfgv9Cy2mKSTxpC0u7fP2K5kUtSZv9Vh2qKyS29W-R600TKu8acibdxmbiV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5770" y="4004945"/>
            <a:ext cx="3172460" cy="2389505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5" name="Изображение 4" descr="wnSZUZxxuKzOkSW_57HqQAuoAlb2uMbmlNYE7yyf13FFIcMPRsLK8pk1KcByIAwOJ20KWNOPNRSNF40lKkX6YZg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1775" y="1287145"/>
            <a:ext cx="2855595" cy="2141855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60" y="3644900"/>
            <a:ext cx="2822575" cy="2117090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3800" y="908685"/>
            <a:ext cx="2186305" cy="2915920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9" name="Изображение 8" descr="ezZ_4xDlApYtPS39tEDm5HpgqXYLeAALog3xtCdfWKea4H1N2M0aZGk-7m4LeOytbP-5S4pJUgDt77n6ppTOM30w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8715" y="4004945"/>
            <a:ext cx="2766060" cy="2074545"/>
          </a:xfrm>
          <a:prstGeom prst="rect">
            <a:avLst/>
          </a:prstGeom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55576" y="260648"/>
            <a:ext cx="7560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u="sng" dirty="0" smtClean="0"/>
              <a:t>Инициативный проект «Готовим </a:t>
            </a:r>
            <a:r>
              <a:rPr lang="ru-RU" sz="2400" u="sng" dirty="0"/>
              <a:t>вкусно и со вкусом»</a:t>
            </a:r>
            <a:endParaRPr lang="ru-RU" sz="2400" u="sng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836712"/>
            <a:ext cx="4876800" cy="2225040"/>
          </a:xfrm>
          <a:prstGeom prst="rect">
            <a:avLst/>
          </a:prstGeom>
        </p:spPr>
      </p:pic>
      <p:pic>
        <p:nvPicPr>
          <p:cNvPr id="2050" name="Picture 2" descr="https://sun9-73.userapi.com/s/v1/ig2/gVfKMDUBZep3qW01a_YU9x1EgHY2AUcQSFrJvrv89sgUFP-f3qaoTIGITTLxnpCuYVBhguaHI0M2C0ISWD4J2UV9.jpg?quality=95&amp;as=32x33,48x49,72x73,108x110,160x163,240x244,360x367,480x489,540x550,640x652,720x733,1080x1100,1280x1304,1440x1467,1658x1689&amp;from=bu&amp;u=0TDyGy7ti7i__dI9QuAnplJ8enuo8FczwJlrlepeILY&amp;cs=1280x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51342"/>
            <a:ext cx="2376264" cy="242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un9-79.userapi.com/s/v1/ig2/ujnlnq-wqxWn_sJ4jBKh9yHKB-TIhlbmilYBl5hS_W5luw0crH16YwDEsbLytZQ7mjLZ__xblEuRwK2nTddrkVD0.jpg?quality=95&amp;as=32x14,48x22,72x32,108x49,160x72,240x108,360x162,480x216,540x243,640x288,720x325,1080x487,1280x577,1440x649,2560x1154&amp;from=bu&amp;u=NQ5WiEXm7HNrE51BuaLLLzWOlziwyiIIGh2M20AliN4&amp;cs=640x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1952" y="3332456"/>
            <a:ext cx="4176464" cy="1879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sun9-29.userapi.com/s/v1/ig2/UOz4qpnNk35toO_sH0C1hqllaMmXDA5i8YTO1VISnZp7LcDQFJBAnJEJOcjK8inHRFI2miVJ7SjyEwiTjuLq53gv.jpg?quality=95&amp;as=32x14,48x22,72x32,108x49,160x72,240x108,360x162,480x216,540x243,640x288,720x325,1080x487,1280x577,1440x649,2560x1154&amp;from=bu&amp;u=kxrCyIbw2yyhRoS5yg5FtKW_zLqcUPCH_IFnDXfnIhE&amp;cs=640x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464" y="4653136"/>
            <a:ext cx="3480048" cy="1566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Изображение 4" descr="8vFmxPr867AVP7dn0pzGfa5l4FZy4M_3LnzLjgB3qGugto_TFjkbwkJ8-xNM0Gyk_kna-dRFq0jDfnQyAim9pcYI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95" y="4220845"/>
            <a:ext cx="3745865" cy="1711960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7" name="Изображение 6" descr="F1aOVCdWu9u-TTuhJzEOUJBaWw2wbMy5pR2HSnFRQNEv33eZHpbqqOs31PAVskk_xwvprEqVnVk8hj1wby3iNCaJ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20" y="908685"/>
            <a:ext cx="3978910" cy="2238375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9" name="Текстовое поле 8"/>
          <p:cNvSpPr txBox="1"/>
          <p:nvPr/>
        </p:nvSpPr>
        <p:spPr>
          <a:xfrm>
            <a:off x="548005" y="354965"/>
            <a:ext cx="8923020" cy="17456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ru-RU" altLang="en-US" sz="2400" u="sng"/>
              <a:t>А</a:t>
            </a:r>
            <a:r>
              <a:rPr lang="en-US" altLang="en-US" sz="2400" u="sng"/>
              <a:t>пробации</a:t>
            </a:r>
            <a:r>
              <a:rPr lang="en-US" altLang="ru-RU" sz="2400" u="sng"/>
              <a:t> </a:t>
            </a:r>
            <a:r>
              <a:rPr lang="en-US" altLang="en-US" sz="2400" u="sng"/>
              <a:t>курса</a:t>
            </a:r>
            <a:r>
              <a:rPr lang="en-US" altLang="ru-RU" sz="2400" u="sng"/>
              <a:t> </a:t>
            </a:r>
            <a:r>
              <a:rPr lang="en-US" altLang="en-US" sz="2400" u="sng"/>
              <a:t>внеурочной</a:t>
            </a:r>
            <a:r>
              <a:rPr lang="en-US" altLang="ru-RU" sz="2400" u="sng"/>
              <a:t> </a:t>
            </a:r>
            <a:r>
              <a:rPr lang="en-US" altLang="en-US" sz="2400" u="sng"/>
              <a:t>деятельности</a:t>
            </a:r>
            <a:r>
              <a:rPr lang="en-US" altLang="ru-RU" sz="2400" u="sng"/>
              <a:t>  </a:t>
            </a:r>
            <a:r>
              <a:rPr lang="" altLang="en-US" sz="2400" u="sng"/>
              <a:t>«</a:t>
            </a:r>
            <a:r>
              <a:rPr lang="en-US" altLang="en-US" sz="2400" u="sng"/>
              <a:t>Семьеведение</a:t>
            </a:r>
            <a:r>
              <a:rPr lang="" altLang="en-US" sz="2400" u="sng"/>
              <a:t>»</a:t>
            </a:r>
            <a:endParaRPr lang="" altLang="en-US" sz="2400" u="sng"/>
          </a:p>
        </p:txBody>
      </p:sp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0200" y="3500755"/>
            <a:ext cx="4331970" cy="1949450"/>
          </a:xfrm>
          <a:prstGeom prst="rect">
            <a:avLst/>
          </a:prstGeom>
          <a:effectLst>
            <a:softEdge rad="3175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Изображение 1" descr="o47264aMdTvjHLbk1sT0tzNZXJW9vP9e2nCt8OtIgxc8WGO1XfCMKQr73da_N9P6NR5unWIoQH4CM6ssHe0T7IK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650" y="1484630"/>
            <a:ext cx="2732405" cy="2384425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3" name="Изображение 2" descr="QEeZKLO4T1ENfTYkKz8ROgrWS6GIwFB-OObhffTpQ5Q7uM_dnM08s-1k7QbS8BDVsgkJKF29ZhvggEuLlEGAFXy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370" y="332740"/>
            <a:ext cx="2049780" cy="2798445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5" name="Изображение 4"/>
          <p:cNvPicPr/>
          <p:nvPr/>
        </p:nvPicPr>
        <p:blipFill>
          <a:blip r:embed="rId4"/>
          <a:stretch>
            <a:fillRect/>
          </a:stretch>
        </p:blipFill>
        <p:spPr>
          <a:xfrm>
            <a:off x="4500245" y="3567430"/>
            <a:ext cx="3394710" cy="2425065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6" name="Текстовое поле 5"/>
          <p:cNvSpPr txBox="1"/>
          <p:nvPr/>
        </p:nvSpPr>
        <p:spPr>
          <a:xfrm>
            <a:off x="574675" y="602615"/>
            <a:ext cx="5831840" cy="15424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ru-RU" altLang="en-US" sz="2800" u="sng"/>
              <a:t>«Школа родительского мастерства»</a:t>
            </a:r>
            <a:endParaRPr lang="ru-RU" altLang="en-US" sz="2800" u="sng"/>
          </a:p>
        </p:txBody>
      </p:sp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5695" y="4149090"/>
            <a:ext cx="3154680" cy="23698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Текстовое поле 5"/>
          <p:cNvSpPr txBox="1"/>
          <p:nvPr/>
        </p:nvSpPr>
        <p:spPr>
          <a:xfrm>
            <a:off x="3013710" y="988695"/>
            <a:ext cx="5062855" cy="13081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ru-RU" altLang="en-US" sz="3200" u="sng"/>
              <a:t>Рада сотрудничать:</a:t>
            </a:r>
            <a:endParaRPr lang="ru-RU" altLang="en-US" sz="3200" u="sng"/>
          </a:p>
          <a:p>
            <a:r>
              <a:rPr lang="ru-RU" altLang="en-US" sz="2400"/>
              <a:t> </a:t>
            </a:r>
            <a:endParaRPr lang="ru-RU" altLang="en-US" sz="2400"/>
          </a:p>
          <a:p>
            <a:r>
              <a:rPr lang="ru-RU" altLang="en-US" sz="2400"/>
              <a:t>        тел:8-952-701-90-21</a:t>
            </a:r>
            <a:endParaRPr lang="ru-RU" altLang="en-US" sz="2400"/>
          </a:p>
        </p:txBody>
      </p:sp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15920" y="1772920"/>
            <a:ext cx="699770" cy="466725"/>
          </a:xfrm>
          <a:prstGeom prst="rect">
            <a:avLst/>
          </a:prstGeom>
        </p:spPr>
      </p:pic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6010" y="2709545"/>
            <a:ext cx="1442720" cy="1439545"/>
          </a:xfrm>
          <a:prstGeom prst="rect">
            <a:avLst/>
          </a:prstGeom>
        </p:spPr>
      </p:pic>
      <p:pic>
        <p:nvPicPr>
          <p:cNvPr id="12" name="Изображение 11" descr="ира фото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95" y="2637155"/>
            <a:ext cx="2230755" cy="2980055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Текстовое поле 5"/>
          <p:cNvSpPr txBox="1"/>
          <p:nvPr/>
        </p:nvSpPr>
        <p:spPr>
          <a:xfrm>
            <a:off x="3013710" y="988695"/>
            <a:ext cx="5062855" cy="13081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ru-RU" altLang="en-US" sz="2400"/>
          </a:p>
        </p:txBody>
      </p:sp>
      <p:pic>
        <p:nvPicPr>
          <p:cNvPr id="2" name="Изображение 1" descr="photo_2025-11-28_14-08-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1855" y="541020"/>
            <a:ext cx="5315585" cy="63169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1160</Words>
  <Application>WPS Presentation</Application>
  <PresentationFormat>Экран (4:3)</PresentationFormat>
  <Paragraphs>45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0" baseType="lpstr">
      <vt:lpstr>Arial</vt:lpstr>
      <vt:lpstr>SimSun</vt:lpstr>
      <vt:lpstr>Wingdings</vt:lpstr>
      <vt:lpstr>Calibri</vt:lpstr>
      <vt:lpstr>Microsoft YaHei</vt:lpstr>
      <vt:lpstr>Arial Unicode MS</vt:lpstr>
      <vt:lpstr>Тема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6</cp:revision>
  <dcterms:created xsi:type="dcterms:W3CDTF">2026-03-25T12:09:00Z</dcterms:created>
  <dcterms:modified xsi:type="dcterms:W3CDTF">2026-03-26T04:06:01Z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9CEB468AD8DA43ECB59A1FE7F6E32C9E_12</vt:lpwstr>
  </property>
  <property fmtid="{D5CDD505-2E9C-101B-9397-08002B2CF9AE}" pid="3" name="KSOProductBuildVer">
    <vt:lpwstr>1049-12.2.0.23196</vt:lpwstr>
  </property>
</Properties>
</file>