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Щепа, береста и мезенская роспись: ключевые темы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природных материалов и традиций в народном искусстве Русского Севера.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щепы и бересты уходит корнями в древнерусский быт с IX века. Эти материалы стали основой художественных традиций и ремёсел на Русском Севере благодаря своей доступности и долговечности.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истоки народных ремёсел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показывает преобладание Архангельской области по числу мастеров, занимающихся росписью щепы и бересты, что отражает региональное культурное значение искусства.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43%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изготовителей щепных и берестяных изделий сосредоточено в Архангельской области, являющейся лидером в этой сфере.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социокультурного исследования Российской академии народного хозяйства.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Архангельской области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сформировалась уникальная школа народного декоративно-прикладного искусства, тесно связанная с культурой и природой Севера.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Ремесленное наследие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регион стал крупнейшим центром производства изделий из щепы и бересты, с регулярными поставками на национальные ярмарки.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Производственный центр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Архангельская область известна высоким уровнем мастерства в щепном и берестяном деле, передаваемом из поколения в поколение.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и традиции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Композиции строились строго и геометрично, с обилием традиционных символов, отражающих природные и мифологические мотивы северных народов.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Мезенская роспись зародилась в XVI–XVII веках вдоль реки Мезень, вобрав в себя черты севернорусского художественного восприятия и символики.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отличительной особенностью стала монохромная палитра с преобладанием насыщенных красных и чёрных оттенков, подчёркивающих контраст и выразительность.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мезенской росписи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4625" y="1392850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Роспись выполняли на деревянных и берестяных изделиях с использованием натуральных пигментов и специальной подготовки поверхностей, обеспечивающей долговечность.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902425" y="13929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нанесения узоров применялись тонкие кисти из звериных волос и тонкие резцы для создания текстурных элементов и деталей.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684625" y="32662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играло скобление – метод удаления верхних слоёв материала для выделения контрастных линий и узоров.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902425" y="32662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Законченное изделие покрывали защитным слоем из масла или яичного желтка, что сохраняло краски от выцветания и механических повреждений.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мезенской росписи
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64"/>
            <a:ext cx="2700000" cy="17876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4004"/>
            <a:ext cx="2700000" cy="178694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 мезенской росписи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знаки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 и олени на узорах символизировали силу и здоровье, а птицы — связь с духовным миром. Эти изображения оберегали владельца и приносили удачу.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волны – жизненная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солнца и волнообразные линии отражали циклы природы и непрерывное движение жизненных сил, связывая человека с окружающим миром.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 жизни – символ роста и вечности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 жизни выступало центральным мотивом, обозначая единство прошлого, настоящего и будущего, а также бесконечность природных процессов.
</a:t>
            </a:r>
            <a:endParaRPr lang="en-US" sz="10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479" y="1167050"/>
            <a:ext cx="3753092" cy="3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41800" y="161040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цвета — насыщенный красный и глубокий чёрный — получали из природных пигментов: охры и древесного угля. Некоторые элементы выделялись белым, придавая композиции яркость и контраст.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мезенской росписи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346525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цветовой набор подчёркивал декоративность и символизм рисунков, а также гармонично вписывался в природные оттенки деревянной и берестяной основы.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создания красок использовали природные материалы: охру, древесный уголь и кровяную киноварь, что обеспечивало яркость и устойчивость рисунков.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Инструментами служили кисти из животных волос и резцы, с помощью которых наносили линии и создавали рельефные элементы методом скобления.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Финишным этапом было покрытие изделия маслом или яичным желтком, защищавшим орнамент от внешних воздействий и обеспечивавшим долговечность.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росписи по щепе и бересте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800" y="1605325"/>
            <a:ext cx="3103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геометрическая композиция узоров с повторяющимися мотивами создаёт гармоничный и лаконичный образ изделий.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925800" y="3388025"/>
            <a:ext cx="3103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символике природы и традиционных образах передаёт глубокий культурный смысл и связь с мирозданием.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35875" y="1605375"/>
            <a:ext cx="3103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ограниченной палитры красного и чёрного цветов подчёркивает контраст и выразительность рисунков.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35875" y="3388025"/>
            <a:ext cx="3103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проработка деталей и сочетание росписи с резьбой или скоблением придают изделиям уникальную фактуру и эстетическую привлекательность.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мезенской росписи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87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состояние: сохранение и развитие традиций
</a:t>
            </a:r>
            <a:endParaRPr lang="en-US" sz="2262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Мезенская роспись включается в программы художественных школ для поддержки и передачи мастерства новым поколениям художников и ремесленников.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мастера активно демонстрируют свои работы на национальных и международных выставках, способствуя популяризации традиционного искусства.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мастеров в выставках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 мезенской росписью востребованы среди туристов и коллекционеров, расширяя культурное влияние за пределами России.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сувениры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специализированные центры, где обучают технике росписи и обеспечивают мастерским инструментарием, сохраняя традиционные технологии.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центры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современность: непреходящая ценность природных ремёсел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натуральных материалов и народных традиций создаёт уникальное культурное пространство, где щепа, береста и мезенская роспись отражают историческую и творческую идентичность северных регионов России.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2026-03-30T16:37:31Z</dcterms:created>
  <dcterms:modified xsi:type="dcterms:W3CDTF">2026-03-30T16:37:31Z</dcterms:modified>
</cp:coreProperties>
</file>