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5" r:id="rId3"/>
    <p:sldId id="297" r:id="rId4"/>
    <p:sldId id="261" r:id="rId5"/>
    <p:sldId id="305" r:id="rId6"/>
    <p:sldId id="306" r:id="rId7"/>
    <p:sldId id="307" r:id="rId8"/>
    <p:sldId id="308" r:id="rId9"/>
    <p:sldId id="309" r:id="rId10"/>
    <p:sldId id="310" r:id="rId11"/>
    <p:sldId id="311" r:id="rId12"/>
    <p:sldId id="302" r:id="rId13"/>
    <p:sldId id="303" r:id="rId14"/>
    <p:sldId id="312" r:id="rId15"/>
    <p:sldId id="304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1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88967-1E6E-4C30-9519-42C1FF020400}" type="datetimeFigureOut">
              <a:rPr lang="en-GB" smtClean="0"/>
              <a:t>10/02/2026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CB38-A3BF-41B1-94C4-CF3DBE8C43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010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88967-1E6E-4C30-9519-42C1FF020400}" type="datetimeFigureOut">
              <a:rPr lang="en-GB" smtClean="0"/>
              <a:t>10/02/2026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CB38-A3BF-41B1-94C4-CF3DBE8C43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5978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88967-1E6E-4C30-9519-42C1FF020400}" type="datetimeFigureOut">
              <a:rPr lang="en-GB" smtClean="0"/>
              <a:t>10/02/2026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CB38-A3BF-41B1-94C4-CF3DBE8C43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592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88967-1E6E-4C30-9519-42C1FF020400}" type="datetimeFigureOut">
              <a:rPr lang="en-GB" smtClean="0"/>
              <a:t>10/02/2026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CB38-A3BF-41B1-94C4-CF3DBE8C43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4337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88967-1E6E-4C30-9519-42C1FF020400}" type="datetimeFigureOut">
              <a:rPr lang="en-GB" smtClean="0"/>
              <a:t>10/02/2026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CB38-A3BF-41B1-94C4-CF3DBE8C43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6117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88967-1E6E-4C30-9519-42C1FF020400}" type="datetimeFigureOut">
              <a:rPr lang="en-GB" smtClean="0"/>
              <a:t>10/02/2026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CB38-A3BF-41B1-94C4-CF3DBE8C43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7288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88967-1E6E-4C30-9519-42C1FF020400}" type="datetimeFigureOut">
              <a:rPr lang="en-GB" smtClean="0"/>
              <a:t>10/02/2026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CB38-A3BF-41B1-94C4-CF3DBE8C43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7524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88967-1E6E-4C30-9519-42C1FF020400}" type="datetimeFigureOut">
              <a:rPr lang="en-GB" smtClean="0"/>
              <a:t>10/02/2026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CB38-A3BF-41B1-94C4-CF3DBE8C43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4805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88967-1E6E-4C30-9519-42C1FF020400}" type="datetimeFigureOut">
              <a:rPr lang="en-GB" smtClean="0"/>
              <a:t>10/02/2026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CB38-A3BF-41B1-94C4-CF3DBE8C43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1973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88967-1E6E-4C30-9519-42C1FF020400}" type="datetimeFigureOut">
              <a:rPr lang="en-GB" smtClean="0"/>
              <a:t>10/02/2026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CB38-A3BF-41B1-94C4-CF3DBE8C43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917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88967-1E6E-4C30-9519-42C1FF020400}" type="datetimeFigureOut">
              <a:rPr lang="en-GB" smtClean="0"/>
              <a:t>10/02/2026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CB38-A3BF-41B1-94C4-CF3DBE8C43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5019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 userDrawn="1"/>
        </p:nvSpPr>
        <p:spPr>
          <a:xfrm>
            <a:off x="0" y="-1"/>
            <a:ext cx="9144000" cy="6858001"/>
          </a:xfrm>
          <a:prstGeom prst="rect">
            <a:avLst/>
          </a:prstGeom>
          <a:gradFill flip="none" rotWithShape="1">
            <a:gsLst>
              <a:gs pos="79000">
                <a:schemeClr val="bg1">
                  <a:alpha val="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331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188967-1E6E-4C30-9519-42C1FF020400}" type="datetimeFigureOut">
              <a:rPr lang="en-GB" smtClean="0"/>
              <a:t>10/02/2026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A5CB38-A3BF-41B1-94C4-CF3DBE8C43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056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CD08B2A-0743-442B-A4CB-E97CB63E26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778" r="-144"/>
          <a:stretch/>
        </p:blipFill>
        <p:spPr>
          <a:xfrm>
            <a:off x="533400" y="152400"/>
            <a:ext cx="8483096" cy="5715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B6FB45F-4FD5-4FDA-861B-54807AF04DE4}"/>
              </a:ext>
            </a:extLst>
          </p:cNvPr>
          <p:cNvSpPr txBox="1"/>
          <p:nvPr/>
        </p:nvSpPr>
        <p:spPr>
          <a:xfrm>
            <a:off x="3733800" y="6106685"/>
            <a:ext cx="550984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ln w="18415" cmpd="sng">
                  <a:noFill/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Село Угут (Сургутский район)</a:t>
            </a:r>
          </a:p>
        </p:txBody>
      </p:sp>
    </p:spTree>
    <p:extLst>
      <p:ext uri="{BB962C8B-B14F-4D97-AF65-F5344CB8AC3E}">
        <p14:creationId xmlns:p14="http://schemas.microsoft.com/office/powerpoint/2010/main" val="27677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8912DC-76A3-4EF8-B732-BC6FF85297B7}"/>
              </a:ext>
            </a:extLst>
          </p:cNvPr>
          <p:cNvSpPr txBox="1"/>
          <p:nvPr/>
        </p:nvSpPr>
        <p:spPr>
          <a:xfrm>
            <a:off x="389641" y="2209800"/>
            <a:ext cx="8763000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dirty="0">
                <a:ln w="18415" cmpd="sng">
                  <a:noFill/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Урок родного языка</a:t>
            </a:r>
          </a:p>
          <a:p>
            <a:pPr algn="ctr"/>
            <a:r>
              <a:rPr lang="ru-RU" sz="5400" dirty="0">
                <a:ln w="18415" cmpd="sng">
                  <a:noFill/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Тема: «Моя семья</a:t>
            </a:r>
            <a:r>
              <a:rPr lang="ru-RU" sz="5400" dirty="0" smtClean="0">
                <a:ln w="18415" cmpd="sng">
                  <a:noFill/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»</a:t>
            </a:r>
          </a:p>
          <a:p>
            <a:pPr algn="ctr"/>
            <a:r>
              <a:rPr lang="ru-RU" sz="5400" dirty="0" smtClean="0">
                <a:ln w="18415" cmpd="sng">
                  <a:noFill/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Класс: 4 Б</a:t>
            </a:r>
            <a:endParaRPr lang="ru-RU" sz="5400" dirty="0">
              <a:ln w="18415" cmpd="sng">
                <a:noFill/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8912DC-76A3-4EF8-B732-BC6FF85297B7}"/>
              </a:ext>
            </a:extLst>
          </p:cNvPr>
          <p:cNvSpPr txBox="1"/>
          <p:nvPr/>
        </p:nvSpPr>
        <p:spPr>
          <a:xfrm>
            <a:off x="371353" y="228600"/>
            <a:ext cx="8763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 err="1" smtClean="0">
                <a:ln w="18415" cmpd="sng">
                  <a:noFill/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МБОУ</a:t>
            </a:r>
            <a:r>
              <a:rPr lang="ru-RU" sz="2000" dirty="0" smtClean="0">
                <a:ln w="18415" cmpd="sng">
                  <a:noFill/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«Угутская средняя общеобразовательная школа»</a:t>
            </a:r>
            <a:endParaRPr lang="ru-RU" sz="2000" dirty="0">
              <a:ln w="18415" cmpd="sng">
                <a:noFill/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8912DC-76A3-4EF8-B732-BC6FF85297B7}"/>
              </a:ext>
            </a:extLst>
          </p:cNvPr>
          <p:cNvSpPr txBox="1"/>
          <p:nvPr/>
        </p:nvSpPr>
        <p:spPr>
          <a:xfrm>
            <a:off x="4495800" y="4876800"/>
            <a:ext cx="32766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n w="18415" cmpd="sng">
                  <a:noFill/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Учитель: </a:t>
            </a:r>
          </a:p>
          <a:p>
            <a:pPr algn="ctr"/>
            <a:r>
              <a:rPr lang="ru-RU" sz="2000" dirty="0" err="1" smtClean="0">
                <a:ln w="18415" cmpd="sng">
                  <a:noFill/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Обирина</a:t>
            </a:r>
            <a:r>
              <a:rPr lang="ru-RU" sz="2000" dirty="0" smtClean="0">
                <a:ln w="18415" cmpd="sng">
                  <a:noFill/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Анжела Егоровна</a:t>
            </a:r>
            <a:endParaRPr lang="ru-RU" sz="2000" dirty="0">
              <a:ln w="18415" cmpd="sng">
                <a:noFill/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67362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8912DC-76A3-4EF8-B732-BC6FF85297B7}"/>
              </a:ext>
            </a:extLst>
          </p:cNvPr>
          <p:cNvSpPr txBox="1"/>
          <p:nvPr/>
        </p:nvSpPr>
        <p:spPr>
          <a:xfrm>
            <a:off x="389641" y="2209800"/>
            <a:ext cx="8763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ln w="18415" cmpd="sng">
                  <a:noFill/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Цель урока: </a:t>
            </a:r>
            <a:r>
              <a:rPr lang="ru-RU" sz="4000" dirty="0" smtClean="0">
                <a:ln w="18415" cmpd="sng">
                  <a:noFill/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Узнать названия членов </a:t>
            </a:r>
            <a:r>
              <a:rPr lang="ru-RU" sz="4000" dirty="0">
                <a:ln w="18415" cmpd="sng">
                  <a:noFill/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семьи на хантыйском языке</a:t>
            </a:r>
          </a:p>
        </p:txBody>
      </p:sp>
    </p:spTree>
    <p:extLst>
      <p:ext uri="{BB962C8B-B14F-4D97-AF65-F5344CB8AC3E}">
        <p14:creationId xmlns:p14="http://schemas.microsoft.com/office/powerpoint/2010/main" val="3342891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5342BA5-C48B-456F-91A2-0F610B9304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176" y="0"/>
            <a:ext cx="100483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9611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0"/>
            <a:ext cx="100483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733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0"/>
            <a:ext cx="100483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026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7200" y="-17585"/>
            <a:ext cx="10074117" cy="6875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2087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600" y="-14654"/>
            <a:ext cx="10069823" cy="6872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247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-26377"/>
            <a:ext cx="100483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798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7200" y="-37236"/>
            <a:ext cx="10064262" cy="6868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241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0"/>
            <a:ext cx="100483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6265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E498D2F-BF44-44A6-AB41-6BBD498B852F}"/>
              </a:ext>
            </a:extLst>
          </p:cNvPr>
          <p:cNvSpPr txBox="1"/>
          <p:nvPr/>
        </p:nvSpPr>
        <p:spPr>
          <a:xfrm>
            <a:off x="1371600" y="1600200"/>
            <a:ext cx="7391400" cy="35264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r>
              <a:rPr lang="ru-RU" sz="2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этом альбоме семейные снимки, 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07000"/>
              </a:lnSpc>
            </a:pPr>
            <a:r>
              <a:rPr lang="ru-RU" sz="2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Где мы смеемся, все вместе, в обнимку. </a:t>
            </a:r>
          </a:p>
          <a:p>
            <a:pPr marL="457200" algn="ctr">
              <a:lnSpc>
                <a:spcPct val="107000"/>
              </a:lnSpc>
            </a:pPr>
            <a:endParaRPr lang="ru-RU" sz="2800" b="1" dirty="0">
              <a:solidFill>
                <a:srgbClr val="222222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07000"/>
              </a:lnSpc>
            </a:pP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07000"/>
              </a:lnSpc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мама</a:t>
            </a:r>
            <a:r>
              <a:rPr lang="ru-RU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мамина мама                              мамин папа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</a:pP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07000"/>
              </a:lnSpc>
            </a:pP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_______-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папа                            папина мама                    папин папа             я  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ctr"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мы конечно большая семья!</a:t>
            </a:r>
          </a:p>
        </p:txBody>
      </p:sp>
    </p:spTree>
    <p:extLst>
      <p:ext uri="{BB962C8B-B14F-4D97-AF65-F5344CB8AC3E}">
        <p14:creationId xmlns:p14="http://schemas.microsoft.com/office/powerpoint/2010/main" val="29124568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04655F5-80D0-4805-BD39-546A4B033DD7}"/>
              </a:ext>
            </a:extLst>
          </p:cNvPr>
          <p:cNvSpPr txBox="1"/>
          <p:nvPr/>
        </p:nvSpPr>
        <p:spPr>
          <a:xfrm>
            <a:off x="1524000" y="1981200"/>
            <a:ext cx="6858000" cy="26750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этом альбоме семейные снимки,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Где мы смеемся, все вместе, в обнимку. </a:t>
            </a:r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Анки</a:t>
            </a:r>
            <a:r>
              <a:rPr lang="ru-RU" sz="2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анканки</a:t>
            </a:r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анкитьэтьи</a:t>
            </a:r>
            <a:endParaRPr lang="ru-RU" sz="2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Атьи</a:t>
            </a:r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тьэтьаӈки</a:t>
            </a:r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тьэтьтьэтьи</a:t>
            </a:r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и </a:t>
            </a:r>
            <a:r>
              <a:rPr lang="ru-RU" sz="2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</a:t>
            </a:r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   Все мы конечно большая семья!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254513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0"/>
            <a:ext cx="100483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7555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8912DC-76A3-4EF8-B732-BC6FF85297B7}"/>
              </a:ext>
            </a:extLst>
          </p:cNvPr>
          <p:cNvSpPr txBox="1"/>
          <p:nvPr/>
        </p:nvSpPr>
        <p:spPr>
          <a:xfrm>
            <a:off x="389641" y="2209800"/>
            <a:ext cx="8763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ln w="18415" cmpd="sng">
                  <a:noFill/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Цель урока: </a:t>
            </a:r>
            <a:r>
              <a:rPr lang="ru-RU" sz="4000" dirty="0" smtClean="0">
                <a:ln w="18415" cmpd="sng">
                  <a:noFill/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Узнать названия членов </a:t>
            </a:r>
            <a:r>
              <a:rPr lang="ru-RU" sz="4000" dirty="0">
                <a:ln w="18415" cmpd="sng">
                  <a:noFill/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семьи на хантыйском языке</a:t>
            </a:r>
          </a:p>
        </p:txBody>
      </p:sp>
    </p:spTree>
    <p:extLst>
      <p:ext uri="{BB962C8B-B14F-4D97-AF65-F5344CB8AC3E}">
        <p14:creationId xmlns:p14="http://schemas.microsoft.com/office/powerpoint/2010/main" val="34852805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</TotalTime>
  <Words>126</Words>
  <Application>Microsoft Office PowerPoint</Application>
  <PresentationFormat>Экран (4:3)</PresentationFormat>
  <Paragraphs>22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HYATT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IS</dc:creator>
  <cp:lastModifiedBy>ZAM</cp:lastModifiedBy>
  <cp:revision>31</cp:revision>
  <dcterms:created xsi:type="dcterms:W3CDTF">2015-12-09T15:59:37Z</dcterms:created>
  <dcterms:modified xsi:type="dcterms:W3CDTF">2026-02-10T08:54:57Z</dcterms:modified>
</cp:coreProperties>
</file>