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9" r:id="rId3"/>
    <p:sldId id="258" r:id="rId4"/>
    <p:sldId id="260" r:id="rId5"/>
    <p:sldId id="261" r:id="rId6"/>
    <p:sldId id="262" r:id="rId7"/>
    <p:sldId id="266" r:id="rId8"/>
    <p:sldId id="264" r:id="rId9"/>
    <p:sldId id="283" r:id="rId10"/>
    <p:sldId id="280" r:id="rId11"/>
    <p:sldId id="28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80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C465F-16AF-40D2-8F04-D5D6328FFE15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05639-4796-4B4A-8673-B9185FDA2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93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05639-4796-4B4A-8673-B9185FDA20C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980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CE6FE8-834B-4A5F-A07F-067519754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687D89B-0C72-4707-B1EA-CD8EB65BD4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99C259-190D-4038-8544-BA8F3BEF9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EB5AD3-B774-4937-8E92-9C321230D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65AB8C-207F-4DD7-919C-9CE514DF5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37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71467-32EB-450D-BF7F-ABA9B87FF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244C2D-E12A-4F9B-BBB8-F54D3154F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F1B214-79B1-45E9-9B0A-D4E1259D1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A84CCE-C278-49FE-901B-E1A97ADFE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92324D-F23F-4F03-BC08-04DFE7A64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8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69BE9-98B2-4BA4-9E9F-8589F9D5E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822084-5DE9-406A-A015-61F3CBD4A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0A9344-03C7-4650-A8AC-7D26144D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4C8EBF-7BB4-4138-B455-7CE4B856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F859B3-0AE5-4630-B0F8-3354CE6B9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167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64E3E-9B35-487D-946B-86AFE75B6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107606-A9F4-43AC-A53B-C48318B80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7F0544-B611-4471-9DD0-AFB7F94D8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8574AF-E3B1-4C03-BF42-89321D82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E2BCB0-E851-4D1E-9425-15B5DBDE9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B0CC42-C79B-4E3D-99D6-AC78A4DB8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4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88F6B1-DF19-4534-AA56-0891B9F39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D06149-2FF0-44AD-A6DC-75319DCBD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596A2D-FC83-4514-8834-1381F0DFD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EAAB5D-BDA7-41CE-B1AB-4F667D256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3ADB73-3633-41E1-98DD-AD5D4672B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C131AB-AF76-4607-9DDC-AD98BE192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A37CD8-6674-43DE-A49C-A56A06585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CF643A2-7F4E-43AE-BE72-1C3F77C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38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D86D0-B0E5-4F90-9D8E-A4C1FD8A0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C1477B-0CE6-4615-B3CE-B1151BBD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48FC452-6658-4C00-99A8-20ABD04A3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F41DAF-F9F0-4E0E-96AE-715E62F3A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33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2D5F62-AA56-47FF-80DE-6772FDEC3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8987F3-6682-4BA3-B991-722DC44E8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7F8ECE-E12C-4CD3-BE18-B3F9AD3AD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806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4B41A4-987F-4AA9-BF39-30BC4920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7CF93D-52C9-4A7F-B3C0-02B8A1637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9F8347-1026-41BC-9A0A-C3FE242D9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8F3953-0331-4189-81E4-F22E6C0D9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E2B996-6F50-4CFC-B041-26F38F494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750116-6ECD-4F33-857D-36DB49230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535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D8234C-423C-4A16-9FDB-98C19A9E9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2A75DD8-4F9D-4880-AF1E-634164A1F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53E349-590D-47F5-A3C8-42C073070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88D79C-509D-4E04-B9AC-432457182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47FB18-74C8-4DE7-9A08-61541022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907B23-648E-4715-A1CD-D7B90F840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422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865D40-C1FA-43CA-8AF2-2074D297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35AAB71-9153-4D79-8D42-79AD0B131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5259D8-B9DE-4734-89C9-6E9CC733C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817D2C-1116-443F-9C5B-BC645658B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332302-EA25-4214-BB55-1A0467713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4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290A9D-AA7F-43BD-9B82-4C2007D47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918EBE-4766-4A39-B765-68BC19D009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249C6B-B459-44F2-B317-25F48558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0444E2-BF1F-475D-84BF-7C9AE4885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733344-20E8-42B0-BB67-09636EC5F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901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3FF8B-F604-4A7A-8EA0-9F376A2CF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0C5DE6-569C-417C-BA8F-2B898F305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263628-4E83-425D-980A-7FC4AD08A7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3BCD9-A46A-4ABE-8BC5-5889502B07BB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4D9E92-72AD-4C6E-BA9D-00D56C3673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CB9B0-310E-4113-85F2-C7741CB23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65A5F-4A1F-42BD-8794-272FE6015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68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5A5DA-7AEC-43CE-8A3C-B65C86F51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655" y="758952"/>
            <a:ext cx="6890845" cy="3181677"/>
          </a:xfrm>
        </p:spPr>
        <p:txBody>
          <a:bodyPr>
            <a:normAutofit/>
          </a:bodyPr>
          <a:lstStyle/>
          <a:p>
            <a:pPr algn="l"/>
            <a:r>
              <a:rPr lang="ru-RU" sz="4800" dirty="0">
                <a:latin typeface="Sitka Display" panose="02000505000000020004" pitchFamily="2" charset="0"/>
              </a:rPr>
              <a:t>Возможности нейросетей в дополнительном образовании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326CC3-75D6-417B-BDD3-9C412A134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1" y="4455620"/>
            <a:ext cx="5143500" cy="1057413"/>
          </a:xfrm>
        </p:spPr>
        <p:txBody>
          <a:bodyPr>
            <a:noAutofit/>
          </a:bodyPr>
          <a:lstStyle/>
          <a:p>
            <a:pPr algn="r"/>
            <a:r>
              <a:rPr lang="ru-RU" sz="2000" dirty="0">
                <a:latin typeface="Sitka Display" panose="02000505000000020004" pitchFamily="2" charset="0"/>
              </a:rPr>
              <a:t>Хлебникова Екатерина Юрьевна,</a:t>
            </a:r>
          </a:p>
          <a:p>
            <a:pPr algn="r"/>
            <a:r>
              <a:rPr lang="ru-RU" sz="1400" dirty="0">
                <a:latin typeface="Sitka Display" panose="02000505000000020004" pitchFamily="2" charset="0"/>
              </a:rPr>
              <a:t>Педагог дополнительного образования</a:t>
            </a:r>
          </a:p>
          <a:p>
            <a:pPr algn="r"/>
            <a:r>
              <a:rPr lang="ru-RU" sz="1400" dirty="0">
                <a:latin typeface="Sitka Display" panose="02000505000000020004" pitchFamily="2" charset="0"/>
              </a:rPr>
              <a:t>МАУДО Сургутского района «Центр детского творчества»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56EB8D-9CA8-4117-8648-902900C5A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5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64C6-8C5B-46D0-A7C6-33F2BD54E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ё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844A334-93BB-2E6C-A344-3A3DBEF42C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C1E539-9F64-B8B4-E04E-BDBA2FF3D50D}"/>
              </a:ext>
            </a:extLst>
          </p:cNvPr>
          <p:cNvSpPr txBox="1"/>
          <p:nvPr/>
        </p:nvSpPr>
        <p:spPr>
          <a:xfrm>
            <a:off x="2180492" y="365125"/>
            <a:ext cx="7918101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уже работает с нейросетями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поделитесь какими сервисами вы пользуетесь и для каких целей.</a:t>
            </a:r>
          </a:p>
          <a:p>
            <a:pPr indent="450000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Кто только думает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расскажите, с какими барьерами вы сталкиваетесь, чтобы начать использовать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Стрелка: вправо 5">
            <a:hlinkClick r:id="rId3" action="ppaction://hlinksldjump"/>
            <a:extLst>
              <a:ext uri="{FF2B5EF4-FFF2-40B4-BE49-F238E27FC236}">
                <a16:creationId xmlns:a16="http://schemas.microsoft.com/office/drawing/2014/main" id="{A1D7EF71-7302-4A5D-A16C-DB9B5D6B7A62}"/>
              </a:ext>
            </a:extLst>
          </p:cNvPr>
          <p:cNvSpPr/>
          <p:nvPr/>
        </p:nvSpPr>
        <p:spPr>
          <a:xfrm>
            <a:off x="11442577" y="6196613"/>
            <a:ext cx="685800" cy="587529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88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Правила1">
            <a:hlinkClick r:id="" action="ppaction://media"/>
            <a:extLst>
              <a:ext uri="{FF2B5EF4-FFF2-40B4-BE49-F238E27FC236}">
                <a16:creationId xmlns:a16="http://schemas.microsoft.com/office/drawing/2014/main" id="{FE9F5760-0E8B-459C-B68F-8C79E17179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78957" y="-1997242"/>
            <a:ext cx="316547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DD42BC-DA6F-F29F-CC99-B3265621D903}"/>
              </a:ext>
            </a:extLst>
          </p:cNvPr>
          <p:cNvSpPr txBox="1"/>
          <p:nvPr/>
        </p:nvSpPr>
        <p:spPr>
          <a:xfrm>
            <a:off x="452285" y="329172"/>
            <a:ext cx="11316928" cy="2174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Нейросеть – математическая модель, а также её программное или аппаратное воплощение, построенное по принципу организации сетей нервных клеток (нейронов) живого организма.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3C7CA6-0F9E-ADC9-3E99-C90D4349B6DD}"/>
              </a:ext>
            </a:extLst>
          </p:cNvPr>
          <p:cNvSpPr txBox="1"/>
          <p:nvPr/>
        </p:nvSpPr>
        <p:spPr>
          <a:xfrm>
            <a:off x="452285" y="2659628"/>
            <a:ext cx="11316928" cy="2927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Чётко ставь задачу. Чем детальнее запрос, тем лучше результат.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Все факты, даты, имена которые даёт нейросеть, необходимо перепроверять по авторитетным источникам.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3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Нейросеть не заменяет твои мысли, а помогает им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3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оформиться. Самый ценный этап — это доработка.</a:t>
            </a:r>
            <a:endParaRPr lang="ru-RU" sz="3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Нейросеть1">
            <a:hlinkClick r:id="" action="ppaction://media"/>
            <a:extLst>
              <a:ext uri="{FF2B5EF4-FFF2-40B4-BE49-F238E27FC236}">
                <a16:creationId xmlns:a16="http://schemas.microsoft.com/office/drawing/2014/main" id="{7825C9D3-F5BE-2D5D-9715-5971F2E06268}"/>
              </a:ext>
            </a:extLst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406967" y="-922338"/>
            <a:ext cx="2008187" cy="435133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868AF8-1BE1-4098-B46D-C9CBCE1EAC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179" y="4932794"/>
            <a:ext cx="1596034" cy="159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7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3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6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4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2B1435-C3F4-4E5E-B7A3-3D7E7494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E76E920-423B-48F5-86DA-A7FA6CF29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541"/>
            <a:ext cx="12192000" cy="7097082"/>
          </a:xfr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FF7FEED-A88E-40A7-9D66-B7F440461E74}"/>
              </a:ext>
            </a:extLst>
          </p:cNvPr>
          <p:cNvSpPr/>
          <p:nvPr/>
        </p:nvSpPr>
        <p:spPr>
          <a:xfrm>
            <a:off x="479981" y="4461235"/>
            <a:ext cx="4374823" cy="159784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1D90E0-5EF0-4414-B79F-90E88220ED4F}"/>
              </a:ext>
            </a:extLst>
          </p:cNvPr>
          <p:cNvSpPr txBox="1"/>
          <p:nvPr/>
        </p:nvSpPr>
        <p:spPr>
          <a:xfrm>
            <a:off x="479980" y="4662490"/>
            <a:ext cx="437482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Сказочник</a:t>
            </a: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Нейросеть создаёт уникальные рассказы, сказки и повести в разных жанрах.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017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2815C-E763-42BD-A9AB-8509F7AE5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FA56814-3473-4820-9BD2-DA52EE9783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6882" y="-348792"/>
            <a:ext cx="14285763" cy="7206792"/>
          </a:xfr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D1094A2-CC8F-44CA-9C7E-B01C7865A125}"/>
              </a:ext>
            </a:extLst>
          </p:cNvPr>
          <p:cNvSpPr/>
          <p:nvPr/>
        </p:nvSpPr>
        <p:spPr>
          <a:xfrm>
            <a:off x="479981" y="4461235"/>
            <a:ext cx="4374823" cy="159784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5D4932-DC0E-4409-B30F-5833E6D5085F}"/>
              </a:ext>
            </a:extLst>
          </p:cNvPr>
          <p:cNvSpPr txBox="1"/>
          <p:nvPr/>
        </p:nvSpPr>
        <p:spPr>
          <a:xfrm>
            <a:off x="479980" y="4552270"/>
            <a:ext cx="4374823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Kandinsky</a:t>
            </a:r>
            <a:endParaRPr lang="ru-RU" sz="3200" b="1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Нейронная сеть для генерации изображений и видео по текстовому описанию.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8899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B70306-23E5-4545-A920-C2A52B28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D62C619-82D1-4E33-B3D7-A3BBB606F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41" y="0"/>
            <a:ext cx="12216141" cy="73152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2B3AEB-F7EC-45F3-A730-80D8A15CA560}"/>
              </a:ext>
            </a:extLst>
          </p:cNvPr>
          <p:cNvSpPr txBox="1"/>
          <p:nvPr/>
        </p:nvSpPr>
        <p:spPr>
          <a:xfrm>
            <a:off x="3025140" y="3334435"/>
            <a:ext cx="6111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u="none" strike="noStrike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Нейронная сеть для генерации изображений и видео по текстовому описанию.</a:t>
            </a:r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CB79009-54E5-4670-99DB-BEF112EB1E4B}"/>
              </a:ext>
            </a:extLst>
          </p:cNvPr>
          <p:cNvSpPr/>
          <p:nvPr/>
        </p:nvSpPr>
        <p:spPr>
          <a:xfrm>
            <a:off x="479981" y="4461235"/>
            <a:ext cx="4374823" cy="159784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DB304F-F097-4E6A-AB03-FCDE41CEDC8C}"/>
              </a:ext>
            </a:extLst>
          </p:cNvPr>
          <p:cNvSpPr txBox="1"/>
          <p:nvPr/>
        </p:nvSpPr>
        <p:spPr>
          <a:xfrm>
            <a:off x="479980" y="4662490"/>
            <a:ext cx="437482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Rodin AI</a:t>
            </a:r>
            <a:endParaRPr lang="ru-RU" sz="3200" b="1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Нейросеть для создания 3D-контента на базе искусственного интеллекта.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038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85724A-E0F6-4B84-AFC5-C7D4D27EB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3AF6D7-C2AB-4544-9B52-05B57B28C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D3E581-66C1-4B57-B320-ECC54FF211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75" t="9581" r="6666" b="16345"/>
          <a:stretch/>
        </p:blipFill>
        <p:spPr>
          <a:xfrm>
            <a:off x="-472762" y="0"/>
            <a:ext cx="13137523" cy="6638465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565B2AB-7EF7-46C9-9B19-92BC78499F14}"/>
              </a:ext>
            </a:extLst>
          </p:cNvPr>
          <p:cNvSpPr/>
          <p:nvPr/>
        </p:nvSpPr>
        <p:spPr>
          <a:xfrm>
            <a:off x="479981" y="4461235"/>
            <a:ext cx="4374823" cy="159784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96AC50-B248-4C67-9F99-532722BEDD8C}"/>
              </a:ext>
            </a:extLst>
          </p:cNvPr>
          <p:cNvSpPr txBox="1"/>
          <p:nvPr/>
        </p:nvSpPr>
        <p:spPr>
          <a:xfrm>
            <a:off x="479980" y="4552270"/>
            <a:ext cx="4374823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Animated Drawings</a:t>
            </a:r>
            <a:endParaRPr lang="ru-RU" sz="3200" b="1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ru-RU" sz="18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Онлайн-платформа, которая позволяет превращать рисунки в анимацию с помощью искусственного интеллекта.</a:t>
            </a:r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324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EB40651-DF33-43E3-A82E-496E84BE7D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499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78560D-A802-4717-B227-6D7F7EAF557A}"/>
              </a:ext>
            </a:extLst>
          </p:cNvPr>
          <p:cNvSpPr txBox="1"/>
          <p:nvPr/>
        </p:nvSpPr>
        <p:spPr>
          <a:xfrm>
            <a:off x="5516880" y="595227"/>
            <a:ext cx="609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</a:p>
          <a:p>
            <a:pPr algn="ctr"/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Индивидуализация обучения и помощь в учебе.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цифровых компетенций.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Доступность и поддержка.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E295C6-A987-4C91-BDD9-EEC93A817FAC}"/>
              </a:ext>
            </a:extLst>
          </p:cNvPr>
          <p:cNvSpPr txBox="1"/>
          <p:nvPr/>
        </p:nvSpPr>
        <p:spPr>
          <a:xfrm>
            <a:off x="5516880" y="2386456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Риски:</a:t>
            </a:r>
          </a:p>
          <a:p>
            <a:pPr lvl="0" algn="ctr"/>
            <a:endParaRPr lang="ru-RU" sz="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Интеллектуальная пассивность и потеря навыков.</a:t>
            </a:r>
          </a:p>
          <a:p>
            <a:pPr marL="457200" lvl="0" indent="-457200" algn="just">
              <a:buAutoNum type="arabicPeriod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Конфиденциальность и безопасность данных.</a:t>
            </a:r>
          </a:p>
          <a:p>
            <a:pPr marL="457200" lvl="0" indent="-457200" algn="just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Психологическое и социальное воздействие.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3C60E0-F5CE-4DD9-86E6-E6235E4A176A}"/>
              </a:ext>
            </a:extLst>
          </p:cNvPr>
          <p:cNvSpPr txBox="1"/>
          <p:nvPr/>
        </p:nvSpPr>
        <p:spPr>
          <a:xfrm>
            <a:off x="5516880" y="4177685"/>
            <a:ext cx="609600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tabLst>
                <a:tab pos="228600" algn="l"/>
              </a:tabLst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Рекомендации:</a:t>
            </a:r>
          </a:p>
          <a:p>
            <a:pPr lvl="0" algn="ctr">
              <a:tabLst>
                <a:tab pos="228600" algn="l"/>
              </a:tabLst>
            </a:pPr>
            <a:endParaRPr lang="ru-RU" sz="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  <a:tabLst>
                <a:tab pos="228600" algn="l"/>
              </a:tabLs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Совместное освоение.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  <a:tabLst>
                <a:tab pos="228600" algn="l"/>
              </a:tabLs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Установите правила.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  <a:tabLst>
                <a:tab pos="228600" algn="l"/>
              </a:tabLs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Безопасность и приватность.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  <a:tabLst>
                <a:tab pos="2286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Баланс.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47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uiExpand="1" build="p"/>
      <p:bldP spid="1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4C144-D422-46F6-B746-8ADD84516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правильно просить?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0A85789-4E68-479B-9474-DFA81BEC857D}"/>
              </a:ext>
            </a:extLst>
          </p:cNvPr>
          <p:cNvSpPr/>
          <p:nvPr/>
        </p:nvSpPr>
        <p:spPr>
          <a:xfrm>
            <a:off x="675764" y="1690689"/>
            <a:ext cx="3527778" cy="21195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E00FE3-6462-4AE2-9C97-95A0AE0842FC}"/>
              </a:ext>
            </a:extLst>
          </p:cNvPr>
          <p:cNvSpPr txBox="1"/>
          <p:nvPr/>
        </p:nvSpPr>
        <p:spPr>
          <a:xfrm>
            <a:off x="832175" y="1834815"/>
            <a:ext cx="3371367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ru-RU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</a:t>
            </a:r>
          </a:p>
          <a:p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Кто ты?</a:t>
            </a:r>
          </a:p>
          <a:p>
            <a:endParaRPr lang="ru-RU" sz="9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Художник, инженер, учитель</a:t>
            </a:r>
            <a:endParaRPr lang="ru-RU" sz="240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47BB86C-6863-4D4F-A8D5-3EC6B436593B}"/>
              </a:ext>
            </a:extLst>
          </p:cNvPr>
          <p:cNvSpPr/>
          <p:nvPr/>
        </p:nvSpPr>
        <p:spPr>
          <a:xfrm>
            <a:off x="4420111" y="1715706"/>
            <a:ext cx="3527778" cy="21195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DD46E04-E6C1-484D-BA58-9469172BFCD7}"/>
              </a:ext>
            </a:extLst>
          </p:cNvPr>
          <p:cNvSpPr/>
          <p:nvPr/>
        </p:nvSpPr>
        <p:spPr>
          <a:xfrm>
            <a:off x="8164458" y="1690688"/>
            <a:ext cx="3527778" cy="21195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D7CE2D-125A-41B6-B8FB-B595CE74D53E}"/>
              </a:ext>
            </a:extLst>
          </p:cNvPr>
          <p:cNvSpPr txBox="1"/>
          <p:nvPr/>
        </p:nvSpPr>
        <p:spPr>
          <a:xfrm>
            <a:off x="4658684" y="1833721"/>
            <a:ext cx="3289205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</a:p>
          <a:p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сделать?</a:t>
            </a:r>
          </a:p>
          <a:p>
            <a:endParaRPr lang="ru-RU" sz="9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Напиши, придумай, проиллюстрируй</a:t>
            </a:r>
            <a:endParaRPr lang="ru-RU" sz="240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2B7D86-12BD-4F8D-B6D9-0DDE83D764E4}"/>
              </a:ext>
            </a:extLst>
          </p:cNvPr>
          <p:cNvSpPr txBox="1"/>
          <p:nvPr/>
        </p:nvSpPr>
        <p:spPr>
          <a:xfrm>
            <a:off x="8340459" y="1822514"/>
            <a:ext cx="3351777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 </a:t>
            </a:r>
            <a:r>
              <a:rPr lang="ru-RU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</a:t>
            </a: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оформить?</a:t>
            </a:r>
          </a:p>
          <a:p>
            <a:endParaRPr lang="ru-RU" sz="9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Таблица, текст, иллюстрация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606365CA-E7AF-4015-A8E3-8C174DB76082}"/>
              </a:ext>
            </a:extLst>
          </p:cNvPr>
          <p:cNvSpPr/>
          <p:nvPr/>
        </p:nvSpPr>
        <p:spPr>
          <a:xfrm>
            <a:off x="675764" y="4241002"/>
            <a:ext cx="11020991" cy="211952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06B68F-D5AC-4D3C-8F67-0B1AE59ED87A}"/>
              </a:ext>
            </a:extLst>
          </p:cNvPr>
          <p:cNvSpPr txBox="1"/>
          <p:nvPr/>
        </p:nvSpPr>
        <p:spPr>
          <a:xfrm>
            <a:off x="841969" y="4307749"/>
            <a:ext cx="1068406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i="0" u="sng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«Ты — креативный продюсер анимационных фильмов. Придумай героя для короткометражного мультфильма, который поднимает тему экологии. Герой должен быть неочевидным: не супергерой, а, например, старый ржавый велосипед. Опиши его внешность, характер, главную мечту и одну необычную способность. Ответ — 5–7 предложений»</a:t>
            </a:r>
            <a:endParaRPr lang="ru-RU" sz="200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91A8AD-3DD9-474B-868A-E0F96CA45461}"/>
              </a:ext>
            </a:extLst>
          </p:cNvPr>
          <p:cNvSpPr txBox="1"/>
          <p:nvPr/>
        </p:nvSpPr>
        <p:spPr>
          <a:xfrm>
            <a:off x="832175" y="4341925"/>
            <a:ext cx="10840472" cy="1932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07000"/>
              </a:lnSpc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«Хочу сделать мультик про ленивца, который летает».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ru-RU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40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«Нарисуй мне картинку для презентации по физике — про гравитацию»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ru-RU" sz="800" dirty="0">
              <a:solidFill>
                <a:srgbClr val="0F1115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40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«Придумай мне загадки для квеста в парке».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5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 animBg="1"/>
      <p:bldP spid="13" grpId="0" animBg="1"/>
      <p:bldP spid="7" grpId="0"/>
      <p:bldP spid="9" grpId="0"/>
      <p:bldP spid="14" grpId="0" animBg="1"/>
      <p:bldP spid="15" grpId="0"/>
      <p:bldP spid="15" grpId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A63B57D-3491-4622-8FFB-2EB3FB3AC7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076" y="-68345"/>
            <a:ext cx="12532152" cy="69946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72428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B53791-4664-4AF6-B0BF-DBB97FA62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584" y="0"/>
            <a:ext cx="5672831" cy="56728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980A29-8F87-4235-9427-1B19F83EA139}"/>
              </a:ext>
            </a:extLst>
          </p:cNvPr>
          <p:cNvSpPr txBox="1"/>
          <p:nvPr/>
        </p:nvSpPr>
        <p:spPr>
          <a:xfrm>
            <a:off x="3657600" y="5539666"/>
            <a:ext cx="4891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 для работы</a:t>
            </a:r>
          </a:p>
        </p:txBody>
      </p:sp>
    </p:spTree>
    <p:extLst>
      <p:ext uri="{BB962C8B-B14F-4D97-AF65-F5344CB8AC3E}">
        <p14:creationId xmlns:p14="http://schemas.microsoft.com/office/powerpoint/2010/main" val="20643516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1489</TotalTime>
  <Words>376</Words>
  <Application>Microsoft Office PowerPoint</Application>
  <PresentationFormat>Широкоэкранный</PresentationFormat>
  <Paragraphs>59</Paragraphs>
  <Slides>11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Sitka Display</vt:lpstr>
      <vt:lpstr>Times New Roman</vt:lpstr>
      <vt:lpstr>Тема Office</vt:lpstr>
      <vt:lpstr>Возможности нейросетей в дополнительном образовании</vt:lpstr>
      <vt:lpstr>ё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правильно просить?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Внедрение нейросетей в образовательный процесс</dc:title>
  <dc:creator>user2</dc:creator>
  <cp:lastModifiedBy>user2</cp:lastModifiedBy>
  <cp:revision>60</cp:revision>
  <dcterms:created xsi:type="dcterms:W3CDTF">2026-02-12T10:54:39Z</dcterms:created>
  <dcterms:modified xsi:type="dcterms:W3CDTF">2026-03-30T13:38:27Z</dcterms:modified>
</cp:coreProperties>
</file>