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74" r:id="rId3"/>
    <p:sldId id="275" r:id="rId4"/>
    <p:sldId id="276" r:id="rId5"/>
    <p:sldId id="277" r:id="rId6"/>
    <p:sldId id="273" r:id="rId7"/>
    <p:sldId id="269" r:id="rId8"/>
    <p:sldId id="262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7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B018F9-CB44-417D-AA4B-58ABCA9234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55CBF24-3096-4A85-BF3E-9C6EC66A2B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569787-E78E-48EE-ADE3-4BA019600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56C8-31CC-4915-A8C7-7E6407DD90B0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E87C5E6-3BFF-4548-B227-99B72F71D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133C2C-0B1B-49D9-98A9-75C2E0F4C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391-94C5-4F26-B15E-5032FA6FF0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227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F3D309-F424-42D9-8B5C-6A262FD03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C55FC4-06D3-48DB-AEC9-739F4E2F34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70B046-3A08-40A0-B11F-BECF9C30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56C8-31CC-4915-A8C7-7E6407DD90B0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EF6B24-57B3-48C9-8D87-41E2BCB2B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648695-86B3-4929-85E6-58C7A8573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391-94C5-4F26-B15E-5032FA6FF0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249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71DC7C-4FD3-43F3-87FA-92D31663E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A4FD3AE-DBD0-4509-B186-01E022684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762E4E-5492-4B6C-A21E-E2CEB4B48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56C8-31CC-4915-A8C7-7E6407DD90B0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7C9BAD-3102-4352-8CA7-D274320D6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A4A6CC-0E63-4F83-BDDE-00184EA7D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391-94C5-4F26-B15E-5032FA6FF0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918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D33A58-3D05-4EC3-90DB-5D69E0E5B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CF50B1-84A3-4B76-94AF-D3F549BA52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0E410B5-3502-4520-822B-EA7048CBD4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4536E88-50F6-4D6A-AD41-A0C1EF466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56C8-31CC-4915-A8C7-7E6407DD90B0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DFF24CC-834E-4F58-8558-84ED8A4E4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B559486-4D2E-41CD-9B0F-00DCF6FE3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391-94C5-4F26-B15E-5032FA6FF0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895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5AEC9D-F60C-4BF7-8AA5-278F1F663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18D380-9A21-4C75-ACB6-49C5E54DDA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7FE8C70-0D7E-4B2C-96E2-5375A3D027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F5E6902-3F55-4387-8D94-F56B53EAAD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44DA60E-D503-4919-9C50-8C4952EE37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EB5620F-FBBE-4007-A3E8-B50FC8B12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56C8-31CC-4915-A8C7-7E6407DD90B0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B49F5E0-94AC-4747-A3E2-AB7A76038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7A600BB-97A6-4573-8CFE-5A15CCD1D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391-94C5-4F26-B15E-5032FA6FF0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70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168783-5DEC-4A25-8C93-9DC770E3F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11DB39C-932A-4E88-8188-3EF720C74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56C8-31CC-4915-A8C7-7E6407DD90B0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A25F40E-A5ED-4DB5-8A5F-295D90460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E097390-3C89-4ECC-919A-5D936CC6C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391-94C5-4F26-B15E-5032FA6FF0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837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784D31D-1188-488E-9B97-40E25388C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56C8-31CC-4915-A8C7-7E6407DD90B0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8E6B80D-BC66-412B-97AD-9261CDC10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270EF62-C6B3-4935-AF46-86B5FA22F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391-94C5-4F26-B15E-5032FA6FF0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4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6A194C-E54D-4834-9578-37A2DB8F6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3961A3-67AC-4C9D-B566-A2FB49BA4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5BAC47E-50BD-4B0B-9EB9-27BEF8AA6F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165828A-2012-49BA-B6F3-1BF3F4520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56C8-31CC-4915-A8C7-7E6407DD90B0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A739C4B-C7D2-432F-B4ED-A45402A11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7C869E5-3593-429C-BCDF-ACE539F11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391-94C5-4F26-B15E-5032FA6FF0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66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12DE97-46B0-4834-A46C-5130C0DE7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C819232-5276-4A10-9BE4-296772743B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7A8B94E-86BA-4A29-831D-105E9BEBC8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4202498-E0BE-4013-BDDE-BD617567E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56C8-31CC-4915-A8C7-7E6407DD90B0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42EA603-7B1D-40BD-83BB-61CEA81F9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6069A4E-889B-4C5D-BB5C-CAF6D614B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391-94C5-4F26-B15E-5032FA6FF0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414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374277-5BBC-475D-9A37-D86DE96E3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E2EA7FF-6F8F-45FC-A4F9-73F00A8025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5D5308-4608-4E03-802A-B4AC7036A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56C8-31CC-4915-A8C7-7E6407DD90B0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C2B8BD-BFE6-4A60-922F-C7C169B1A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13F515-5815-47A9-B14A-3102E4B9B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391-94C5-4F26-B15E-5032FA6FF0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127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38B1A6A-341E-4B2F-8F45-F27DE0CA9C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A75782C-9548-4484-A61A-27DE42159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48512A-6901-4BBD-96B0-5E94D2E01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56C8-31CC-4915-A8C7-7E6407DD90B0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DA878F-0D07-4EE8-9B06-32924F263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EC5B14-E2DB-4D9F-B529-63BAD5869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391-94C5-4F26-B15E-5032FA6FF0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612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86FA51-A916-41FC-8A1A-29CD1EC8E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5AA96C-AE53-428E-963E-B3543B069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C7F6DE-F2AA-4C6C-A0EC-218ACC19FF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356C8-31CC-4915-A8C7-7E6407DD90B0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D33358-E9BD-43DB-98E5-EFE6AD0402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091263-44F5-4A89-BF5D-1C5482E5A3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42391-94C5-4F26-B15E-5032FA6FF0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911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AF6033E-009B-4EFB-B8B7-F405663CA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95385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A2A5DA-4AF0-4B8A-B5FC-ACCD9F9A4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6716" y="2442477"/>
            <a:ext cx="9841951" cy="986523"/>
          </a:xfrm>
        </p:spPr>
        <p:txBody>
          <a:bodyPr>
            <a:noAutofit/>
          </a:bodyPr>
          <a:lstStyle/>
          <a:p>
            <a:br>
              <a:rPr lang="ru-RU" sz="3600" b="1" dirty="0">
                <a:solidFill>
                  <a:srgbClr val="002060"/>
                </a:solidFill>
                <a:latin typeface="+mn-lt"/>
              </a:rPr>
            </a:br>
            <a:r>
              <a:rPr lang="ru-RU" sz="3600" b="1" dirty="0">
                <a:solidFill>
                  <a:srgbClr val="002060"/>
                </a:solidFill>
                <a:latin typeface="+mn-lt"/>
              </a:rPr>
              <a:t>«Образование будущего: </a:t>
            </a:r>
            <a:br>
              <a:rPr lang="ru-RU" sz="3600" b="1" dirty="0">
                <a:solidFill>
                  <a:srgbClr val="002060"/>
                </a:solidFill>
                <a:latin typeface="+mn-lt"/>
              </a:rPr>
            </a:br>
            <a:r>
              <a:rPr lang="ru-RU" sz="3600" b="1" dirty="0">
                <a:solidFill>
                  <a:srgbClr val="002060"/>
                </a:solidFill>
                <a:latin typeface="+mn-lt"/>
              </a:rPr>
              <a:t>эффективные педагогические  команды для новых результатов»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762AC33B-00A6-4FD9-8BA9-B959408A6454}"/>
              </a:ext>
            </a:extLst>
          </p:cNvPr>
          <p:cNvSpPr txBox="1">
            <a:spLocks/>
          </p:cNvSpPr>
          <p:nvPr/>
        </p:nvSpPr>
        <p:spPr>
          <a:xfrm>
            <a:off x="2949145" y="336273"/>
            <a:ext cx="5807676" cy="98652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latin typeface="+mn-lt"/>
              </a:rPr>
              <a:t>Единый методический день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B7D28AE-53C7-45B0-8935-C62F6745A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345" y="3691966"/>
            <a:ext cx="4893276" cy="263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739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AF6033E-009B-4EFB-B8B7-F405663CA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1693" y="0"/>
            <a:ext cx="12295385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A2A5DA-4AF0-4B8A-B5FC-ACCD9F9A4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2" y="3802770"/>
            <a:ext cx="10297296" cy="986523"/>
          </a:xfrm>
        </p:spPr>
        <p:txBody>
          <a:bodyPr>
            <a:noAutofit/>
          </a:bodyPr>
          <a:lstStyle/>
          <a:p>
            <a:pPr algn="l"/>
            <a:br>
              <a:rPr lang="ru-RU" sz="3600" b="1" dirty="0">
                <a:latin typeface="+mn-lt"/>
              </a:rPr>
            </a:br>
            <a:endParaRPr lang="ru-RU" sz="3600" b="1" dirty="0">
              <a:latin typeface="+mn-lt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480F357-E796-4E5A-B3EE-50908F596359}"/>
              </a:ext>
            </a:extLst>
          </p:cNvPr>
          <p:cNvSpPr txBox="1">
            <a:spLocks/>
          </p:cNvSpPr>
          <p:nvPr/>
        </p:nvSpPr>
        <p:spPr>
          <a:xfrm>
            <a:off x="914398" y="4663121"/>
            <a:ext cx="10066640" cy="98652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6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7476E18-CCA7-4E6E-B01C-A5444CB24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296" y="775627"/>
            <a:ext cx="7334250" cy="17145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2A54EFC-44F7-4A24-B312-7E167B4BF8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9881" y="3369634"/>
            <a:ext cx="4967416" cy="276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609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AF6033E-009B-4EFB-B8B7-F405663CA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1693" y="0"/>
            <a:ext cx="12295385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A2A5DA-4AF0-4B8A-B5FC-ACCD9F9A4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2" y="3802770"/>
            <a:ext cx="10297296" cy="986523"/>
          </a:xfrm>
        </p:spPr>
        <p:txBody>
          <a:bodyPr>
            <a:noAutofit/>
          </a:bodyPr>
          <a:lstStyle/>
          <a:p>
            <a:pPr algn="l"/>
            <a:br>
              <a:rPr lang="ru-RU" sz="3600" b="1" dirty="0">
                <a:latin typeface="+mn-lt"/>
              </a:rPr>
            </a:br>
            <a:endParaRPr lang="ru-RU" sz="3600" b="1" dirty="0">
              <a:latin typeface="+mn-lt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480F357-E796-4E5A-B3EE-50908F596359}"/>
              </a:ext>
            </a:extLst>
          </p:cNvPr>
          <p:cNvSpPr txBox="1">
            <a:spLocks/>
          </p:cNvSpPr>
          <p:nvPr/>
        </p:nvSpPr>
        <p:spPr>
          <a:xfrm>
            <a:off x="914398" y="4663121"/>
            <a:ext cx="10066640" cy="98652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6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8F13734-E325-4036-AB51-1D956DF43D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4702" y="293472"/>
            <a:ext cx="8311979" cy="623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301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AF6033E-009B-4EFB-B8B7-F405663CA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1693" y="0"/>
            <a:ext cx="12295385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A2A5DA-4AF0-4B8A-B5FC-ACCD9F9A4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2" y="3802770"/>
            <a:ext cx="10297296" cy="986523"/>
          </a:xfrm>
        </p:spPr>
        <p:txBody>
          <a:bodyPr>
            <a:noAutofit/>
          </a:bodyPr>
          <a:lstStyle/>
          <a:p>
            <a:pPr algn="l"/>
            <a:br>
              <a:rPr lang="ru-RU" sz="3600" b="1" dirty="0">
                <a:latin typeface="+mn-lt"/>
              </a:rPr>
            </a:br>
            <a:endParaRPr lang="ru-RU" sz="3600" b="1" dirty="0">
              <a:latin typeface="+mn-lt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480F357-E796-4E5A-B3EE-50908F596359}"/>
              </a:ext>
            </a:extLst>
          </p:cNvPr>
          <p:cNvSpPr txBox="1">
            <a:spLocks/>
          </p:cNvSpPr>
          <p:nvPr/>
        </p:nvSpPr>
        <p:spPr>
          <a:xfrm>
            <a:off x="914398" y="4663121"/>
            <a:ext cx="10066640" cy="98652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6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BB31CFC-E937-4832-B2FC-233A410140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3957" y="287637"/>
            <a:ext cx="9522941" cy="6348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051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A2A5DA-4AF0-4B8A-B5FC-ACCD9F9A4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2" y="3802770"/>
            <a:ext cx="10297296" cy="986523"/>
          </a:xfrm>
        </p:spPr>
        <p:txBody>
          <a:bodyPr>
            <a:noAutofit/>
          </a:bodyPr>
          <a:lstStyle/>
          <a:p>
            <a:pPr algn="l"/>
            <a:br>
              <a:rPr lang="ru-RU" sz="3600" b="1" dirty="0">
                <a:latin typeface="+mn-lt"/>
              </a:rPr>
            </a:br>
            <a:endParaRPr lang="ru-RU" sz="3600" b="1" dirty="0">
              <a:latin typeface="+mn-lt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480F357-E796-4E5A-B3EE-50908F596359}"/>
              </a:ext>
            </a:extLst>
          </p:cNvPr>
          <p:cNvSpPr txBox="1">
            <a:spLocks/>
          </p:cNvSpPr>
          <p:nvPr/>
        </p:nvSpPr>
        <p:spPr>
          <a:xfrm>
            <a:off x="914398" y="4663121"/>
            <a:ext cx="10066640" cy="98652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6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C0661F-CDB4-4CE3-BD7A-B8E73F5CE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2142" y="351965"/>
            <a:ext cx="5577016" cy="701876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AF6033E-009B-4EFB-B8B7-F405663CA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1693" y="0"/>
            <a:ext cx="122953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448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AF6033E-009B-4EFB-B8B7-F405663CA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95385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A2A5DA-4AF0-4B8A-B5FC-ACCD9F9A4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6805" y="818556"/>
            <a:ext cx="10297296" cy="986523"/>
          </a:xfrm>
        </p:spPr>
        <p:txBody>
          <a:bodyPr>
            <a:noAutofit/>
          </a:bodyPr>
          <a:lstStyle/>
          <a:p>
            <a:r>
              <a:rPr lang="ru-RU" sz="4400" b="1" dirty="0">
                <a:solidFill>
                  <a:srgbClr val="C00000"/>
                </a:solidFill>
                <a:latin typeface="+mn-lt"/>
              </a:rPr>
              <a:t>Выберите одну из фигур</a:t>
            </a:r>
            <a:br>
              <a:rPr lang="ru-RU" sz="3600" b="1" dirty="0">
                <a:latin typeface="+mn-lt"/>
              </a:rPr>
            </a:br>
            <a:endParaRPr lang="ru-RU" sz="3600" b="1" dirty="0">
              <a:latin typeface="+mn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65146BF-1C57-44D9-ABC8-0A75DF1CB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009" y="3053676"/>
            <a:ext cx="3402312" cy="273394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C427062-5CA3-4D2F-B2E6-062E8D0988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9697" y="2841601"/>
            <a:ext cx="5364812" cy="367452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89B3166-A75B-4CF4-B8F4-7DF7C73E42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3321" y="2842209"/>
            <a:ext cx="2915891" cy="4073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824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AF6033E-009B-4EFB-B8B7-F405663CA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3384" y="1"/>
            <a:ext cx="12295385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A2A5DA-4AF0-4B8A-B5FC-ACCD9F9A4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8456" y="3313747"/>
            <a:ext cx="10297296" cy="986523"/>
          </a:xfrm>
        </p:spPr>
        <p:txBody>
          <a:bodyPr>
            <a:noAutofit/>
          </a:bodyPr>
          <a:lstStyle/>
          <a:p>
            <a:pPr algn="l"/>
            <a:endParaRPr lang="ru-RU" sz="3600" b="1" dirty="0">
              <a:latin typeface="+mn-lt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AB21D45-C540-44B9-82F6-E8DF024973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237" y="3313747"/>
            <a:ext cx="4646141" cy="325592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89BFCFD-368C-4CAD-8FBA-30204DE496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122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AF6033E-009B-4EFB-B8B7-F405663CA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3E87FAB-C894-40DE-A206-84582837996C}"/>
              </a:ext>
            </a:extLst>
          </p:cNvPr>
          <p:cNvSpPr txBox="1"/>
          <p:nvPr/>
        </p:nvSpPr>
        <p:spPr>
          <a:xfrm>
            <a:off x="1124463" y="856735"/>
            <a:ext cx="9943071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Ресурсный круг - технология курса «Социокультурные истоки»</a:t>
            </a:r>
            <a:endParaRPr lang="ru-RU" sz="2800" dirty="0"/>
          </a:p>
          <a:p>
            <a:r>
              <a:rPr lang="ru-RU" sz="2800" b="1" dirty="0"/>
              <a:t> </a:t>
            </a:r>
          </a:p>
          <a:p>
            <a:endParaRPr lang="ru-RU" sz="2800" dirty="0"/>
          </a:p>
          <a:p>
            <a:endParaRPr lang="ru-RU" sz="32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DC09094-2E2B-4637-A9AE-90CE63E44B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981" y="2817340"/>
            <a:ext cx="4943679" cy="3494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543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AF6033E-009B-4EFB-B8B7-F405663CA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3E87FAB-C894-40DE-A206-84582837996C}"/>
              </a:ext>
            </a:extLst>
          </p:cNvPr>
          <p:cNvSpPr txBox="1"/>
          <p:nvPr/>
        </p:nvSpPr>
        <p:spPr>
          <a:xfrm>
            <a:off x="3494901" y="1861750"/>
            <a:ext cx="52021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>
                <a:solidFill>
                  <a:srgbClr val="002060"/>
                </a:solidFill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6237949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20</Words>
  <Application>Microsoft Office PowerPoint</Application>
  <PresentationFormat>Широкоэкранный</PresentationFormat>
  <Paragraphs>10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 «Образование будущего:  эффективные педагогические  команды для новых результатов»</vt:lpstr>
      <vt:lpstr> </vt:lpstr>
      <vt:lpstr> </vt:lpstr>
      <vt:lpstr> </vt:lpstr>
      <vt:lpstr> </vt:lpstr>
      <vt:lpstr>Выберите одну из фигур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Письмо директора школы,  обращенное к учителям</dc:title>
  <dc:creator>sortym_liliya@mail.ru</dc:creator>
  <cp:lastModifiedBy>sortym_liliya@mail.ru</cp:lastModifiedBy>
  <cp:revision>25</cp:revision>
  <dcterms:created xsi:type="dcterms:W3CDTF">2024-09-22T14:39:56Z</dcterms:created>
  <dcterms:modified xsi:type="dcterms:W3CDTF">2026-03-30T03:23:49Z</dcterms:modified>
</cp:coreProperties>
</file>